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7"/>
  </p:notesMasterIdLst>
  <p:handoutMasterIdLst>
    <p:handoutMasterId r:id="rId8"/>
  </p:handoutMasterIdLst>
  <p:sldIdLst>
    <p:sldId id="260" r:id="rId2"/>
    <p:sldId id="261" r:id="rId3"/>
    <p:sldId id="266" r:id="rId4"/>
    <p:sldId id="262" r:id="rId5"/>
    <p:sldId id="263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1176" autoAdjust="0"/>
  </p:normalViewPr>
  <p:slideViewPr>
    <p:cSldViewPr>
      <p:cViewPr varScale="1">
        <p:scale>
          <a:sx n="109" d="100"/>
          <a:sy n="109" d="100"/>
        </p:scale>
        <p:origin x="19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BE03E83-C6A5-4A0D-B8D3-E4488D5B1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904FE-5B12-4262-945F-29DE94A9FF1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47A5-E0A9-40A3-9F18-77376096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67441-463D-4549-9C95-CD93F2B29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9966-6087-4472-8BE5-4CC46A348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70BA4-FF40-4ADB-A192-C0E10454B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F8A29-17EE-4B5E-BE49-FB1A545AA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07E6F-C7CC-4E82-838A-C2E35F52D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8E78-9413-4018-922B-44EAC0314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83BC5-4FAA-4F69-9D3B-68AE5EC7D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7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8BA13-5494-4D97-8AE0-23D7F9C6B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9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AF523-7590-48B4-9F35-1CAEBAA63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2B56-E4C9-4615-ACA5-AC0894014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E6537-BB07-4E80-883D-D38BDF8AF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92F459-C665-47EB-95EC-0515C4702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33650"/>
          </a:xfrm>
        </p:spPr>
        <p:txBody>
          <a:bodyPr/>
          <a:lstStyle/>
          <a:p>
            <a:pPr eaLnBrk="1" hangingPunct="1"/>
            <a:r>
              <a:rPr lang="en-US" dirty="0"/>
              <a:t>COMP7118 Team 3 Project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934200" cy="2514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Keli Cheng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Isaac Roland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Khan Al </a:t>
            </a:r>
            <a:r>
              <a:rPr lang="en-US" sz="2000" dirty="0" err="1"/>
              <a:t>Farabi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Filtering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Way too much data for even some in-memory preprocessing tasks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Creating a User-Feature table for even 10% of Users and their rating features will not fit in a Pandas </a:t>
            </a:r>
            <a:r>
              <a:rPr lang="en-US" dirty="0" err="1"/>
              <a:t>Dataframe</a:t>
            </a:r>
            <a:r>
              <a:rPr lang="en-US" dirty="0"/>
              <a:t> in-memory.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Selected a very small portion of Users randomly (0.5%, about 3000k users)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438" y="1295400"/>
            <a:ext cx="8229600" cy="5105400"/>
          </a:xfrm>
        </p:spPr>
        <p:txBody>
          <a:bodyPr/>
          <a:lstStyle/>
          <a:p>
            <a:r>
              <a:rPr lang="en-US" dirty="0"/>
              <a:t>Further filtered movies from the dataset to make it smaller.</a:t>
            </a:r>
          </a:p>
          <a:p>
            <a:r>
              <a:rPr lang="en-US" dirty="0"/>
              <a:t>Used Bayesian Average formula to weight movie.</a:t>
            </a:r>
          </a:p>
          <a:p>
            <a:pPr lvl="1"/>
            <a:r>
              <a:rPr lang="en-US" dirty="0" err="1"/>
              <a:t>br</a:t>
            </a:r>
            <a:r>
              <a:rPr lang="en-US" dirty="0"/>
              <a:t> = ( (</a:t>
            </a:r>
            <a:r>
              <a:rPr lang="en-US" dirty="0" err="1"/>
              <a:t>avg_num_votes</a:t>
            </a:r>
            <a:r>
              <a:rPr lang="en-US" dirty="0"/>
              <a:t> * </a:t>
            </a:r>
            <a:r>
              <a:rPr lang="en-US" dirty="0" err="1"/>
              <a:t>avg_rating</a:t>
            </a:r>
            <a:r>
              <a:rPr lang="en-US" dirty="0"/>
              <a:t>) + (</a:t>
            </a:r>
            <a:r>
              <a:rPr lang="en-US" dirty="0" err="1"/>
              <a:t>this_num_votes</a:t>
            </a:r>
            <a:r>
              <a:rPr lang="en-US" dirty="0"/>
              <a:t> * </a:t>
            </a:r>
            <a:r>
              <a:rPr lang="en-US" dirty="0" err="1"/>
              <a:t>this_rating</a:t>
            </a:r>
            <a:r>
              <a:rPr lang="en-US" dirty="0"/>
              <a:t>) ) / (</a:t>
            </a:r>
            <a:r>
              <a:rPr lang="en-US" dirty="0" err="1"/>
              <a:t>avg_num_votes</a:t>
            </a:r>
            <a:r>
              <a:rPr lang="en-US" dirty="0"/>
              <a:t> + </a:t>
            </a:r>
            <a:r>
              <a:rPr lang="en-US" dirty="0" err="1"/>
              <a:t>this_num_votes</a:t>
            </a:r>
            <a:r>
              <a:rPr lang="en-US" dirty="0"/>
              <a:t>)</a:t>
            </a:r>
          </a:p>
          <a:p>
            <a:r>
              <a:rPr lang="en-US" dirty="0"/>
              <a:t>Nobody wants to see a bad movie, right? Movies with below weighted 3 star average were removed. 10K unique movies remained.</a:t>
            </a:r>
          </a:p>
        </p:txBody>
      </p:sp>
    </p:spTree>
    <p:extLst>
      <p:ext uri="{BB962C8B-B14F-4D97-AF65-F5344CB8AC3E}">
        <p14:creationId xmlns:p14="http://schemas.microsoft.com/office/powerpoint/2010/main" val="222971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used: User-User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Cosine similarity matrix relating all user’s similarity is used to get fast original dataset user recommendation.</a:t>
            </a:r>
          </a:p>
          <a:p>
            <a:r>
              <a:rPr lang="en-US" dirty="0"/>
              <a:t>Building a new user presented a challenge. Users with few rated movies don’t make good results. </a:t>
            </a:r>
          </a:p>
          <a:p>
            <a:r>
              <a:rPr lang="en-US" dirty="0"/>
              <a:t>Started with the new user picking genres, then switching to Collaborative Filtering after a threshold is reached.</a:t>
            </a:r>
          </a:p>
        </p:txBody>
      </p:sp>
    </p:spTree>
    <p:extLst>
      <p:ext uri="{BB962C8B-B14F-4D97-AF65-F5344CB8AC3E}">
        <p14:creationId xmlns:p14="http://schemas.microsoft.com/office/powerpoint/2010/main" val="222349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interesting Recommendation System algorithms took to much time to build to integrate into an already partially done UI.</a:t>
            </a:r>
          </a:p>
          <a:p>
            <a:r>
              <a:rPr lang="en-US" dirty="0"/>
              <a:t>Dash UI had unique challenges.</a:t>
            </a:r>
          </a:p>
          <a:p>
            <a:pPr lvl="1"/>
            <a:r>
              <a:rPr lang="en-US" dirty="0"/>
              <a:t>Only one Callback can output to one UI element.</a:t>
            </a:r>
          </a:p>
          <a:p>
            <a:pPr lvl="1"/>
            <a:r>
              <a:rPr lang="en-US" dirty="0"/>
              <a:t>All Callback elements must always exist. Changing screen elements requires creative hiding of unused elements.</a:t>
            </a:r>
          </a:p>
        </p:txBody>
      </p:sp>
    </p:spTree>
    <p:extLst>
      <p:ext uri="{BB962C8B-B14F-4D97-AF65-F5344CB8AC3E}">
        <p14:creationId xmlns:p14="http://schemas.microsoft.com/office/powerpoint/2010/main" val="346546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8226</TotalTime>
  <Words>268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COMP7118 Team 3 Project</vt:lpstr>
      <vt:lpstr>Data Filtering</vt:lpstr>
      <vt:lpstr>Data Filtering</vt:lpstr>
      <vt:lpstr>Algorithm used: User-User Collaborative Filtering</vt:lpstr>
      <vt:lpstr>Challenges and Further Work</vt:lpstr>
    </vt:vector>
  </TitlesOfParts>
  <Company>Dept.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6375</dc:title>
  <dc:creator>iroland</dc:creator>
  <cp:lastModifiedBy>iroland</cp:lastModifiedBy>
  <cp:revision>216</cp:revision>
  <dcterms:created xsi:type="dcterms:W3CDTF">2006-01-24T23:22:04Z</dcterms:created>
  <dcterms:modified xsi:type="dcterms:W3CDTF">2018-12-04T01:37:57Z</dcterms:modified>
</cp:coreProperties>
</file>