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4" r:id="rId6"/>
    <p:sldMasterId id="21474836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Lst>
  <p:sldSz cy="6858000" cx="12192000"/>
  <p:notesSz cx="6797675" cy="9874250"/>
  <p:embeddedFontLs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3" roundtripDataSignature="AMtx7mjs/4HDss+MzTJwRywgUv1D4zaI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7352C6-36BD-46AF-88F1-A3BBEC44D14F}">
  <a:tblStyle styleId="{A37352C6-36BD-46AF-88F1-A3BBEC44D14F}"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B430CA2-F5F4-4644-896C-8F8ED3FA7E5A}" styleName="Table_1">
    <a:wholeTbl>
      <a:tcTxStyle b="off" i="off">
        <a:font>
          <a:latin typeface="Arial"/>
          <a:ea typeface="Arial"/>
          <a:cs typeface="Arial"/>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20000"/>
            </a:schemeClr>
          </a:solidFill>
        </a:fill>
      </a:tcStyle>
    </a:band1H>
    <a:band2H>
      <a:tcTxStyle b="off" i="off"/>
    </a:band2H>
    <a:band1V>
      <a:tcTxStyle b="off" i="off"/>
      <a:tcStyle>
        <a:fill>
          <a:solidFill>
            <a:schemeClr val="accent2">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2"/>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6F0E0272-458A-4C25-A009-2671DF656DBE}" styleName="Table_2">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F4E6E6"/>
          </a:solidFill>
        </a:fill>
      </a:tcStyle>
    </a:band1H>
    <a:band2H>
      <a:tcTxStyle b="off" i="off"/>
    </a:band2H>
    <a:band1V>
      <a:tcTxStyle b="off" i="off"/>
      <a:tcStyle>
        <a:fill>
          <a:solidFill>
            <a:srgbClr val="F4E6E6"/>
          </a:solidFill>
        </a:fill>
      </a:tcStyle>
    </a:band1V>
    <a:band2V>
      <a:tcTxStyle b="off" i="off"/>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b="off" i="off"/>
    </a:seCell>
    <a:swCell>
      <a:tcTxStyle b="off" i="off"/>
    </a:swCell>
    <a:firstRow>
      <a:tcTxStyle b="on" i="off">
        <a:font>
          <a:latin typeface="Arial"/>
          <a:ea typeface="Arial"/>
          <a:cs typeface="Arial"/>
        </a:font>
        <a:schemeClr val="lt1"/>
      </a:tcTxStyle>
      <a:tcStyle>
        <a:fill>
          <a:solidFill>
            <a:schemeClr val="accent1"/>
          </a:solidFill>
        </a:fill>
      </a:tcStyle>
    </a:firstRow>
    <a:neCell>
      <a:tcTxStyle b="off" i="off"/>
    </a:neCell>
    <a:nwCell>
      <a:tcTxStyle b="off" i="off"/>
    </a:nwCell>
  </a:tblStyle>
  <a:tblStyle styleId="{C1FBB27F-1D89-4CB5-B86A-47C7BAED45E6}" styleName="Table_3">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D3EA5291-B39A-4826-A1F1-E4AE4FEBE5A3}" styleName="Table_4">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italic.fntdata"/><Relationship Id="rId50" Type="http://schemas.openxmlformats.org/officeDocument/2006/relationships/font" Target="fonts/Roboto-bold.fntdata"/><Relationship Id="rId53" Type="http://customschemas.google.com/relationships/presentationmetadata" Target="metadata"/><Relationship Id="rId52" Type="http://schemas.openxmlformats.org/officeDocument/2006/relationships/font" Target="fonts/Robot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E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notes"/>
          <p:cNvSpPr txBox="1"/>
          <p:nvPr>
            <p:ph idx="1" type="body"/>
          </p:nvPr>
        </p:nvSpPr>
        <p:spPr>
          <a:xfrm>
            <a:off x="679680" y="4690440"/>
            <a:ext cx="5437800" cy="44431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167" name="Google Shape;167;p1:notes"/>
          <p:cNvSpPr txBox="1"/>
          <p:nvPr/>
        </p:nvSpPr>
        <p:spPr>
          <a:xfrm>
            <a:off x="3850560" y="9378720"/>
            <a:ext cx="2945160" cy="493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9: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s-ES"/>
              <a:t>Conocidos : se descubren despues de una evaluacion cuidadosa de la documentacio y otras fuentes</a:t>
            </a:r>
            <a:endParaRPr/>
          </a:p>
          <a:p>
            <a:pPr indent="0" lvl="0" marL="0" rtl="0" algn="l">
              <a:lnSpc>
                <a:spcPct val="100000"/>
              </a:lnSpc>
              <a:spcBef>
                <a:spcPts val="0"/>
              </a:spcBef>
              <a:spcAft>
                <a:spcPts val="0"/>
              </a:spcAft>
              <a:buSzPts val="1400"/>
              <a:buNone/>
            </a:pPr>
            <a:r>
              <a:rPr lang="es-ES"/>
              <a:t>Predecibles:  experiencisa de proyectos anteriores (rotacion de personal, falta de comunicacion con el cliente, etc)</a:t>
            </a:r>
            <a:endParaRPr/>
          </a:p>
          <a:p>
            <a:pPr indent="0" lvl="0" marL="0" rtl="0" algn="l">
              <a:lnSpc>
                <a:spcPct val="100000"/>
              </a:lnSpc>
              <a:spcBef>
                <a:spcPts val="0"/>
              </a:spcBef>
              <a:spcAft>
                <a:spcPts val="0"/>
              </a:spcAft>
              <a:buSzPts val="1400"/>
              <a:buNone/>
            </a:pPr>
            <a:r>
              <a:rPr lang="es-ES"/>
              <a:t>impredecibles: son dificiles de identificar por adelantado </a:t>
            </a:r>
            <a:endParaRPr/>
          </a:p>
        </p:txBody>
      </p:sp>
      <p:sp>
        <p:nvSpPr>
          <p:cNvPr id="283" name="Google Shape;283;p9: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0: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18" name="Google Shape;318;p10: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38" name="Google Shape;338;p11: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50" name="Google Shape;350;p12: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3: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65" name="Google Shape;365;p13: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4: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76" name="Google Shape;376;p14: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84" name="Google Shape;384;p15: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6: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95" name="Google Shape;395;p16: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7: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05" name="Google Shape;405;p17: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8:notes"/>
          <p:cNvSpPr txBox="1"/>
          <p:nvPr/>
        </p:nvSpPr>
        <p:spPr>
          <a:xfrm>
            <a:off x="0" y="0"/>
            <a:ext cx="2945160" cy="49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Ingeniería de Software II. Fac. de Informática. UNLP.</a:t>
            </a:r>
            <a:endParaRPr b="0" i="0" sz="1200" u="none" cap="none" strike="noStrike">
              <a:solidFill>
                <a:schemeClr val="dk1"/>
              </a:solidFill>
              <a:latin typeface="Times New Roman"/>
              <a:ea typeface="Times New Roman"/>
              <a:cs typeface="Times New Roman"/>
              <a:sym typeface="Times New Roman"/>
            </a:endParaRPr>
          </a:p>
        </p:txBody>
      </p:sp>
      <p:sp>
        <p:nvSpPr>
          <p:cNvPr id="416" name="Google Shape;416;p18:notes"/>
          <p:cNvSpPr txBox="1"/>
          <p:nvPr/>
        </p:nvSpPr>
        <p:spPr>
          <a:xfrm>
            <a:off x="3850560" y="0"/>
            <a:ext cx="2945160" cy="493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Times New Roman"/>
                <a:ea typeface="Times New Roman"/>
                <a:cs typeface="Times New Roman"/>
                <a:sym typeface="Times New Roman"/>
              </a:rPr>
              <a:t>2008</a:t>
            </a:r>
            <a:endParaRPr b="0" i="0" sz="1400" u="none" cap="none" strike="noStrike">
              <a:solidFill>
                <a:srgbClr val="000000"/>
              </a:solidFill>
              <a:latin typeface="Arial"/>
              <a:ea typeface="Arial"/>
              <a:cs typeface="Arial"/>
              <a:sym typeface="Arial"/>
            </a:endParaRPr>
          </a:p>
        </p:txBody>
      </p:sp>
      <p:sp>
        <p:nvSpPr>
          <p:cNvPr id="417" name="Google Shape;417;p18:notes"/>
          <p:cNvSpPr txBox="1"/>
          <p:nvPr/>
        </p:nvSpPr>
        <p:spPr>
          <a:xfrm>
            <a:off x="0" y="9378720"/>
            <a:ext cx="2945160" cy="493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Times New Roman"/>
                <a:ea typeface="Times New Roman"/>
                <a:cs typeface="Times New Roman"/>
                <a:sym typeface="Times New Roman"/>
              </a:rPr>
              <a:t>Lic. Patricia M. Pesado.</a:t>
            </a:r>
            <a:endParaRPr b="0" i="0" sz="1400" u="none" cap="none" strike="noStrike">
              <a:solidFill>
                <a:srgbClr val="000000"/>
              </a:solidFill>
              <a:latin typeface="Arial"/>
              <a:ea typeface="Arial"/>
              <a:cs typeface="Arial"/>
              <a:sym typeface="Arial"/>
            </a:endParaRPr>
          </a:p>
        </p:txBody>
      </p:sp>
      <p:sp>
        <p:nvSpPr>
          <p:cNvPr id="418" name="Google Shape;418;p18:notes"/>
          <p:cNvSpPr txBox="1"/>
          <p:nvPr/>
        </p:nvSpPr>
        <p:spPr>
          <a:xfrm>
            <a:off x="3850560" y="9378720"/>
            <a:ext cx="2945160" cy="493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19" name="Google Shape;419;p18:notes"/>
          <p:cNvSpPr/>
          <p:nvPr>
            <p:ph idx="2" type="sldImg"/>
          </p:nvPr>
        </p:nvSpPr>
        <p:spPr>
          <a:xfrm>
            <a:off x="109538" y="741363"/>
            <a:ext cx="6580187" cy="3702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18:notes"/>
          <p:cNvSpPr txBox="1"/>
          <p:nvPr>
            <p:ph idx="1" type="body"/>
          </p:nvPr>
        </p:nvSpPr>
        <p:spPr>
          <a:xfrm>
            <a:off x="679320" y="4691160"/>
            <a:ext cx="5438520" cy="44431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73" name="Google Shape;173;p2: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9:notes"/>
          <p:cNvSpPr txBox="1"/>
          <p:nvPr/>
        </p:nvSpPr>
        <p:spPr>
          <a:xfrm>
            <a:off x="0" y="0"/>
            <a:ext cx="2945160" cy="49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Ingeniería de Software II. Fac. de Informática. UNLP.</a:t>
            </a:r>
            <a:endParaRPr b="0" i="0" sz="1200" u="none" cap="none" strike="noStrike">
              <a:solidFill>
                <a:schemeClr val="dk1"/>
              </a:solidFill>
              <a:latin typeface="Times New Roman"/>
              <a:ea typeface="Times New Roman"/>
              <a:cs typeface="Times New Roman"/>
              <a:sym typeface="Times New Roman"/>
            </a:endParaRPr>
          </a:p>
        </p:txBody>
      </p:sp>
      <p:sp>
        <p:nvSpPr>
          <p:cNvPr id="436" name="Google Shape;436;p19:notes"/>
          <p:cNvSpPr txBox="1"/>
          <p:nvPr/>
        </p:nvSpPr>
        <p:spPr>
          <a:xfrm>
            <a:off x="3850560" y="0"/>
            <a:ext cx="2945160" cy="493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Times New Roman"/>
                <a:ea typeface="Times New Roman"/>
                <a:cs typeface="Times New Roman"/>
                <a:sym typeface="Times New Roman"/>
              </a:rPr>
              <a:t>2008</a:t>
            </a:r>
            <a:endParaRPr b="0" i="0" sz="1400" u="none" cap="none" strike="noStrike">
              <a:solidFill>
                <a:srgbClr val="000000"/>
              </a:solidFill>
              <a:latin typeface="Arial"/>
              <a:ea typeface="Arial"/>
              <a:cs typeface="Arial"/>
              <a:sym typeface="Arial"/>
            </a:endParaRPr>
          </a:p>
        </p:txBody>
      </p:sp>
      <p:sp>
        <p:nvSpPr>
          <p:cNvPr id="437" name="Google Shape;437;p19:notes"/>
          <p:cNvSpPr txBox="1"/>
          <p:nvPr/>
        </p:nvSpPr>
        <p:spPr>
          <a:xfrm>
            <a:off x="0" y="9378720"/>
            <a:ext cx="2945160" cy="493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Times New Roman"/>
                <a:ea typeface="Times New Roman"/>
                <a:cs typeface="Times New Roman"/>
                <a:sym typeface="Times New Roman"/>
              </a:rPr>
              <a:t>Lic. Patricia M. Pesado.</a:t>
            </a:r>
            <a:endParaRPr b="0" i="0" sz="1400" u="none" cap="none" strike="noStrike">
              <a:solidFill>
                <a:srgbClr val="000000"/>
              </a:solidFill>
              <a:latin typeface="Arial"/>
              <a:ea typeface="Arial"/>
              <a:cs typeface="Arial"/>
              <a:sym typeface="Arial"/>
            </a:endParaRPr>
          </a:p>
        </p:txBody>
      </p:sp>
      <p:sp>
        <p:nvSpPr>
          <p:cNvPr id="438" name="Google Shape;438;p19:notes"/>
          <p:cNvSpPr txBox="1"/>
          <p:nvPr/>
        </p:nvSpPr>
        <p:spPr>
          <a:xfrm>
            <a:off x="3850560" y="9378720"/>
            <a:ext cx="2945160" cy="493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39" name="Google Shape;439;p19:notes"/>
          <p:cNvSpPr/>
          <p:nvPr>
            <p:ph idx="2" type="sldImg"/>
          </p:nvPr>
        </p:nvSpPr>
        <p:spPr>
          <a:xfrm>
            <a:off x="109538" y="741363"/>
            <a:ext cx="6580187" cy="3702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19:notes"/>
          <p:cNvSpPr txBox="1"/>
          <p:nvPr>
            <p:ph idx="1" type="body"/>
          </p:nvPr>
        </p:nvSpPr>
        <p:spPr>
          <a:xfrm>
            <a:off x="679320" y="4691160"/>
            <a:ext cx="5438520" cy="44431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21f4cf5210_0_3:notes"/>
          <p:cNvSpPr txBox="1"/>
          <p:nvPr/>
        </p:nvSpPr>
        <p:spPr>
          <a:xfrm>
            <a:off x="0" y="0"/>
            <a:ext cx="2945100" cy="49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Ingeniería de Software II. Fac. de Informática. UNLP.</a:t>
            </a:r>
            <a:endParaRPr b="0" i="0" sz="1200" u="none" cap="none" strike="noStrike">
              <a:solidFill>
                <a:schemeClr val="dk1"/>
              </a:solidFill>
              <a:latin typeface="Times New Roman"/>
              <a:ea typeface="Times New Roman"/>
              <a:cs typeface="Times New Roman"/>
              <a:sym typeface="Times New Roman"/>
            </a:endParaRPr>
          </a:p>
        </p:txBody>
      </p:sp>
      <p:sp>
        <p:nvSpPr>
          <p:cNvPr id="450" name="Google Shape;450;g221f4cf5210_0_3:notes"/>
          <p:cNvSpPr txBox="1"/>
          <p:nvPr/>
        </p:nvSpPr>
        <p:spPr>
          <a:xfrm>
            <a:off x="3850560" y="0"/>
            <a:ext cx="2945100" cy="493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Times New Roman"/>
                <a:ea typeface="Times New Roman"/>
                <a:cs typeface="Times New Roman"/>
                <a:sym typeface="Times New Roman"/>
              </a:rPr>
              <a:t>2008</a:t>
            </a:r>
            <a:endParaRPr b="0" i="0" sz="1400" u="none" cap="none" strike="noStrike">
              <a:solidFill>
                <a:srgbClr val="000000"/>
              </a:solidFill>
              <a:latin typeface="Arial"/>
              <a:ea typeface="Arial"/>
              <a:cs typeface="Arial"/>
              <a:sym typeface="Arial"/>
            </a:endParaRPr>
          </a:p>
        </p:txBody>
      </p:sp>
      <p:sp>
        <p:nvSpPr>
          <p:cNvPr id="451" name="Google Shape;451;g221f4cf5210_0_3:notes"/>
          <p:cNvSpPr txBox="1"/>
          <p:nvPr/>
        </p:nvSpPr>
        <p:spPr>
          <a:xfrm>
            <a:off x="0" y="9378720"/>
            <a:ext cx="2945100" cy="493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Times New Roman"/>
                <a:ea typeface="Times New Roman"/>
                <a:cs typeface="Times New Roman"/>
                <a:sym typeface="Times New Roman"/>
              </a:rPr>
              <a:t>Lic. Patricia M. Pesado.</a:t>
            </a:r>
            <a:endParaRPr b="0" i="0" sz="1400" u="none" cap="none" strike="noStrike">
              <a:solidFill>
                <a:srgbClr val="000000"/>
              </a:solidFill>
              <a:latin typeface="Arial"/>
              <a:ea typeface="Arial"/>
              <a:cs typeface="Arial"/>
              <a:sym typeface="Arial"/>
            </a:endParaRPr>
          </a:p>
        </p:txBody>
      </p:sp>
      <p:sp>
        <p:nvSpPr>
          <p:cNvPr id="452" name="Google Shape;452;g221f4cf5210_0_3:notes"/>
          <p:cNvSpPr txBox="1"/>
          <p:nvPr/>
        </p:nvSpPr>
        <p:spPr>
          <a:xfrm>
            <a:off x="3850560" y="9378720"/>
            <a:ext cx="2945100" cy="493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53" name="Google Shape;453;g221f4cf5210_0_3:notes"/>
          <p:cNvSpPr/>
          <p:nvPr>
            <p:ph idx="2" type="sldImg"/>
          </p:nvPr>
        </p:nvSpPr>
        <p:spPr>
          <a:xfrm>
            <a:off x="109538" y="741363"/>
            <a:ext cx="6580187" cy="3702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g221f4cf5210_0_3:notes"/>
          <p:cNvSpPr txBox="1"/>
          <p:nvPr>
            <p:ph idx="1" type="body"/>
          </p:nvPr>
        </p:nvSpPr>
        <p:spPr>
          <a:xfrm>
            <a:off x="679320" y="4691160"/>
            <a:ext cx="5438400" cy="4443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0:notes"/>
          <p:cNvSpPr txBox="1"/>
          <p:nvPr/>
        </p:nvSpPr>
        <p:spPr>
          <a:xfrm>
            <a:off x="0" y="0"/>
            <a:ext cx="2945160" cy="49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Ingeniería de Software II. Fac. de Informática. UNLP.</a:t>
            </a:r>
            <a:endParaRPr b="0" i="0" sz="1200" u="none" cap="none" strike="noStrike">
              <a:solidFill>
                <a:schemeClr val="dk1"/>
              </a:solidFill>
              <a:latin typeface="Times New Roman"/>
              <a:ea typeface="Times New Roman"/>
              <a:cs typeface="Times New Roman"/>
              <a:sym typeface="Times New Roman"/>
            </a:endParaRPr>
          </a:p>
        </p:txBody>
      </p:sp>
      <p:sp>
        <p:nvSpPr>
          <p:cNvPr id="464" name="Google Shape;464;p20:notes"/>
          <p:cNvSpPr txBox="1"/>
          <p:nvPr/>
        </p:nvSpPr>
        <p:spPr>
          <a:xfrm>
            <a:off x="3850560" y="0"/>
            <a:ext cx="2945160" cy="493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Times New Roman"/>
                <a:ea typeface="Times New Roman"/>
                <a:cs typeface="Times New Roman"/>
                <a:sym typeface="Times New Roman"/>
              </a:rPr>
              <a:t>2008</a:t>
            </a:r>
            <a:endParaRPr b="0" i="0" sz="1400" u="none" cap="none" strike="noStrike">
              <a:solidFill>
                <a:srgbClr val="000000"/>
              </a:solidFill>
              <a:latin typeface="Arial"/>
              <a:ea typeface="Arial"/>
              <a:cs typeface="Arial"/>
              <a:sym typeface="Arial"/>
            </a:endParaRPr>
          </a:p>
        </p:txBody>
      </p:sp>
      <p:sp>
        <p:nvSpPr>
          <p:cNvPr id="465" name="Google Shape;465;p20:notes"/>
          <p:cNvSpPr txBox="1"/>
          <p:nvPr/>
        </p:nvSpPr>
        <p:spPr>
          <a:xfrm>
            <a:off x="0" y="9378720"/>
            <a:ext cx="2945160" cy="493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Times New Roman"/>
                <a:ea typeface="Times New Roman"/>
                <a:cs typeface="Times New Roman"/>
                <a:sym typeface="Times New Roman"/>
              </a:rPr>
              <a:t>Lic. Patricia M. Pesado.</a:t>
            </a:r>
            <a:endParaRPr b="0" i="0" sz="1400" u="none" cap="none" strike="noStrike">
              <a:solidFill>
                <a:srgbClr val="000000"/>
              </a:solidFill>
              <a:latin typeface="Arial"/>
              <a:ea typeface="Arial"/>
              <a:cs typeface="Arial"/>
              <a:sym typeface="Arial"/>
            </a:endParaRPr>
          </a:p>
        </p:txBody>
      </p:sp>
      <p:sp>
        <p:nvSpPr>
          <p:cNvPr id="466" name="Google Shape;466;p20:notes"/>
          <p:cNvSpPr txBox="1"/>
          <p:nvPr/>
        </p:nvSpPr>
        <p:spPr>
          <a:xfrm>
            <a:off x="3850560" y="9378720"/>
            <a:ext cx="2945160" cy="493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67" name="Google Shape;467;p20:notes"/>
          <p:cNvSpPr/>
          <p:nvPr>
            <p:ph idx="2" type="sldImg"/>
          </p:nvPr>
        </p:nvSpPr>
        <p:spPr>
          <a:xfrm>
            <a:off x="109538" y="741363"/>
            <a:ext cx="6580187" cy="3702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8" name="Google Shape;468;p20:notes"/>
          <p:cNvSpPr txBox="1"/>
          <p:nvPr>
            <p:ph idx="1" type="body"/>
          </p:nvPr>
        </p:nvSpPr>
        <p:spPr>
          <a:xfrm>
            <a:off x="679320" y="4691160"/>
            <a:ext cx="5438520" cy="44431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1:notes"/>
          <p:cNvSpPr txBox="1"/>
          <p:nvPr/>
        </p:nvSpPr>
        <p:spPr>
          <a:xfrm>
            <a:off x="0" y="0"/>
            <a:ext cx="2945160" cy="49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Ingeniería de Software II. Fac. de Informática. UNLP.</a:t>
            </a:r>
            <a:endParaRPr b="0" i="0" sz="1200" u="none" cap="none" strike="noStrike">
              <a:solidFill>
                <a:schemeClr val="dk1"/>
              </a:solidFill>
              <a:latin typeface="Times New Roman"/>
              <a:ea typeface="Times New Roman"/>
              <a:cs typeface="Times New Roman"/>
              <a:sym typeface="Times New Roman"/>
            </a:endParaRPr>
          </a:p>
        </p:txBody>
      </p:sp>
      <p:sp>
        <p:nvSpPr>
          <p:cNvPr id="476" name="Google Shape;476;p21:notes"/>
          <p:cNvSpPr txBox="1"/>
          <p:nvPr/>
        </p:nvSpPr>
        <p:spPr>
          <a:xfrm>
            <a:off x="3850560" y="0"/>
            <a:ext cx="2945160" cy="493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Times New Roman"/>
                <a:ea typeface="Times New Roman"/>
                <a:cs typeface="Times New Roman"/>
                <a:sym typeface="Times New Roman"/>
              </a:rPr>
              <a:t>2008</a:t>
            </a:r>
            <a:endParaRPr b="0" i="0" sz="1400" u="none" cap="none" strike="noStrike">
              <a:solidFill>
                <a:srgbClr val="000000"/>
              </a:solidFill>
              <a:latin typeface="Arial"/>
              <a:ea typeface="Arial"/>
              <a:cs typeface="Arial"/>
              <a:sym typeface="Arial"/>
            </a:endParaRPr>
          </a:p>
        </p:txBody>
      </p:sp>
      <p:sp>
        <p:nvSpPr>
          <p:cNvPr id="477" name="Google Shape;477;p21:notes"/>
          <p:cNvSpPr txBox="1"/>
          <p:nvPr/>
        </p:nvSpPr>
        <p:spPr>
          <a:xfrm>
            <a:off x="0" y="9378720"/>
            <a:ext cx="2945160" cy="493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Times New Roman"/>
                <a:ea typeface="Times New Roman"/>
                <a:cs typeface="Times New Roman"/>
                <a:sym typeface="Times New Roman"/>
              </a:rPr>
              <a:t>Lic. Patricia M. Pesado.</a:t>
            </a:r>
            <a:endParaRPr b="0" i="0" sz="1400" u="none" cap="none" strike="noStrike">
              <a:solidFill>
                <a:srgbClr val="000000"/>
              </a:solidFill>
              <a:latin typeface="Arial"/>
              <a:ea typeface="Arial"/>
              <a:cs typeface="Arial"/>
              <a:sym typeface="Arial"/>
            </a:endParaRPr>
          </a:p>
        </p:txBody>
      </p:sp>
      <p:sp>
        <p:nvSpPr>
          <p:cNvPr id="478" name="Google Shape;478;p21:notes"/>
          <p:cNvSpPr txBox="1"/>
          <p:nvPr/>
        </p:nvSpPr>
        <p:spPr>
          <a:xfrm>
            <a:off x="3850560" y="9378720"/>
            <a:ext cx="2945160" cy="493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79" name="Google Shape;479;p21:notes"/>
          <p:cNvSpPr/>
          <p:nvPr>
            <p:ph idx="2" type="sldImg"/>
          </p:nvPr>
        </p:nvSpPr>
        <p:spPr>
          <a:xfrm>
            <a:off x="109538" y="741363"/>
            <a:ext cx="6580187" cy="3702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p21:notes"/>
          <p:cNvSpPr txBox="1"/>
          <p:nvPr>
            <p:ph idx="1" type="body"/>
          </p:nvPr>
        </p:nvSpPr>
        <p:spPr>
          <a:xfrm>
            <a:off x="679320" y="4691160"/>
            <a:ext cx="5438520" cy="44431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88" name="Google Shape;488;p22: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3: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09" name="Google Shape;509;p23: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7: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18" name="Google Shape;518;p27: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4: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24:notes"/>
          <p:cNvSpPr txBox="1"/>
          <p:nvPr>
            <p:ph idx="1" type="body"/>
          </p:nvPr>
        </p:nvSpPr>
        <p:spPr>
          <a:xfrm>
            <a:off x="679680" y="4690440"/>
            <a:ext cx="5437800" cy="44431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28" name="Google Shape;528;p24:notes"/>
          <p:cNvSpPr txBox="1"/>
          <p:nvPr/>
        </p:nvSpPr>
        <p:spPr>
          <a:xfrm>
            <a:off x="3850560" y="9378720"/>
            <a:ext cx="2945160" cy="493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38" name="Google Shape;538;p25: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6: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48" name="Google Shape;548;p26: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nvSpPr>
        <p:spPr>
          <a:xfrm>
            <a:off x="0" y="0"/>
            <a:ext cx="2945160" cy="49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Ingeniería de Software II. Fac. de Informática. UNLP.</a:t>
            </a:r>
            <a:endParaRPr b="0" i="0" sz="1200" u="none" cap="none" strike="noStrike">
              <a:solidFill>
                <a:schemeClr val="dk1"/>
              </a:solidFill>
              <a:latin typeface="Times New Roman"/>
              <a:ea typeface="Times New Roman"/>
              <a:cs typeface="Times New Roman"/>
              <a:sym typeface="Times New Roman"/>
            </a:endParaRPr>
          </a:p>
        </p:txBody>
      </p:sp>
      <p:sp>
        <p:nvSpPr>
          <p:cNvPr id="180" name="Google Shape;180;p3:notes"/>
          <p:cNvSpPr txBox="1"/>
          <p:nvPr/>
        </p:nvSpPr>
        <p:spPr>
          <a:xfrm>
            <a:off x="3850560" y="0"/>
            <a:ext cx="2945160" cy="493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Times New Roman"/>
                <a:ea typeface="Times New Roman"/>
                <a:cs typeface="Times New Roman"/>
                <a:sym typeface="Times New Roman"/>
              </a:rPr>
              <a:t>2008</a:t>
            </a:r>
            <a:endParaRPr b="0" i="0" sz="1400" u="none" cap="none" strike="noStrike">
              <a:solidFill>
                <a:srgbClr val="000000"/>
              </a:solidFill>
              <a:latin typeface="Arial"/>
              <a:ea typeface="Arial"/>
              <a:cs typeface="Arial"/>
              <a:sym typeface="Arial"/>
            </a:endParaRPr>
          </a:p>
        </p:txBody>
      </p:sp>
      <p:sp>
        <p:nvSpPr>
          <p:cNvPr id="181" name="Google Shape;181;p3:notes"/>
          <p:cNvSpPr txBox="1"/>
          <p:nvPr/>
        </p:nvSpPr>
        <p:spPr>
          <a:xfrm>
            <a:off x="0" y="9378720"/>
            <a:ext cx="2945160" cy="493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Times New Roman"/>
                <a:ea typeface="Times New Roman"/>
                <a:cs typeface="Times New Roman"/>
                <a:sym typeface="Times New Roman"/>
              </a:rPr>
              <a:t>Lic. Patricia M. Pesado.</a:t>
            </a:r>
            <a:endParaRPr b="0" i="0" sz="1400" u="none" cap="none" strike="noStrike">
              <a:solidFill>
                <a:srgbClr val="000000"/>
              </a:solidFill>
              <a:latin typeface="Arial"/>
              <a:ea typeface="Arial"/>
              <a:cs typeface="Arial"/>
              <a:sym typeface="Arial"/>
            </a:endParaRPr>
          </a:p>
        </p:txBody>
      </p:sp>
      <p:sp>
        <p:nvSpPr>
          <p:cNvPr id="182" name="Google Shape;182;p3:notes"/>
          <p:cNvSpPr txBox="1"/>
          <p:nvPr/>
        </p:nvSpPr>
        <p:spPr>
          <a:xfrm>
            <a:off x="3850560" y="9378720"/>
            <a:ext cx="2945160" cy="493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3" name="Google Shape;183;p3: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3:notes"/>
          <p:cNvSpPr txBox="1"/>
          <p:nvPr>
            <p:ph idx="1" type="body"/>
          </p:nvPr>
        </p:nvSpPr>
        <p:spPr>
          <a:xfrm>
            <a:off x="679680" y="4690440"/>
            <a:ext cx="5437800" cy="44431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2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8" name="Google Shape;558;p28: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4" name="Google Shape;564;p31: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3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0" name="Google Shape;570;p32: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3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6" name="Google Shape;576;p33: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2" name="Google Shape;582;p34: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3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8" name="Google Shape;588;p35: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4" name="Google Shape;594;p36: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3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1" name="Google Shape;601;p37: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3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7" name="Google Shape;607;p38: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15" name="Google Shape;615;p39: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92" name="Google Shape;192;p4: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21" name="Google Shape;621;p40: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99" name="Google Shape;199;p5: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44: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17" name="Google Shape;217;p344: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6: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23" name="Google Shape;223;p6: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43" name="Google Shape;243;p7: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8: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60" name="Google Shape;260;p8: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18" name="Shape 18"/>
        <p:cNvGrpSpPr/>
        <p:nvPr/>
      </p:nvGrpSpPr>
      <p:grpSpPr>
        <a:xfrm>
          <a:off x="0" y="0"/>
          <a:ext cx="0" cy="0"/>
          <a:chOff x="0" y="0"/>
          <a:chExt cx="0" cy="0"/>
        </a:xfrm>
      </p:grpSpPr>
      <p:sp>
        <p:nvSpPr>
          <p:cNvPr id="19" name="Google Shape;19;p346"/>
          <p:cNvSpPr txBox="1"/>
          <p:nvPr>
            <p:ph type="title"/>
          </p:nvPr>
        </p:nvSpPr>
        <p:spPr>
          <a:xfrm>
            <a:off x="653976" y="4737544"/>
            <a:ext cx="10780776" cy="613283"/>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4A6617"/>
              </a:buClr>
              <a:buSzPts val="4400"/>
              <a:buFont typeface="Calibri"/>
              <a:buNone/>
              <a:defRPr b="1" sz="3300">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46"/>
          <p:cNvSpPr txBox="1"/>
          <p:nvPr>
            <p:ph idx="1" type="body"/>
          </p:nvPr>
        </p:nvSpPr>
        <p:spPr>
          <a:xfrm>
            <a:off x="653976" y="5487888"/>
            <a:ext cx="9229344"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75"/>
              </a:spcBef>
              <a:spcAft>
                <a:spcPts val="0"/>
              </a:spcAft>
              <a:buSzPts val="2400"/>
              <a:buNone/>
              <a:defRPr sz="1800">
                <a:solidFill>
                  <a:srgbClr val="4A6617"/>
                </a:solidFill>
              </a:defRPr>
            </a:lvl1pPr>
            <a:lvl2pPr indent="-228600" lvl="1" marL="914400" algn="l">
              <a:lnSpc>
                <a:spcPct val="85000"/>
              </a:lnSpc>
              <a:spcBef>
                <a:spcPts val="450"/>
              </a:spcBef>
              <a:spcAft>
                <a:spcPts val="0"/>
              </a:spcAft>
              <a:buClr>
                <a:srgbClr val="262626"/>
              </a:buClr>
              <a:buSzPts val="1200"/>
              <a:buNone/>
              <a:defRPr sz="900"/>
            </a:lvl2pPr>
            <a:lvl3pPr indent="-228600" lvl="2" marL="1371600" algn="l">
              <a:lnSpc>
                <a:spcPct val="85000"/>
              </a:lnSpc>
              <a:spcBef>
                <a:spcPts val="450"/>
              </a:spcBef>
              <a:spcAft>
                <a:spcPts val="0"/>
              </a:spcAft>
              <a:buClr>
                <a:srgbClr val="262626"/>
              </a:buClr>
              <a:buSzPts val="1000"/>
              <a:buNone/>
              <a:defRPr sz="750"/>
            </a:lvl3pPr>
            <a:lvl4pPr indent="-228600" lvl="3" marL="1828800" algn="l">
              <a:lnSpc>
                <a:spcPct val="85000"/>
              </a:lnSpc>
              <a:spcBef>
                <a:spcPts val="450"/>
              </a:spcBef>
              <a:spcAft>
                <a:spcPts val="0"/>
              </a:spcAft>
              <a:buClr>
                <a:srgbClr val="262626"/>
              </a:buClr>
              <a:buSzPts val="900"/>
              <a:buNone/>
              <a:defRPr sz="675"/>
            </a:lvl4pPr>
            <a:lvl5pPr indent="-228600" lvl="4" marL="2286000" algn="l">
              <a:lnSpc>
                <a:spcPct val="85000"/>
              </a:lnSpc>
              <a:spcBef>
                <a:spcPts val="450"/>
              </a:spcBef>
              <a:spcAft>
                <a:spcPts val="0"/>
              </a:spcAft>
              <a:buClr>
                <a:srgbClr val="262626"/>
              </a:buClr>
              <a:buSzPts val="900"/>
              <a:buNone/>
              <a:defRPr sz="675"/>
            </a:lvl5pPr>
            <a:lvl6pPr indent="-228600" lvl="5" marL="2743200" algn="l">
              <a:lnSpc>
                <a:spcPct val="85000"/>
              </a:lnSpc>
              <a:spcBef>
                <a:spcPts val="450"/>
              </a:spcBef>
              <a:spcAft>
                <a:spcPts val="0"/>
              </a:spcAft>
              <a:buClr>
                <a:srgbClr val="262626"/>
              </a:buClr>
              <a:buSzPts val="900"/>
              <a:buNone/>
              <a:defRPr sz="675"/>
            </a:lvl6pPr>
            <a:lvl7pPr indent="-228600" lvl="6" marL="3200400" algn="l">
              <a:lnSpc>
                <a:spcPct val="85000"/>
              </a:lnSpc>
              <a:spcBef>
                <a:spcPts val="450"/>
              </a:spcBef>
              <a:spcAft>
                <a:spcPts val="0"/>
              </a:spcAft>
              <a:buClr>
                <a:srgbClr val="262626"/>
              </a:buClr>
              <a:buSzPts val="900"/>
              <a:buNone/>
              <a:defRPr sz="675"/>
            </a:lvl7pPr>
            <a:lvl8pPr indent="-228600" lvl="7" marL="3657600" algn="l">
              <a:lnSpc>
                <a:spcPct val="85000"/>
              </a:lnSpc>
              <a:spcBef>
                <a:spcPts val="450"/>
              </a:spcBef>
              <a:spcAft>
                <a:spcPts val="0"/>
              </a:spcAft>
              <a:buClr>
                <a:srgbClr val="262626"/>
              </a:buClr>
              <a:buSzPts val="900"/>
              <a:buNone/>
              <a:defRPr sz="675"/>
            </a:lvl8pPr>
            <a:lvl9pPr indent="-228600" lvl="8" marL="4114800" algn="l">
              <a:lnSpc>
                <a:spcPct val="85000"/>
              </a:lnSpc>
              <a:spcBef>
                <a:spcPts val="450"/>
              </a:spcBef>
              <a:spcAft>
                <a:spcPts val="0"/>
              </a:spcAft>
              <a:buClr>
                <a:srgbClr val="262626"/>
              </a:buClr>
              <a:buSzPts val="900"/>
              <a:buNone/>
              <a:defRPr sz="675"/>
            </a:lvl9pPr>
          </a:lstStyle>
          <a:p/>
        </p:txBody>
      </p:sp>
      <p:sp>
        <p:nvSpPr>
          <p:cNvPr id="21" name="Google Shape;21;p346"/>
          <p:cNvSpPr txBox="1"/>
          <p:nvPr>
            <p:ph idx="10" type="dt"/>
          </p:nvPr>
        </p:nvSpPr>
        <p:spPr>
          <a:xfrm>
            <a:off x="3211248" y="6481096"/>
            <a:ext cx="411480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6"/>
          <p:cNvSpPr txBox="1"/>
          <p:nvPr>
            <p:ph idx="11" type="ftr"/>
          </p:nvPr>
        </p:nvSpPr>
        <p:spPr>
          <a:xfrm>
            <a:off x="685800" y="6481098"/>
            <a:ext cx="2241848" cy="30220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46"/>
          <p:cNvSpPr txBox="1"/>
          <p:nvPr>
            <p:ph idx="12" type="sldNum"/>
          </p:nvPr>
        </p:nvSpPr>
        <p:spPr>
          <a:xfrm>
            <a:off x="9265920" y="2780930"/>
            <a:ext cx="2926080" cy="139703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latin typeface="Times New Roman"/>
              <a:ea typeface="Times New Roman"/>
              <a:cs typeface="Times New Roman"/>
              <a:sym typeface="Times New Roman"/>
            </a:endParaRPr>
          </a:p>
        </p:txBody>
      </p:sp>
      <p:pic>
        <p:nvPicPr>
          <p:cNvPr descr="2" id="24" name="Google Shape;24;p346"/>
          <p:cNvPicPr preferRelativeResize="0"/>
          <p:nvPr/>
        </p:nvPicPr>
        <p:blipFill rotWithShape="1">
          <a:blip r:embed="rId2">
            <a:alphaModFix/>
          </a:blip>
          <a:srcRect b="0" l="8462" r="0" t="0"/>
          <a:stretch/>
        </p:blipFill>
        <p:spPr>
          <a:xfrm>
            <a:off x="21928" y="12576"/>
            <a:ext cx="12144672" cy="406141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80"/>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2" name="Shape 72"/>
        <p:cNvGrpSpPr/>
        <p:nvPr/>
      </p:nvGrpSpPr>
      <p:grpSpPr>
        <a:xfrm>
          <a:off x="0" y="0"/>
          <a:ext cx="0" cy="0"/>
          <a:chOff x="0" y="0"/>
          <a:chExt cx="0" cy="0"/>
        </a:xfrm>
      </p:grpSpPr>
      <p:sp>
        <p:nvSpPr>
          <p:cNvPr id="73" name="Google Shape;73;p81"/>
          <p:cNvSpPr txBox="1"/>
          <p:nvPr>
            <p:ph idx="1" type="subTitle"/>
          </p:nvPr>
        </p:nvSpPr>
        <p:spPr>
          <a:xfrm>
            <a:off x="623520" y="331210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4" name="Shape 74"/>
        <p:cNvGrpSpPr/>
        <p:nvPr/>
      </p:nvGrpSpPr>
      <p:grpSpPr>
        <a:xfrm>
          <a:off x="0" y="0"/>
          <a:ext cx="0" cy="0"/>
          <a:chOff x="0" y="0"/>
          <a:chExt cx="0" cy="0"/>
        </a:xfrm>
      </p:grpSpPr>
      <p:sp>
        <p:nvSpPr>
          <p:cNvPr id="75" name="Google Shape;75;p82"/>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2"/>
          <p:cNvSpPr txBox="1"/>
          <p:nvPr>
            <p:ph idx="1" type="body"/>
          </p:nvPr>
        </p:nvSpPr>
        <p:spPr>
          <a:xfrm>
            <a:off x="676800" y="199800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7" name="Google Shape;77;p82"/>
          <p:cNvSpPr txBox="1"/>
          <p:nvPr>
            <p:ph idx="2" type="body"/>
          </p:nvPr>
        </p:nvSpPr>
        <p:spPr>
          <a:xfrm>
            <a:off x="3066240" y="1998000"/>
            <a:ext cx="2275200" cy="3767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8" name="Google Shape;78;p82"/>
          <p:cNvSpPr txBox="1"/>
          <p:nvPr>
            <p:ph idx="3" type="body"/>
          </p:nvPr>
        </p:nvSpPr>
        <p:spPr>
          <a:xfrm>
            <a:off x="676800" y="396576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9" name="Shape 79"/>
        <p:cNvGrpSpPr/>
        <p:nvPr/>
      </p:nvGrpSpPr>
      <p:grpSpPr>
        <a:xfrm>
          <a:off x="0" y="0"/>
          <a:ext cx="0" cy="0"/>
          <a:chOff x="0" y="0"/>
          <a:chExt cx="0" cy="0"/>
        </a:xfrm>
      </p:grpSpPr>
      <p:sp>
        <p:nvSpPr>
          <p:cNvPr id="80" name="Google Shape;80;p83"/>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3"/>
          <p:cNvSpPr txBox="1"/>
          <p:nvPr>
            <p:ph idx="1" type="body"/>
          </p:nvPr>
        </p:nvSpPr>
        <p:spPr>
          <a:xfrm>
            <a:off x="676800" y="1998000"/>
            <a:ext cx="2275200" cy="3767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2" name="Google Shape;82;p83"/>
          <p:cNvSpPr txBox="1"/>
          <p:nvPr>
            <p:ph idx="2" type="body"/>
          </p:nvPr>
        </p:nvSpPr>
        <p:spPr>
          <a:xfrm>
            <a:off x="3066240" y="199800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3" name="Google Shape;83;p83"/>
          <p:cNvSpPr txBox="1"/>
          <p:nvPr>
            <p:ph idx="3" type="body"/>
          </p:nvPr>
        </p:nvSpPr>
        <p:spPr>
          <a:xfrm>
            <a:off x="3066240" y="396576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4" name="Shape 84"/>
        <p:cNvGrpSpPr/>
        <p:nvPr/>
      </p:nvGrpSpPr>
      <p:grpSpPr>
        <a:xfrm>
          <a:off x="0" y="0"/>
          <a:ext cx="0" cy="0"/>
          <a:chOff x="0" y="0"/>
          <a:chExt cx="0" cy="0"/>
        </a:xfrm>
      </p:grpSpPr>
      <p:sp>
        <p:nvSpPr>
          <p:cNvPr id="85" name="Google Shape;85;p84"/>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4"/>
          <p:cNvSpPr txBox="1"/>
          <p:nvPr>
            <p:ph idx="1" type="body"/>
          </p:nvPr>
        </p:nvSpPr>
        <p:spPr>
          <a:xfrm>
            <a:off x="676800" y="199800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7" name="Google Shape;87;p84"/>
          <p:cNvSpPr txBox="1"/>
          <p:nvPr>
            <p:ph idx="2" type="body"/>
          </p:nvPr>
        </p:nvSpPr>
        <p:spPr>
          <a:xfrm>
            <a:off x="3066240" y="199800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8" name="Google Shape;88;p84"/>
          <p:cNvSpPr txBox="1"/>
          <p:nvPr>
            <p:ph idx="3" type="body"/>
          </p:nvPr>
        </p:nvSpPr>
        <p:spPr>
          <a:xfrm>
            <a:off x="676800" y="3965760"/>
            <a:ext cx="4663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9" name="Shape 89"/>
        <p:cNvGrpSpPr/>
        <p:nvPr/>
      </p:nvGrpSpPr>
      <p:grpSpPr>
        <a:xfrm>
          <a:off x="0" y="0"/>
          <a:ext cx="0" cy="0"/>
          <a:chOff x="0" y="0"/>
          <a:chExt cx="0" cy="0"/>
        </a:xfrm>
      </p:grpSpPr>
      <p:sp>
        <p:nvSpPr>
          <p:cNvPr id="90" name="Google Shape;90;p85"/>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85"/>
          <p:cNvSpPr txBox="1"/>
          <p:nvPr>
            <p:ph idx="1" type="body"/>
          </p:nvPr>
        </p:nvSpPr>
        <p:spPr>
          <a:xfrm>
            <a:off x="676800" y="1998000"/>
            <a:ext cx="4663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2" name="Google Shape;92;p85"/>
          <p:cNvSpPr txBox="1"/>
          <p:nvPr>
            <p:ph idx="2" type="body"/>
          </p:nvPr>
        </p:nvSpPr>
        <p:spPr>
          <a:xfrm>
            <a:off x="676800" y="3965760"/>
            <a:ext cx="4663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3" name="Shape 93"/>
        <p:cNvGrpSpPr/>
        <p:nvPr/>
      </p:nvGrpSpPr>
      <p:grpSpPr>
        <a:xfrm>
          <a:off x="0" y="0"/>
          <a:ext cx="0" cy="0"/>
          <a:chOff x="0" y="0"/>
          <a:chExt cx="0" cy="0"/>
        </a:xfrm>
      </p:grpSpPr>
      <p:sp>
        <p:nvSpPr>
          <p:cNvPr id="94" name="Google Shape;94;p86"/>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86"/>
          <p:cNvSpPr txBox="1"/>
          <p:nvPr>
            <p:ph idx="1" type="body"/>
          </p:nvPr>
        </p:nvSpPr>
        <p:spPr>
          <a:xfrm>
            <a:off x="676800" y="199800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6" name="Google Shape;96;p86"/>
          <p:cNvSpPr txBox="1"/>
          <p:nvPr>
            <p:ph idx="2" type="body"/>
          </p:nvPr>
        </p:nvSpPr>
        <p:spPr>
          <a:xfrm>
            <a:off x="3066240" y="199800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7" name="Google Shape;97;p86"/>
          <p:cNvSpPr txBox="1"/>
          <p:nvPr>
            <p:ph idx="3" type="body"/>
          </p:nvPr>
        </p:nvSpPr>
        <p:spPr>
          <a:xfrm>
            <a:off x="676800" y="396576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8" name="Google Shape;98;p86"/>
          <p:cNvSpPr txBox="1"/>
          <p:nvPr>
            <p:ph idx="4" type="body"/>
          </p:nvPr>
        </p:nvSpPr>
        <p:spPr>
          <a:xfrm>
            <a:off x="3066240" y="396576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9" name="Shape 99"/>
        <p:cNvGrpSpPr/>
        <p:nvPr/>
      </p:nvGrpSpPr>
      <p:grpSpPr>
        <a:xfrm>
          <a:off x="0" y="0"/>
          <a:ext cx="0" cy="0"/>
          <a:chOff x="0" y="0"/>
          <a:chExt cx="0" cy="0"/>
        </a:xfrm>
      </p:grpSpPr>
      <p:sp>
        <p:nvSpPr>
          <p:cNvPr id="100" name="Google Shape;100;p87"/>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87"/>
          <p:cNvSpPr txBox="1"/>
          <p:nvPr>
            <p:ph idx="1" type="body"/>
          </p:nvPr>
        </p:nvSpPr>
        <p:spPr>
          <a:xfrm>
            <a:off x="676800" y="1998000"/>
            <a:ext cx="150144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2" name="Google Shape;102;p87"/>
          <p:cNvSpPr txBox="1"/>
          <p:nvPr>
            <p:ph idx="2" type="body"/>
          </p:nvPr>
        </p:nvSpPr>
        <p:spPr>
          <a:xfrm>
            <a:off x="2253600" y="1998000"/>
            <a:ext cx="150144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3" name="Google Shape;103;p87"/>
          <p:cNvSpPr txBox="1"/>
          <p:nvPr>
            <p:ph idx="3" type="body"/>
          </p:nvPr>
        </p:nvSpPr>
        <p:spPr>
          <a:xfrm>
            <a:off x="3830880" y="1998000"/>
            <a:ext cx="150144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4" name="Google Shape;104;p87"/>
          <p:cNvSpPr txBox="1"/>
          <p:nvPr>
            <p:ph idx="4" type="body"/>
          </p:nvPr>
        </p:nvSpPr>
        <p:spPr>
          <a:xfrm>
            <a:off x="676800" y="3965760"/>
            <a:ext cx="150144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5" name="Google Shape;105;p87"/>
          <p:cNvSpPr txBox="1"/>
          <p:nvPr>
            <p:ph idx="5" type="body"/>
          </p:nvPr>
        </p:nvSpPr>
        <p:spPr>
          <a:xfrm>
            <a:off x="2253600" y="3965760"/>
            <a:ext cx="150144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6" name="Google Shape;106;p87"/>
          <p:cNvSpPr txBox="1"/>
          <p:nvPr>
            <p:ph idx="6" type="body"/>
          </p:nvPr>
        </p:nvSpPr>
        <p:spPr>
          <a:xfrm>
            <a:off x="3830880" y="3965760"/>
            <a:ext cx="150144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6" name="Shape 11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7" name="Shape 117"/>
        <p:cNvGrpSpPr/>
        <p:nvPr/>
      </p:nvGrpSpPr>
      <p:grpSpPr>
        <a:xfrm>
          <a:off x="0" y="0"/>
          <a:ext cx="0" cy="0"/>
          <a:chOff x="0" y="0"/>
          <a:chExt cx="0" cy="0"/>
        </a:xfrm>
      </p:grpSpPr>
      <p:sp>
        <p:nvSpPr>
          <p:cNvPr id="118" name="Google Shape;118;p330"/>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330"/>
          <p:cNvSpPr txBox="1"/>
          <p:nvPr>
            <p:ph idx="1" type="subTitle"/>
          </p:nvPr>
        </p:nvSpPr>
        <p:spPr>
          <a:xfrm>
            <a:off x="676800" y="3743020"/>
            <a:ext cx="466320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p:cSld name="En blanco">
    <p:spTree>
      <p:nvGrpSpPr>
        <p:cNvPr id="25" name="Shape 25"/>
        <p:cNvGrpSpPr/>
        <p:nvPr/>
      </p:nvGrpSpPr>
      <p:grpSpPr>
        <a:xfrm>
          <a:off x="0" y="0"/>
          <a:ext cx="0" cy="0"/>
          <a:chOff x="0" y="0"/>
          <a:chExt cx="0" cy="0"/>
        </a:xfrm>
      </p:grpSpPr>
      <p:sp>
        <p:nvSpPr>
          <p:cNvPr id="26" name="Google Shape;26;p347"/>
          <p:cNvSpPr txBox="1"/>
          <p:nvPr>
            <p:ph type="title"/>
          </p:nvPr>
        </p:nvSpPr>
        <p:spPr>
          <a:xfrm>
            <a:off x="479378" y="11817"/>
            <a:ext cx="10806607" cy="1273283"/>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5"/>
              </a:buClr>
              <a:buSzPts val="4000"/>
              <a:buFont typeface="Calibri"/>
              <a:buNone/>
              <a:defRPr sz="3000">
                <a:solidFill>
                  <a:schemeClr val="accent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47"/>
          <p:cNvSpPr/>
          <p:nvPr/>
        </p:nvSpPr>
        <p:spPr>
          <a:xfrm>
            <a:off x="168275" y="6554790"/>
            <a:ext cx="2154239" cy="212725"/>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000000"/>
              </a:buClr>
              <a:buSzPts val="1400"/>
              <a:buFont typeface="Arial"/>
              <a:buNone/>
            </a:pPr>
            <a:r>
              <a:rPr b="0" i="0" lang="es-ES" sz="1050" u="none" cap="none" strike="noStrike">
                <a:solidFill>
                  <a:srgbClr val="8F8F8F"/>
                </a:solidFill>
                <a:latin typeface="Calibri"/>
                <a:ea typeface="Calibri"/>
                <a:cs typeface="Calibri"/>
                <a:sym typeface="Calibri"/>
              </a:rPr>
              <a:t>Ingenieria de Software II</a:t>
            </a:r>
            <a:endParaRPr b="0" i="0" sz="105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0" name="Shape 120"/>
        <p:cNvGrpSpPr/>
        <p:nvPr/>
      </p:nvGrpSpPr>
      <p:grpSpPr>
        <a:xfrm>
          <a:off x="0" y="0"/>
          <a:ext cx="0" cy="0"/>
          <a:chOff x="0" y="0"/>
          <a:chExt cx="0" cy="0"/>
        </a:xfrm>
      </p:grpSpPr>
      <p:sp>
        <p:nvSpPr>
          <p:cNvPr id="121" name="Google Shape;121;p331"/>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31"/>
          <p:cNvSpPr txBox="1"/>
          <p:nvPr>
            <p:ph idx="1" type="body"/>
          </p:nvPr>
        </p:nvSpPr>
        <p:spPr>
          <a:xfrm>
            <a:off x="676800" y="1998000"/>
            <a:ext cx="4663200" cy="3767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3" name="Shape 123"/>
        <p:cNvGrpSpPr/>
        <p:nvPr/>
      </p:nvGrpSpPr>
      <p:grpSpPr>
        <a:xfrm>
          <a:off x="0" y="0"/>
          <a:ext cx="0" cy="0"/>
          <a:chOff x="0" y="0"/>
          <a:chExt cx="0" cy="0"/>
        </a:xfrm>
      </p:grpSpPr>
      <p:sp>
        <p:nvSpPr>
          <p:cNvPr id="124" name="Google Shape;124;p332"/>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32"/>
          <p:cNvSpPr txBox="1"/>
          <p:nvPr>
            <p:ph idx="1" type="body"/>
          </p:nvPr>
        </p:nvSpPr>
        <p:spPr>
          <a:xfrm>
            <a:off x="676800" y="1998000"/>
            <a:ext cx="2275200" cy="3767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6" name="Google Shape;126;p332"/>
          <p:cNvSpPr txBox="1"/>
          <p:nvPr>
            <p:ph idx="2" type="body"/>
          </p:nvPr>
        </p:nvSpPr>
        <p:spPr>
          <a:xfrm>
            <a:off x="3066240" y="1998000"/>
            <a:ext cx="2275200" cy="3767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sp>
        <p:nvSpPr>
          <p:cNvPr id="128" name="Google Shape;128;p333"/>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9" name="Shape 129"/>
        <p:cNvGrpSpPr/>
        <p:nvPr/>
      </p:nvGrpSpPr>
      <p:grpSpPr>
        <a:xfrm>
          <a:off x="0" y="0"/>
          <a:ext cx="0" cy="0"/>
          <a:chOff x="0" y="0"/>
          <a:chExt cx="0" cy="0"/>
        </a:xfrm>
      </p:grpSpPr>
      <p:sp>
        <p:nvSpPr>
          <p:cNvPr id="130" name="Google Shape;130;p334"/>
          <p:cNvSpPr txBox="1"/>
          <p:nvPr>
            <p:ph idx="1" type="subTitle"/>
          </p:nvPr>
        </p:nvSpPr>
        <p:spPr>
          <a:xfrm>
            <a:off x="623520" y="331210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1" name="Shape 131"/>
        <p:cNvGrpSpPr/>
        <p:nvPr/>
      </p:nvGrpSpPr>
      <p:grpSpPr>
        <a:xfrm>
          <a:off x="0" y="0"/>
          <a:ext cx="0" cy="0"/>
          <a:chOff x="0" y="0"/>
          <a:chExt cx="0" cy="0"/>
        </a:xfrm>
      </p:grpSpPr>
      <p:sp>
        <p:nvSpPr>
          <p:cNvPr id="132" name="Google Shape;132;p335"/>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35"/>
          <p:cNvSpPr txBox="1"/>
          <p:nvPr>
            <p:ph idx="1" type="body"/>
          </p:nvPr>
        </p:nvSpPr>
        <p:spPr>
          <a:xfrm>
            <a:off x="676800" y="199800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4" name="Google Shape;134;p335"/>
          <p:cNvSpPr txBox="1"/>
          <p:nvPr>
            <p:ph idx="2" type="body"/>
          </p:nvPr>
        </p:nvSpPr>
        <p:spPr>
          <a:xfrm>
            <a:off x="3066240" y="1998000"/>
            <a:ext cx="2275200" cy="3767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5" name="Google Shape;135;p335"/>
          <p:cNvSpPr txBox="1"/>
          <p:nvPr>
            <p:ph idx="3" type="body"/>
          </p:nvPr>
        </p:nvSpPr>
        <p:spPr>
          <a:xfrm>
            <a:off x="676800" y="396576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6" name="Shape 136"/>
        <p:cNvGrpSpPr/>
        <p:nvPr/>
      </p:nvGrpSpPr>
      <p:grpSpPr>
        <a:xfrm>
          <a:off x="0" y="0"/>
          <a:ext cx="0" cy="0"/>
          <a:chOff x="0" y="0"/>
          <a:chExt cx="0" cy="0"/>
        </a:xfrm>
      </p:grpSpPr>
      <p:sp>
        <p:nvSpPr>
          <p:cNvPr id="137" name="Google Shape;137;p336"/>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36"/>
          <p:cNvSpPr txBox="1"/>
          <p:nvPr>
            <p:ph idx="1" type="body"/>
          </p:nvPr>
        </p:nvSpPr>
        <p:spPr>
          <a:xfrm>
            <a:off x="676800" y="1998000"/>
            <a:ext cx="2275200" cy="3767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9" name="Google Shape;139;p336"/>
          <p:cNvSpPr txBox="1"/>
          <p:nvPr>
            <p:ph idx="2" type="body"/>
          </p:nvPr>
        </p:nvSpPr>
        <p:spPr>
          <a:xfrm>
            <a:off x="3066240" y="199800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0" name="Google Shape;140;p336"/>
          <p:cNvSpPr txBox="1"/>
          <p:nvPr>
            <p:ph idx="3" type="body"/>
          </p:nvPr>
        </p:nvSpPr>
        <p:spPr>
          <a:xfrm>
            <a:off x="3066240" y="396576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1" name="Shape 141"/>
        <p:cNvGrpSpPr/>
        <p:nvPr/>
      </p:nvGrpSpPr>
      <p:grpSpPr>
        <a:xfrm>
          <a:off x="0" y="0"/>
          <a:ext cx="0" cy="0"/>
          <a:chOff x="0" y="0"/>
          <a:chExt cx="0" cy="0"/>
        </a:xfrm>
      </p:grpSpPr>
      <p:sp>
        <p:nvSpPr>
          <p:cNvPr id="142" name="Google Shape;142;p337"/>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337"/>
          <p:cNvSpPr txBox="1"/>
          <p:nvPr>
            <p:ph idx="1" type="body"/>
          </p:nvPr>
        </p:nvSpPr>
        <p:spPr>
          <a:xfrm>
            <a:off x="676800" y="199800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4" name="Google Shape;144;p337"/>
          <p:cNvSpPr txBox="1"/>
          <p:nvPr>
            <p:ph idx="2" type="body"/>
          </p:nvPr>
        </p:nvSpPr>
        <p:spPr>
          <a:xfrm>
            <a:off x="3066240" y="199800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5" name="Google Shape;145;p337"/>
          <p:cNvSpPr txBox="1"/>
          <p:nvPr>
            <p:ph idx="3" type="body"/>
          </p:nvPr>
        </p:nvSpPr>
        <p:spPr>
          <a:xfrm>
            <a:off x="676800" y="3965760"/>
            <a:ext cx="4663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6" name="Shape 146"/>
        <p:cNvGrpSpPr/>
        <p:nvPr/>
      </p:nvGrpSpPr>
      <p:grpSpPr>
        <a:xfrm>
          <a:off x="0" y="0"/>
          <a:ext cx="0" cy="0"/>
          <a:chOff x="0" y="0"/>
          <a:chExt cx="0" cy="0"/>
        </a:xfrm>
      </p:grpSpPr>
      <p:sp>
        <p:nvSpPr>
          <p:cNvPr id="147" name="Google Shape;147;p338"/>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338"/>
          <p:cNvSpPr txBox="1"/>
          <p:nvPr>
            <p:ph idx="1" type="body"/>
          </p:nvPr>
        </p:nvSpPr>
        <p:spPr>
          <a:xfrm>
            <a:off x="676800" y="1998000"/>
            <a:ext cx="4663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9" name="Google Shape;149;p338"/>
          <p:cNvSpPr txBox="1"/>
          <p:nvPr>
            <p:ph idx="2" type="body"/>
          </p:nvPr>
        </p:nvSpPr>
        <p:spPr>
          <a:xfrm>
            <a:off x="676800" y="3965760"/>
            <a:ext cx="4663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0" name="Shape 150"/>
        <p:cNvGrpSpPr/>
        <p:nvPr/>
      </p:nvGrpSpPr>
      <p:grpSpPr>
        <a:xfrm>
          <a:off x="0" y="0"/>
          <a:ext cx="0" cy="0"/>
          <a:chOff x="0" y="0"/>
          <a:chExt cx="0" cy="0"/>
        </a:xfrm>
      </p:grpSpPr>
      <p:sp>
        <p:nvSpPr>
          <p:cNvPr id="151" name="Google Shape;151;p339"/>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339"/>
          <p:cNvSpPr txBox="1"/>
          <p:nvPr>
            <p:ph idx="1" type="body"/>
          </p:nvPr>
        </p:nvSpPr>
        <p:spPr>
          <a:xfrm>
            <a:off x="676800" y="199800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3" name="Google Shape;153;p339"/>
          <p:cNvSpPr txBox="1"/>
          <p:nvPr>
            <p:ph idx="2" type="body"/>
          </p:nvPr>
        </p:nvSpPr>
        <p:spPr>
          <a:xfrm>
            <a:off x="3066240" y="199800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4" name="Google Shape;154;p339"/>
          <p:cNvSpPr txBox="1"/>
          <p:nvPr>
            <p:ph idx="3" type="body"/>
          </p:nvPr>
        </p:nvSpPr>
        <p:spPr>
          <a:xfrm>
            <a:off x="676800" y="396576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5" name="Google Shape;155;p339"/>
          <p:cNvSpPr txBox="1"/>
          <p:nvPr>
            <p:ph idx="4" type="body"/>
          </p:nvPr>
        </p:nvSpPr>
        <p:spPr>
          <a:xfrm>
            <a:off x="3066240" y="3965760"/>
            <a:ext cx="227520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6" name="Shape 156"/>
        <p:cNvGrpSpPr/>
        <p:nvPr/>
      </p:nvGrpSpPr>
      <p:grpSpPr>
        <a:xfrm>
          <a:off x="0" y="0"/>
          <a:ext cx="0" cy="0"/>
          <a:chOff x="0" y="0"/>
          <a:chExt cx="0" cy="0"/>
        </a:xfrm>
      </p:grpSpPr>
      <p:sp>
        <p:nvSpPr>
          <p:cNvPr id="157" name="Google Shape;157;p340"/>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340"/>
          <p:cNvSpPr txBox="1"/>
          <p:nvPr>
            <p:ph idx="1" type="body"/>
          </p:nvPr>
        </p:nvSpPr>
        <p:spPr>
          <a:xfrm>
            <a:off x="676800" y="1998000"/>
            <a:ext cx="150144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9" name="Google Shape;159;p340"/>
          <p:cNvSpPr txBox="1"/>
          <p:nvPr>
            <p:ph idx="2" type="body"/>
          </p:nvPr>
        </p:nvSpPr>
        <p:spPr>
          <a:xfrm>
            <a:off x="2253600" y="1998000"/>
            <a:ext cx="150144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0" name="Google Shape;160;p340"/>
          <p:cNvSpPr txBox="1"/>
          <p:nvPr>
            <p:ph idx="3" type="body"/>
          </p:nvPr>
        </p:nvSpPr>
        <p:spPr>
          <a:xfrm>
            <a:off x="3830880" y="1998000"/>
            <a:ext cx="150144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1" name="Google Shape;161;p340"/>
          <p:cNvSpPr txBox="1"/>
          <p:nvPr>
            <p:ph idx="4" type="body"/>
          </p:nvPr>
        </p:nvSpPr>
        <p:spPr>
          <a:xfrm>
            <a:off x="676800" y="3965760"/>
            <a:ext cx="150144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2" name="Google Shape;162;p340"/>
          <p:cNvSpPr txBox="1"/>
          <p:nvPr>
            <p:ph idx="5" type="body"/>
          </p:nvPr>
        </p:nvSpPr>
        <p:spPr>
          <a:xfrm>
            <a:off x="2253600" y="3965760"/>
            <a:ext cx="150144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3" name="Google Shape;163;p340"/>
          <p:cNvSpPr txBox="1"/>
          <p:nvPr>
            <p:ph idx="6" type="body"/>
          </p:nvPr>
        </p:nvSpPr>
        <p:spPr>
          <a:xfrm>
            <a:off x="3830880" y="3965760"/>
            <a:ext cx="1501440" cy="1796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subtítulo" type="tx">
  <p:cSld name="TITLE_AND_BODY">
    <p:spTree>
      <p:nvGrpSpPr>
        <p:cNvPr id="28" name="Shape 28"/>
        <p:cNvGrpSpPr/>
        <p:nvPr/>
      </p:nvGrpSpPr>
      <p:grpSpPr>
        <a:xfrm>
          <a:off x="0" y="0"/>
          <a:ext cx="0" cy="0"/>
          <a:chOff x="0" y="0"/>
          <a:chExt cx="0" cy="0"/>
        </a:xfrm>
      </p:grpSpPr>
      <p:sp>
        <p:nvSpPr>
          <p:cNvPr id="29" name="Google Shape;29;p348"/>
          <p:cNvSpPr txBox="1"/>
          <p:nvPr>
            <p:ph type="title"/>
          </p:nvPr>
        </p:nvSpPr>
        <p:spPr>
          <a:xfrm>
            <a:off x="1190629" y="1151933"/>
            <a:ext cx="9810751" cy="2321719"/>
          </a:xfrm>
          <a:prstGeom prst="rect">
            <a:avLst/>
          </a:prstGeom>
          <a:noFill/>
          <a:ln>
            <a:noFill/>
          </a:ln>
        </p:spPr>
        <p:txBody>
          <a:bodyPr anchorCtr="0" anchor="b" bIns="51175" lIns="102375" spcFirstLastPara="1" rIns="102375" wrap="square" tIns="51175">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48"/>
          <p:cNvSpPr txBox="1"/>
          <p:nvPr>
            <p:ph idx="1" type="body"/>
          </p:nvPr>
        </p:nvSpPr>
        <p:spPr>
          <a:xfrm>
            <a:off x="1190629" y="3536158"/>
            <a:ext cx="9810751" cy="794743"/>
          </a:xfrm>
          <a:prstGeom prst="rect">
            <a:avLst/>
          </a:prstGeom>
          <a:noFill/>
          <a:ln>
            <a:noFill/>
          </a:ln>
        </p:spPr>
        <p:txBody>
          <a:bodyPr anchorCtr="0" anchor="t" bIns="51175" lIns="102375" spcFirstLastPara="1" rIns="102375" wrap="square" tIns="51175">
            <a:normAutofit/>
          </a:bodyPr>
          <a:lstStyle>
            <a:lvl1pPr indent="-228600" lvl="0" marL="457200" algn="ctr">
              <a:lnSpc>
                <a:spcPct val="94000"/>
              </a:lnSpc>
              <a:spcBef>
                <a:spcPts val="0"/>
              </a:spcBef>
              <a:spcAft>
                <a:spcPts val="0"/>
              </a:spcAft>
              <a:buClr>
                <a:schemeClr val="dk2"/>
              </a:buClr>
              <a:buSzPts val="4267"/>
              <a:buNone/>
              <a:defRPr sz="2479"/>
            </a:lvl1pPr>
            <a:lvl2pPr indent="-228600" lvl="1" marL="914400" algn="ctr">
              <a:lnSpc>
                <a:spcPct val="94000"/>
              </a:lnSpc>
              <a:spcBef>
                <a:spcPts val="168"/>
              </a:spcBef>
              <a:spcAft>
                <a:spcPts val="0"/>
              </a:spcAft>
              <a:buClr>
                <a:schemeClr val="dk2"/>
              </a:buClr>
              <a:buSzPts val="4267"/>
              <a:buNone/>
              <a:defRPr sz="2479"/>
            </a:lvl2pPr>
            <a:lvl3pPr indent="-228600" lvl="2" marL="1371600" algn="ctr">
              <a:lnSpc>
                <a:spcPct val="94000"/>
              </a:lnSpc>
              <a:spcBef>
                <a:spcPts val="168"/>
              </a:spcBef>
              <a:spcAft>
                <a:spcPts val="0"/>
              </a:spcAft>
              <a:buClr>
                <a:schemeClr val="dk2"/>
              </a:buClr>
              <a:buSzPts val="4267"/>
              <a:buNone/>
              <a:defRPr sz="2479"/>
            </a:lvl3pPr>
            <a:lvl4pPr indent="-228600" lvl="3" marL="1828800" algn="ctr">
              <a:lnSpc>
                <a:spcPct val="94000"/>
              </a:lnSpc>
              <a:spcBef>
                <a:spcPts val="168"/>
              </a:spcBef>
              <a:spcAft>
                <a:spcPts val="0"/>
              </a:spcAft>
              <a:buClr>
                <a:schemeClr val="dk2"/>
              </a:buClr>
              <a:buSzPts val="4267"/>
              <a:buNone/>
              <a:defRPr sz="2479"/>
            </a:lvl4pPr>
            <a:lvl5pPr indent="-228600" lvl="4" marL="2286000" algn="ctr">
              <a:lnSpc>
                <a:spcPct val="94000"/>
              </a:lnSpc>
              <a:spcBef>
                <a:spcPts val="168"/>
              </a:spcBef>
              <a:spcAft>
                <a:spcPts val="0"/>
              </a:spcAft>
              <a:buClr>
                <a:schemeClr val="dk2"/>
              </a:buClr>
              <a:buSzPts val="4267"/>
              <a:buNone/>
              <a:defRPr sz="2479"/>
            </a:lvl5pPr>
            <a:lvl6pPr indent="-342900" lvl="5" marL="2743200" algn="l">
              <a:lnSpc>
                <a:spcPct val="94000"/>
              </a:lnSpc>
              <a:spcBef>
                <a:spcPts val="420"/>
              </a:spcBef>
              <a:spcAft>
                <a:spcPts val="0"/>
              </a:spcAft>
              <a:buClr>
                <a:schemeClr val="dk2"/>
              </a:buClr>
              <a:buSzPts val="1800"/>
              <a:buChar char="–"/>
              <a:defRPr/>
            </a:lvl6pPr>
            <a:lvl7pPr indent="-342900" lvl="6" marL="3200400" algn="l">
              <a:lnSpc>
                <a:spcPct val="94000"/>
              </a:lnSpc>
              <a:spcBef>
                <a:spcPts val="420"/>
              </a:spcBef>
              <a:spcAft>
                <a:spcPts val="0"/>
              </a:spcAft>
              <a:buClr>
                <a:schemeClr val="dk2"/>
              </a:buClr>
              <a:buSzPts val="1800"/>
              <a:buChar char="■"/>
              <a:defRPr/>
            </a:lvl7pPr>
            <a:lvl8pPr indent="-342900" lvl="7" marL="3657600" algn="l">
              <a:lnSpc>
                <a:spcPct val="94000"/>
              </a:lnSpc>
              <a:spcBef>
                <a:spcPts val="420"/>
              </a:spcBef>
              <a:spcAft>
                <a:spcPts val="0"/>
              </a:spcAft>
              <a:buClr>
                <a:schemeClr val="dk2"/>
              </a:buClr>
              <a:buSzPts val="1800"/>
              <a:buChar char="–"/>
              <a:defRPr/>
            </a:lvl8pPr>
            <a:lvl9pPr indent="-342900" lvl="8" marL="4114800" algn="l">
              <a:lnSpc>
                <a:spcPct val="94000"/>
              </a:lnSpc>
              <a:spcBef>
                <a:spcPts val="420"/>
              </a:spcBef>
              <a:spcAft>
                <a:spcPts val="168"/>
              </a:spcAft>
              <a:buClr>
                <a:schemeClr val="dk2"/>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rmal con fuente ">
  <p:cSld name="Normal con fuente ">
    <p:bg>
      <p:bgPr>
        <a:solidFill>
          <a:schemeClr val="lt1"/>
        </a:solidFill>
      </p:bgPr>
    </p:bg>
    <p:spTree>
      <p:nvGrpSpPr>
        <p:cNvPr id="31" name="Shape 31"/>
        <p:cNvGrpSpPr/>
        <p:nvPr/>
      </p:nvGrpSpPr>
      <p:grpSpPr>
        <a:xfrm>
          <a:off x="0" y="0"/>
          <a:ext cx="0" cy="0"/>
          <a:chOff x="0" y="0"/>
          <a:chExt cx="0" cy="0"/>
        </a:xfrm>
      </p:grpSpPr>
      <p:sp>
        <p:nvSpPr>
          <p:cNvPr id="32" name="Google Shape;32;p349"/>
          <p:cNvSpPr txBox="1"/>
          <p:nvPr>
            <p:ph type="title"/>
          </p:nvPr>
        </p:nvSpPr>
        <p:spPr>
          <a:xfrm>
            <a:off x="623393" y="332656"/>
            <a:ext cx="10284095" cy="1129444"/>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4A6617"/>
              </a:buClr>
              <a:buSzPts val="4000"/>
              <a:buFont typeface="Calibri"/>
              <a:buNone/>
              <a:defRPr b="1" sz="3000">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49"/>
          <p:cNvSpPr txBox="1"/>
          <p:nvPr>
            <p:ph idx="12" type="sldNum"/>
          </p:nvPr>
        </p:nvSpPr>
        <p:spPr>
          <a:xfrm>
            <a:off x="9249399" y="2852612"/>
            <a:ext cx="2926080" cy="1048573"/>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latin typeface="Times New Roman"/>
              <a:ea typeface="Times New Roman"/>
              <a:cs typeface="Times New Roman"/>
              <a:sym typeface="Times New Roman"/>
            </a:endParaRPr>
          </a:p>
        </p:txBody>
      </p:sp>
      <p:sp>
        <p:nvSpPr>
          <p:cNvPr id="34" name="Google Shape;34;p349"/>
          <p:cNvSpPr txBox="1"/>
          <p:nvPr>
            <p:ph idx="1" type="body"/>
          </p:nvPr>
        </p:nvSpPr>
        <p:spPr>
          <a:xfrm>
            <a:off x="5951985" y="6509536"/>
            <a:ext cx="2162515" cy="305415"/>
          </a:xfrm>
          <a:prstGeom prst="rect">
            <a:avLst/>
          </a:prstGeom>
          <a:noFill/>
          <a:ln>
            <a:noFill/>
          </a:ln>
        </p:spPr>
        <p:txBody>
          <a:bodyPr anchorCtr="0" anchor="t" bIns="45700" lIns="91425" spcFirstLastPara="1" rIns="91425" wrap="square" tIns="45700">
            <a:noAutofit/>
          </a:bodyPr>
          <a:lstStyle>
            <a:lvl1pPr indent="-228600" lvl="0" marL="457200" algn="l">
              <a:lnSpc>
                <a:spcPct val="85000"/>
              </a:lnSpc>
              <a:spcBef>
                <a:spcPts val="0"/>
              </a:spcBef>
              <a:spcAft>
                <a:spcPts val="0"/>
              </a:spcAft>
              <a:buSzPts val="1100"/>
              <a:buNone/>
              <a:defRPr b="0" i="0" sz="825">
                <a:solidFill>
                  <a:srgbClr val="888888"/>
                </a:solidFill>
                <a:latin typeface="Calibri"/>
                <a:ea typeface="Calibri"/>
                <a:cs typeface="Calibri"/>
                <a:sym typeface="Calibri"/>
              </a:defRPr>
            </a:lvl1pPr>
            <a:lvl2pPr indent="-228600" lvl="1" marL="914400" algn="l">
              <a:lnSpc>
                <a:spcPct val="85000"/>
              </a:lnSpc>
              <a:spcBef>
                <a:spcPts val="450"/>
              </a:spcBef>
              <a:spcAft>
                <a:spcPts val="0"/>
              </a:spcAft>
              <a:buClr>
                <a:srgbClr val="262626"/>
              </a:buClr>
              <a:buSzPts val="1400"/>
              <a:buNone/>
              <a:defRPr sz="1050"/>
            </a:lvl2pPr>
            <a:lvl3pPr indent="-228600" lvl="2" marL="1371600" algn="l">
              <a:lnSpc>
                <a:spcPct val="85000"/>
              </a:lnSpc>
              <a:spcBef>
                <a:spcPts val="450"/>
              </a:spcBef>
              <a:spcAft>
                <a:spcPts val="0"/>
              </a:spcAft>
              <a:buClr>
                <a:srgbClr val="262626"/>
              </a:buClr>
              <a:buSzPts val="1400"/>
              <a:buNone/>
              <a:defRPr sz="1050"/>
            </a:lvl3pPr>
            <a:lvl4pPr indent="-228600" lvl="3" marL="1828800" algn="l">
              <a:lnSpc>
                <a:spcPct val="85000"/>
              </a:lnSpc>
              <a:spcBef>
                <a:spcPts val="450"/>
              </a:spcBef>
              <a:spcAft>
                <a:spcPts val="0"/>
              </a:spcAft>
              <a:buClr>
                <a:srgbClr val="262626"/>
              </a:buClr>
              <a:buSzPts val="1400"/>
              <a:buNone/>
              <a:defRPr sz="1050"/>
            </a:lvl4pPr>
            <a:lvl5pPr indent="-228600" lvl="4" marL="2286000" algn="l">
              <a:lnSpc>
                <a:spcPct val="85000"/>
              </a:lnSpc>
              <a:spcBef>
                <a:spcPts val="450"/>
              </a:spcBef>
              <a:spcAft>
                <a:spcPts val="0"/>
              </a:spcAft>
              <a:buClr>
                <a:srgbClr val="262626"/>
              </a:buClr>
              <a:buSzPts val="1400"/>
              <a:buNone/>
              <a:defRPr sz="1050"/>
            </a:lvl5pPr>
            <a:lvl6pPr indent="-342900" lvl="5" marL="2743200" algn="l">
              <a:lnSpc>
                <a:spcPct val="85000"/>
              </a:lnSpc>
              <a:spcBef>
                <a:spcPts val="450"/>
              </a:spcBef>
              <a:spcAft>
                <a:spcPts val="0"/>
              </a:spcAft>
              <a:buClr>
                <a:srgbClr val="262626"/>
              </a:buClr>
              <a:buSzPts val="1800"/>
              <a:buChar char=" "/>
              <a:defRPr/>
            </a:lvl6pPr>
            <a:lvl7pPr indent="-342900" lvl="6" marL="3200400" algn="l">
              <a:lnSpc>
                <a:spcPct val="85000"/>
              </a:lnSpc>
              <a:spcBef>
                <a:spcPts val="450"/>
              </a:spcBef>
              <a:spcAft>
                <a:spcPts val="0"/>
              </a:spcAft>
              <a:buClr>
                <a:srgbClr val="262626"/>
              </a:buClr>
              <a:buSzPts val="1800"/>
              <a:buChar char=" "/>
              <a:defRPr/>
            </a:lvl7pPr>
            <a:lvl8pPr indent="-342900" lvl="7" marL="3657600" algn="l">
              <a:lnSpc>
                <a:spcPct val="85000"/>
              </a:lnSpc>
              <a:spcBef>
                <a:spcPts val="450"/>
              </a:spcBef>
              <a:spcAft>
                <a:spcPts val="0"/>
              </a:spcAft>
              <a:buClr>
                <a:srgbClr val="262626"/>
              </a:buClr>
              <a:buSzPts val="1800"/>
              <a:buChar char=" "/>
              <a:defRPr/>
            </a:lvl8pPr>
            <a:lvl9pPr indent="-342900" lvl="8" marL="4114800" algn="l">
              <a:lnSpc>
                <a:spcPct val="85000"/>
              </a:lnSpc>
              <a:spcBef>
                <a:spcPts val="450"/>
              </a:spcBef>
              <a:spcAft>
                <a:spcPts val="0"/>
              </a:spcAft>
              <a:buClr>
                <a:srgbClr val="262626"/>
              </a:buClr>
              <a:buSzPts val="1800"/>
              <a:buChar char=" "/>
              <a:defRPr/>
            </a:lvl9pPr>
          </a:lstStyle>
          <a:p/>
        </p:txBody>
      </p:sp>
      <p:sp>
        <p:nvSpPr>
          <p:cNvPr id="35" name="Google Shape;35;p349"/>
          <p:cNvSpPr txBox="1"/>
          <p:nvPr>
            <p:ph idx="2" type="body"/>
          </p:nvPr>
        </p:nvSpPr>
        <p:spPr>
          <a:xfrm>
            <a:off x="623392" y="1902577"/>
            <a:ext cx="9793088" cy="4478753"/>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975"/>
              </a:spcBef>
              <a:spcAft>
                <a:spcPts val="0"/>
              </a:spcAft>
              <a:buClr>
                <a:srgbClr val="C00000"/>
              </a:buClr>
              <a:buSzPts val="2400"/>
              <a:buFont typeface="Arial"/>
              <a:buChar char="»"/>
              <a:defRPr/>
            </a:lvl1pPr>
            <a:lvl2pPr indent="-381000" lvl="1" marL="914400" algn="l">
              <a:lnSpc>
                <a:spcPct val="85000"/>
              </a:lnSpc>
              <a:spcBef>
                <a:spcPts val="450"/>
              </a:spcBef>
              <a:spcAft>
                <a:spcPts val="0"/>
              </a:spcAft>
              <a:buClr>
                <a:srgbClr val="262626"/>
              </a:buClr>
              <a:buSzPts val="2400"/>
              <a:buChar char=" "/>
              <a:defRPr/>
            </a:lvl2pPr>
            <a:lvl3pPr indent="-355600" lvl="2" marL="1371600" algn="l">
              <a:lnSpc>
                <a:spcPct val="85000"/>
              </a:lnSpc>
              <a:spcBef>
                <a:spcPts val="450"/>
              </a:spcBef>
              <a:spcAft>
                <a:spcPts val="0"/>
              </a:spcAft>
              <a:buClr>
                <a:srgbClr val="262626"/>
              </a:buClr>
              <a:buSzPts val="2000"/>
              <a:buChar char=" "/>
              <a:defRPr/>
            </a:lvl3pPr>
            <a:lvl4pPr indent="-342900" lvl="3" marL="1828800" algn="l">
              <a:lnSpc>
                <a:spcPct val="85000"/>
              </a:lnSpc>
              <a:spcBef>
                <a:spcPts val="450"/>
              </a:spcBef>
              <a:spcAft>
                <a:spcPts val="0"/>
              </a:spcAft>
              <a:buClr>
                <a:srgbClr val="262626"/>
              </a:buClr>
              <a:buSzPts val="1800"/>
              <a:buChar char=" "/>
              <a:defRPr/>
            </a:lvl4pPr>
            <a:lvl5pPr indent="-342900" lvl="4" marL="2286000" algn="l">
              <a:lnSpc>
                <a:spcPct val="85000"/>
              </a:lnSpc>
              <a:spcBef>
                <a:spcPts val="450"/>
              </a:spcBef>
              <a:spcAft>
                <a:spcPts val="0"/>
              </a:spcAft>
              <a:buClr>
                <a:srgbClr val="262626"/>
              </a:buClr>
              <a:buSzPts val="1800"/>
              <a:buChar char=" "/>
              <a:defRPr/>
            </a:lvl5pPr>
            <a:lvl6pPr indent="-342900" lvl="5" marL="2743200" algn="l">
              <a:lnSpc>
                <a:spcPct val="85000"/>
              </a:lnSpc>
              <a:spcBef>
                <a:spcPts val="450"/>
              </a:spcBef>
              <a:spcAft>
                <a:spcPts val="0"/>
              </a:spcAft>
              <a:buClr>
                <a:srgbClr val="262626"/>
              </a:buClr>
              <a:buSzPts val="1800"/>
              <a:buChar char=" "/>
              <a:defRPr/>
            </a:lvl6pPr>
            <a:lvl7pPr indent="-342900" lvl="6" marL="3200400" algn="l">
              <a:lnSpc>
                <a:spcPct val="85000"/>
              </a:lnSpc>
              <a:spcBef>
                <a:spcPts val="450"/>
              </a:spcBef>
              <a:spcAft>
                <a:spcPts val="0"/>
              </a:spcAft>
              <a:buClr>
                <a:srgbClr val="262626"/>
              </a:buClr>
              <a:buSzPts val="1800"/>
              <a:buChar char=" "/>
              <a:defRPr/>
            </a:lvl7pPr>
            <a:lvl8pPr indent="-342900" lvl="7" marL="3657600" algn="l">
              <a:lnSpc>
                <a:spcPct val="85000"/>
              </a:lnSpc>
              <a:spcBef>
                <a:spcPts val="450"/>
              </a:spcBef>
              <a:spcAft>
                <a:spcPts val="0"/>
              </a:spcAft>
              <a:buClr>
                <a:srgbClr val="262626"/>
              </a:buClr>
              <a:buSzPts val="1800"/>
              <a:buChar char=" "/>
              <a:defRPr/>
            </a:lvl8pPr>
            <a:lvl9pPr indent="-342900" lvl="8" marL="4114800" algn="l">
              <a:lnSpc>
                <a:spcPct val="85000"/>
              </a:lnSpc>
              <a:spcBef>
                <a:spcPts val="450"/>
              </a:spcBef>
              <a:spcAft>
                <a:spcPts val="0"/>
              </a:spcAft>
              <a:buClr>
                <a:srgbClr val="262626"/>
              </a:buClr>
              <a:buSzPts val="1800"/>
              <a:buChar char=" "/>
              <a:defRPr/>
            </a:lvl9pPr>
          </a:lstStyle>
          <a:p/>
        </p:txBody>
      </p:sp>
      <p:sp>
        <p:nvSpPr>
          <p:cNvPr id="36" name="Google Shape;36;p349"/>
          <p:cNvSpPr txBox="1"/>
          <p:nvPr>
            <p:ph idx="10" type="dt"/>
          </p:nvPr>
        </p:nvSpPr>
        <p:spPr>
          <a:xfrm>
            <a:off x="2567608" y="6543221"/>
            <a:ext cx="825989" cy="25608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50">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49"/>
          <p:cNvSpPr txBox="1"/>
          <p:nvPr>
            <p:ph idx="11" type="ftr"/>
          </p:nvPr>
        </p:nvSpPr>
        <p:spPr>
          <a:xfrm>
            <a:off x="168981" y="6554697"/>
            <a:ext cx="2154900" cy="21301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50">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49"/>
          <p:cNvSpPr txBox="1"/>
          <p:nvPr/>
        </p:nvSpPr>
        <p:spPr>
          <a:xfrm>
            <a:off x="5176314" y="6484426"/>
            <a:ext cx="662361" cy="196177"/>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s-ES" sz="825" u="none" cap="none" strike="noStrike">
                <a:solidFill>
                  <a:srgbClr val="888888"/>
                </a:solidFill>
                <a:latin typeface="Calibri"/>
                <a:ea typeface="Calibri"/>
                <a:cs typeface="Calibri"/>
                <a:sym typeface="Calibri"/>
              </a:rPr>
              <a:t>Fuente:</a:t>
            </a:r>
            <a:endParaRPr b="0" i="0" sz="825" u="none" cap="none" strike="noStrike">
              <a:solidFill>
                <a:schemeClr val="lt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39" name="Shape 39"/>
        <p:cNvGrpSpPr/>
        <p:nvPr/>
      </p:nvGrpSpPr>
      <p:grpSpPr>
        <a:xfrm>
          <a:off x="0" y="0"/>
          <a:ext cx="0" cy="0"/>
          <a:chOff x="0" y="0"/>
          <a:chExt cx="0" cy="0"/>
        </a:xfrm>
      </p:grpSpPr>
      <p:sp>
        <p:nvSpPr>
          <p:cNvPr id="40" name="Google Shape;40;p350"/>
          <p:cNvSpPr txBox="1"/>
          <p:nvPr>
            <p:ph type="title"/>
          </p:nvPr>
        </p:nvSpPr>
        <p:spPr>
          <a:xfrm>
            <a:off x="623394" y="499534"/>
            <a:ext cx="10235108" cy="841235"/>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4A6617"/>
              </a:buClr>
              <a:buSzPts val="4000"/>
              <a:buFont typeface="Calibri"/>
              <a:buNone/>
              <a:defRPr b="1" sz="3000">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50"/>
          <p:cNvSpPr txBox="1"/>
          <p:nvPr>
            <p:ph idx="1" type="body"/>
          </p:nvPr>
        </p:nvSpPr>
        <p:spPr>
          <a:xfrm>
            <a:off x="676656" y="1998134"/>
            <a:ext cx="4663440" cy="3767328"/>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975"/>
              </a:spcBef>
              <a:spcAft>
                <a:spcPts val="0"/>
              </a:spcAft>
              <a:buClr>
                <a:srgbClr val="C00000"/>
              </a:buClr>
              <a:buSzPts val="2400"/>
              <a:buFont typeface="Arial"/>
              <a:buChar char="»"/>
              <a:defRPr sz="1800"/>
            </a:lvl1pPr>
            <a:lvl2pPr indent="-355600" lvl="1" marL="914400" algn="l">
              <a:lnSpc>
                <a:spcPct val="85000"/>
              </a:lnSpc>
              <a:spcBef>
                <a:spcPts val="450"/>
              </a:spcBef>
              <a:spcAft>
                <a:spcPts val="0"/>
              </a:spcAft>
              <a:buClr>
                <a:srgbClr val="C00000"/>
              </a:buClr>
              <a:buSzPts val="2000"/>
              <a:buFont typeface="Arial"/>
              <a:buChar char=" "/>
              <a:defRPr sz="1500"/>
            </a:lvl2pPr>
            <a:lvl3pPr indent="-342900" lvl="2" marL="1371600" algn="l">
              <a:lnSpc>
                <a:spcPct val="85000"/>
              </a:lnSpc>
              <a:spcBef>
                <a:spcPts val="450"/>
              </a:spcBef>
              <a:spcAft>
                <a:spcPts val="0"/>
              </a:spcAft>
              <a:buClr>
                <a:srgbClr val="C00000"/>
              </a:buClr>
              <a:buSzPts val="1800"/>
              <a:buFont typeface="Arial"/>
              <a:buChar char=" "/>
              <a:defRPr sz="1350"/>
            </a:lvl3pPr>
            <a:lvl4pPr indent="-330200" lvl="3" marL="1828800" algn="l">
              <a:lnSpc>
                <a:spcPct val="85000"/>
              </a:lnSpc>
              <a:spcBef>
                <a:spcPts val="450"/>
              </a:spcBef>
              <a:spcAft>
                <a:spcPts val="0"/>
              </a:spcAft>
              <a:buClr>
                <a:srgbClr val="C00000"/>
              </a:buClr>
              <a:buSzPts val="1600"/>
              <a:buFont typeface="Arial"/>
              <a:buChar char=" "/>
              <a:defRPr sz="1200"/>
            </a:lvl4pPr>
            <a:lvl5pPr indent="-330200" lvl="4" marL="2286000" algn="l">
              <a:lnSpc>
                <a:spcPct val="85000"/>
              </a:lnSpc>
              <a:spcBef>
                <a:spcPts val="450"/>
              </a:spcBef>
              <a:spcAft>
                <a:spcPts val="0"/>
              </a:spcAft>
              <a:buClr>
                <a:srgbClr val="C00000"/>
              </a:buClr>
              <a:buSzPts val="1600"/>
              <a:buFont typeface="Arial"/>
              <a:buChar char=" "/>
              <a:defRPr sz="1200"/>
            </a:lvl5pPr>
            <a:lvl6pPr indent="-330200" lvl="5" marL="2743200" algn="l">
              <a:lnSpc>
                <a:spcPct val="85000"/>
              </a:lnSpc>
              <a:spcBef>
                <a:spcPts val="450"/>
              </a:spcBef>
              <a:spcAft>
                <a:spcPts val="0"/>
              </a:spcAft>
              <a:buClr>
                <a:srgbClr val="262626"/>
              </a:buClr>
              <a:buSzPts val="1600"/>
              <a:buChar char=" "/>
              <a:defRPr sz="1200"/>
            </a:lvl6pPr>
            <a:lvl7pPr indent="-330200" lvl="6" marL="3200400" algn="l">
              <a:lnSpc>
                <a:spcPct val="85000"/>
              </a:lnSpc>
              <a:spcBef>
                <a:spcPts val="450"/>
              </a:spcBef>
              <a:spcAft>
                <a:spcPts val="0"/>
              </a:spcAft>
              <a:buClr>
                <a:srgbClr val="262626"/>
              </a:buClr>
              <a:buSzPts val="1600"/>
              <a:buChar char=" "/>
              <a:defRPr sz="1200"/>
            </a:lvl7pPr>
            <a:lvl8pPr indent="-330200" lvl="7" marL="3657600" algn="l">
              <a:lnSpc>
                <a:spcPct val="85000"/>
              </a:lnSpc>
              <a:spcBef>
                <a:spcPts val="450"/>
              </a:spcBef>
              <a:spcAft>
                <a:spcPts val="0"/>
              </a:spcAft>
              <a:buClr>
                <a:srgbClr val="262626"/>
              </a:buClr>
              <a:buSzPts val="1600"/>
              <a:buChar char=" "/>
              <a:defRPr sz="1200"/>
            </a:lvl8pPr>
            <a:lvl9pPr indent="-330200" lvl="8" marL="4114800" algn="l">
              <a:lnSpc>
                <a:spcPct val="85000"/>
              </a:lnSpc>
              <a:spcBef>
                <a:spcPts val="450"/>
              </a:spcBef>
              <a:spcAft>
                <a:spcPts val="0"/>
              </a:spcAft>
              <a:buClr>
                <a:srgbClr val="262626"/>
              </a:buClr>
              <a:buSzPts val="1600"/>
              <a:buChar char=" "/>
              <a:defRPr sz="1200"/>
            </a:lvl9pPr>
          </a:lstStyle>
          <a:p/>
        </p:txBody>
      </p:sp>
      <p:sp>
        <p:nvSpPr>
          <p:cNvPr id="42" name="Google Shape;42;p350"/>
          <p:cNvSpPr txBox="1"/>
          <p:nvPr>
            <p:ph idx="2" type="body"/>
          </p:nvPr>
        </p:nvSpPr>
        <p:spPr>
          <a:xfrm>
            <a:off x="6011331" y="1998134"/>
            <a:ext cx="4663440" cy="3767328"/>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975"/>
              </a:spcBef>
              <a:spcAft>
                <a:spcPts val="0"/>
              </a:spcAft>
              <a:buClr>
                <a:srgbClr val="C00000"/>
              </a:buClr>
              <a:buSzPts val="2400"/>
              <a:buFont typeface="Arial"/>
              <a:buChar char="»"/>
              <a:defRPr sz="1800"/>
            </a:lvl1pPr>
            <a:lvl2pPr indent="-355600" lvl="1" marL="914400" algn="l">
              <a:lnSpc>
                <a:spcPct val="85000"/>
              </a:lnSpc>
              <a:spcBef>
                <a:spcPts val="450"/>
              </a:spcBef>
              <a:spcAft>
                <a:spcPts val="0"/>
              </a:spcAft>
              <a:buClr>
                <a:srgbClr val="C00000"/>
              </a:buClr>
              <a:buSzPts val="2000"/>
              <a:buFont typeface="Arial"/>
              <a:buChar char=" "/>
              <a:defRPr sz="1500"/>
            </a:lvl2pPr>
            <a:lvl3pPr indent="-342900" lvl="2" marL="1371600" algn="l">
              <a:lnSpc>
                <a:spcPct val="85000"/>
              </a:lnSpc>
              <a:spcBef>
                <a:spcPts val="450"/>
              </a:spcBef>
              <a:spcAft>
                <a:spcPts val="0"/>
              </a:spcAft>
              <a:buClr>
                <a:srgbClr val="C00000"/>
              </a:buClr>
              <a:buSzPts val="1800"/>
              <a:buFont typeface="Arial"/>
              <a:buChar char=" "/>
              <a:defRPr sz="1350"/>
            </a:lvl3pPr>
            <a:lvl4pPr indent="-330200" lvl="3" marL="1828800" algn="l">
              <a:lnSpc>
                <a:spcPct val="85000"/>
              </a:lnSpc>
              <a:spcBef>
                <a:spcPts val="450"/>
              </a:spcBef>
              <a:spcAft>
                <a:spcPts val="0"/>
              </a:spcAft>
              <a:buClr>
                <a:srgbClr val="C00000"/>
              </a:buClr>
              <a:buSzPts val="1600"/>
              <a:buFont typeface="Arial"/>
              <a:buChar char=" "/>
              <a:defRPr sz="1200"/>
            </a:lvl4pPr>
            <a:lvl5pPr indent="-330200" lvl="4" marL="2286000" algn="l">
              <a:lnSpc>
                <a:spcPct val="85000"/>
              </a:lnSpc>
              <a:spcBef>
                <a:spcPts val="450"/>
              </a:spcBef>
              <a:spcAft>
                <a:spcPts val="0"/>
              </a:spcAft>
              <a:buClr>
                <a:srgbClr val="C00000"/>
              </a:buClr>
              <a:buSzPts val="1600"/>
              <a:buFont typeface="Arial"/>
              <a:buChar char=" "/>
              <a:defRPr sz="1200"/>
            </a:lvl5pPr>
            <a:lvl6pPr indent="-330200" lvl="5" marL="2743200" algn="l">
              <a:lnSpc>
                <a:spcPct val="85000"/>
              </a:lnSpc>
              <a:spcBef>
                <a:spcPts val="450"/>
              </a:spcBef>
              <a:spcAft>
                <a:spcPts val="0"/>
              </a:spcAft>
              <a:buClr>
                <a:srgbClr val="262626"/>
              </a:buClr>
              <a:buSzPts val="1600"/>
              <a:buChar char=" "/>
              <a:defRPr sz="1200"/>
            </a:lvl6pPr>
            <a:lvl7pPr indent="-330200" lvl="6" marL="3200400" algn="l">
              <a:lnSpc>
                <a:spcPct val="85000"/>
              </a:lnSpc>
              <a:spcBef>
                <a:spcPts val="450"/>
              </a:spcBef>
              <a:spcAft>
                <a:spcPts val="0"/>
              </a:spcAft>
              <a:buClr>
                <a:srgbClr val="262626"/>
              </a:buClr>
              <a:buSzPts val="1600"/>
              <a:buChar char=" "/>
              <a:defRPr sz="1200"/>
            </a:lvl7pPr>
            <a:lvl8pPr indent="-330200" lvl="7" marL="3657600" algn="l">
              <a:lnSpc>
                <a:spcPct val="85000"/>
              </a:lnSpc>
              <a:spcBef>
                <a:spcPts val="450"/>
              </a:spcBef>
              <a:spcAft>
                <a:spcPts val="0"/>
              </a:spcAft>
              <a:buClr>
                <a:srgbClr val="262626"/>
              </a:buClr>
              <a:buSzPts val="1600"/>
              <a:buChar char=" "/>
              <a:defRPr sz="1200"/>
            </a:lvl8pPr>
            <a:lvl9pPr indent="-330200" lvl="8" marL="4114800" algn="l">
              <a:lnSpc>
                <a:spcPct val="85000"/>
              </a:lnSpc>
              <a:spcBef>
                <a:spcPts val="450"/>
              </a:spcBef>
              <a:spcAft>
                <a:spcPts val="0"/>
              </a:spcAft>
              <a:buClr>
                <a:srgbClr val="262626"/>
              </a:buClr>
              <a:buSzPts val="1600"/>
              <a:buChar char=" "/>
              <a:defRPr sz="1200"/>
            </a:lvl9pPr>
          </a:lstStyle>
          <a:p/>
        </p:txBody>
      </p:sp>
      <p:sp>
        <p:nvSpPr>
          <p:cNvPr id="43" name="Google Shape;43;p350"/>
          <p:cNvSpPr txBox="1"/>
          <p:nvPr>
            <p:ph idx="12" type="sldNum"/>
          </p:nvPr>
        </p:nvSpPr>
        <p:spPr>
          <a:xfrm>
            <a:off x="9249399" y="2852612"/>
            <a:ext cx="2926080" cy="1048573"/>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latin typeface="Times New Roman"/>
              <a:ea typeface="Times New Roman"/>
              <a:cs typeface="Times New Roman"/>
              <a:sym typeface="Times New Roman"/>
            </a:endParaRPr>
          </a:p>
        </p:txBody>
      </p:sp>
      <p:sp>
        <p:nvSpPr>
          <p:cNvPr id="44" name="Google Shape;44;p350"/>
          <p:cNvSpPr txBox="1"/>
          <p:nvPr/>
        </p:nvSpPr>
        <p:spPr>
          <a:xfrm>
            <a:off x="5176314" y="6484426"/>
            <a:ext cx="662361" cy="196177"/>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s-ES" sz="825" u="none" cap="none" strike="noStrike">
                <a:solidFill>
                  <a:srgbClr val="888888"/>
                </a:solidFill>
                <a:latin typeface="Arial"/>
                <a:ea typeface="Arial"/>
                <a:cs typeface="Arial"/>
                <a:sym typeface="Arial"/>
              </a:rPr>
              <a:t>Fuente:</a:t>
            </a:r>
            <a:endParaRPr b="0" i="0" sz="825" u="none" cap="none" strike="noStrike">
              <a:solidFill>
                <a:schemeClr val="lt2"/>
              </a:solidFill>
              <a:latin typeface="Calibri"/>
              <a:ea typeface="Calibri"/>
              <a:cs typeface="Calibri"/>
              <a:sym typeface="Calibri"/>
            </a:endParaRPr>
          </a:p>
        </p:txBody>
      </p:sp>
      <p:sp>
        <p:nvSpPr>
          <p:cNvPr id="45" name="Google Shape;45;p350"/>
          <p:cNvSpPr txBox="1"/>
          <p:nvPr>
            <p:ph idx="3" type="body"/>
          </p:nvPr>
        </p:nvSpPr>
        <p:spPr>
          <a:xfrm>
            <a:off x="5951985" y="6509536"/>
            <a:ext cx="2162515" cy="305415"/>
          </a:xfrm>
          <a:prstGeom prst="rect">
            <a:avLst/>
          </a:prstGeom>
          <a:noFill/>
          <a:ln>
            <a:noFill/>
          </a:ln>
        </p:spPr>
        <p:txBody>
          <a:bodyPr anchorCtr="0" anchor="t" bIns="45700" lIns="91425" spcFirstLastPara="1" rIns="91425" wrap="square" tIns="45700">
            <a:noAutofit/>
          </a:bodyPr>
          <a:lstStyle>
            <a:lvl1pPr indent="-228600" lvl="0" marL="457200" algn="l">
              <a:lnSpc>
                <a:spcPct val="85000"/>
              </a:lnSpc>
              <a:spcBef>
                <a:spcPts val="0"/>
              </a:spcBef>
              <a:spcAft>
                <a:spcPts val="0"/>
              </a:spcAft>
              <a:buSzPts val="1100"/>
              <a:buNone/>
              <a:defRPr b="0" i="0" sz="825">
                <a:solidFill>
                  <a:srgbClr val="888888"/>
                </a:solidFill>
                <a:latin typeface="Arial"/>
                <a:ea typeface="Arial"/>
                <a:cs typeface="Arial"/>
                <a:sym typeface="Arial"/>
              </a:defRPr>
            </a:lvl1pPr>
            <a:lvl2pPr indent="-228600" lvl="1" marL="914400" algn="l">
              <a:lnSpc>
                <a:spcPct val="85000"/>
              </a:lnSpc>
              <a:spcBef>
                <a:spcPts val="450"/>
              </a:spcBef>
              <a:spcAft>
                <a:spcPts val="0"/>
              </a:spcAft>
              <a:buClr>
                <a:srgbClr val="262626"/>
              </a:buClr>
              <a:buSzPts val="1400"/>
              <a:buNone/>
              <a:defRPr sz="1050"/>
            </a:lvl2pPr>
            <a:lvl3pPr indent="-228600" lvl="2" marL="1371600" algn="l">
              <a:lnSpc>
                <a:spcPct val="85000"/>
              </a:lnSpc>
              <a:spcBef>
                <a:spcPts val="450"/>
              </a:spcBef>
              <a:spcAft>
                <a:spcPts val="0"/>
              </a:spcAft>
              <a:buClr>
                <a:srgbClr val="262626"/>
              </a:buClr>
              <a:buSzPts val="1400"/>
              <a:buNone/>
              <a:defRPr sz="1050"/>
            </a:lvl3pPr>
            <a:lvl4pPr indent="-228600" lvl="3" marL="1828800" algn="l">
              <a:lnSpc>
                <a:spcPct val="85000"/>
              </a:lnSpc>
              <a:spcBef>
                <a:spcPts val="450"/>
              </a:spcBef>
              <a:spcAft>
                <a:spcPts val="0"/>
              </a:spcAft>
              <a:buClr>
                <a:srgbClr val="262626"/>
              </a:buClr>
              <a:buSzPts val="1400"/>
              <a:buNone/>
              <a:defRPr sz="1050"/>
            </a:lvl4pPr>
            <a:lvl5pPr indent="-228600" lvl="4" marL="2286000" algn="l">
              <a:lnSpc>
                <a:spcPct val="85000"/>
              </a:lnSpc>
              <a:spcBef>
                <a:spcPts val="450"/>
              </a:spcBef>
              <a:spcAft>
                <a:spcPts val="0"/>
              </a:spcAft>
              <a:buClr>
                <a:srgbClr val="262626"/>
              </a:buClr>
              <a:buSzPts val="1400"/>
              <a:buNone/>
              <a:defRPr sz="1050"/>
            </a:lvl5pPr>
            <a:lvl6pPr indent="-342900" lvl="5" marL="2743200" algn="l">
              <a:lnSpc>
                <a:spcPct val="85000"/>
              </a:lnSpc>
              <a:spcBef>
                <a:spcPts val="450"/>
              </a:spcBef>
              <a:spcAft>
                <a:spcPts val="0"/>
              </a:spcAft>
              <a:buClr>
                <a:srgbClr val="262626"/>
              </a:buClr>
              <a:buSzPts val="1800"/>
              <a:buChar char=" "/>
              <a:defRPr/>
            </a:lvl6pPr>
            <a:lvl7pPr indent="-342900" lvl="6" marL="3200400" algn="l">
              <a:lnSpc>
                <a:spcPct val="85000"/>
              </a:lnSpc>
              <a:spcBef>
                <a:spcPts val="450"/>
              </a:spcBef>
              <a:spcAft>
                <a:spcPts val="0"/>
              </a:spcAft>
              <a:buClr>
                <a:srgbClr val="262626"/>
              </a:buClr>
              <a:buSzPts val="1800"/>
              <a:buChar char=" "/>
              <a:defRPr/>
            </a:lvl7pPr>
            <a:lvl8pPr indent="-342900" lvl="7" marL="3657600" algn="l">
              <a:lnSpc>
                <a:spcPct val="85000"/>
              </a:lnSpc>
              <a:spcBef>
                <a:spcPts val="450"/>
              </a:spcBef>
              <a:spcAft>
                <a:spcPts val="0"/>
              </a:spcAft>
              <a:buClr>
                <a:srgbClr val="262626"/>
              </a:buClr>
              <a:buSzPts val="1800"/>
              <a:buChar char=" "/>
              <a:defRPr/>
            </a:lvl8pPr>
            <a:lvl9pPr indent="-342900" lvl="8" marL="4114800" algn="l">
              <a:lnSpc>
                <a:spcPct val="85000"/>
              </a:lnSpc>
              <a:spcBef>
                <a:spcPts val="450"/>
              </a:spcBef>
              <a:spcAft>
                <a:spcPts val="0"/>
              </a:spcAft>
              <a:buClr>
                <a:srgbClr val="262626"/>
              </a:buClr>
              <a:buSzPts val="1800"/>
              <a:buChar char=" "/>
              <a:defRPr/>
            </a:lvl9pPr>
          </a:lstStyle>
          <a:p/>
        </p:txBody>
      </p:sp>
      <p:sp>
        <p:nvSpPr>
          <p:cNvPr id="46" name="Google Shape;46;p350"/>
          <p:cNvSpPr txBox="1"/>
          <p:nvPr>
            <p:ph idx="10" type="dt"/>
          </p:nvPr>
        </p:nvSpPr>
        <p:spPr>
          <a:xfrm>
            <a:off x="2898948" y="6511626"/>
            <a:ext cx="825989" cy="25608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50"/>
          <p:cNvSpPr txBox="1"/>
          <p:nvPr>
            <p:ph idx="11" type="ftr"/>
          </p:nvPr>
        </p:nvSpPr>
        <p:spPr>
          <a:xfrm>
            <a:off x="168981" y="6554697"/>
            <a:ext cx="2154900" cy="21301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0" name="Shape 60"/>
        <p:cNvGrpSpPr/>
        <p:nvPr/>
      </p:nvGrpSpPr>
      <p:grpSpPr>
        <a:xfrm>
          <a:off x="0" y="0"/>
          <a:ext cx="0" cy="0"/>
          <a:chOff x="0" y="0"/>
          <a:chExt cx="0" cy="0"/>
        </a:xfrm>
      </p:grpSpPr>
      <p:sp>
        <p:nvSpPr>
          <p:cNvPr id="61" name="Google Shape;61;p77"/>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7"/>
          <p:cNvSpPr txBox="1"/>
          <p:nvPr>
            <p:ph idx="1" type="subTitle"/>
          </p:nvPr>
        </p:nvSpPr>
        <p:spPr>
          <a:xfrm>
            <a:off x="676800" y="3743020"/>
            <a:ext cx="466320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3" name="Shape 63"/>
        <p:cNvGrpSpPr/>
        <p:nvPr/>
      </p:nvGrpSpPr>
      <p:grpSpPr>
        <a:xfrm>
          <a:off x="0" y="0"/>
          <a:ext cx="0" cy="0"/>
          <a:chOff x="0" y="0"/>
          <a:chExt cx="0" cy="0"/>
        </a:xfrm>
      </p:grpSpPr>
      <p:sp>
        <p:nvSpPr>
          <p:cNvPr id="64" name="Google Shape;64;p78"/>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8"/>
          <p:cNvSpPr txBox="1"/>
          <p:nvPr>
            <p:ph idx="1" type="body"/>
          </p:nvPr>
        </p:nvSpPr>
        <p:spPr>
          <a:xfrm>
            <a:off x="676800" y="1998000"/>
            <a:ext cx="4663200" cy="3767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6" name="Shape 66"/>
        <p:cNvGrpSpPr/>
        <p:nvPr/>
      </p:nvGrpSpPr>
      <p:grpSpPr>
        <a:xfrm>
          <a:off x="0" y="0"/>
          <a:ext cx="0" cy="0"/>
          <a:chOff x="0" y="0"/>
          <a:chExt cx="0" cy="0"/>
        </a:xfrm>
      </p:grpSpPr>
      <p:sp>
        <p:nvSpPr>
          <p:cNvPr id="67" name="Google Shape;67;p79"/>
          <p:cNvSpPr txBox="1"/>
          <p:nvPr>
            <p:ph type="title"/>
          </p:nvPr>
        </p:nvSpPr>
        <p:spPr>
          <a:xfrm>
            <a:off x="623520" y="997660"/>
            <a:ext cx="1080624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9"/>
          <p:cNvSpPr txBox="1"/>
          <p:nvPr>
            <p:ph idx="1" type="body"/>
          </p:nvPr>
        </p:nvSpPr>
        <p:spPr>
          <a:xfrm>
            <a:off x="676800" y="1998000"/>
            <a:ext cx="2275200" cy="3767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9" name="Google Shape;69;p79"/>
          <p:cNvSpPr txBox="1"/>
          <p:nvPr>
            <p:ph idx="2" type="body"/>
          </p:nvPr>
        </p:nvSpPr>
        <p:spPr>
          <a:xfrm>
            <a:off x="3066240" y="1998000"/>
            <a:ext cx="2275200" cy="3767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image" Target="../media/image3.png"/><Relationship Id="rId2" Type="http://schemas.openxmlformats.org/officeDocument/2006/relationships/image" Target="../media/image7.png"/><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slideLayout" Target="../slideLayouts/slideLayout1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3.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1.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45"/>
          <p:cNvSpPr txBox="1"/>
          <p:nvPr>
            <p:ph type="title"/>
          </p:nvPr>
        </p:nvSpPr>
        <p:spPr>
          <a:xfrm>
            <a:off x="623394" y="499534"/>
            <a:ext cx="10235108" cy="841235"/>
          </a:xfrm>
          <a:prstGeom prst="rect">
            <a:avLst/>
          </a:prstGeom>
          <a:noFill/>
          <a:ln>
            <a:noFill/>
          </a:ln>
        </p:spPr>
        <p:txBody>
          <a:bodyPr anchorCtr="0" anchor="ctr" bIns="45700" lIns="91425" spcFirstLastPara="1" rIns="91425" wrap="square" tIns="45700">
            <a:noAutofit/>
          </a:bodyPr>
          <a:lstStyle>
            <a:lvl1pPr lvl="0" marR="0" rtl="0" algn="l">
              <a:lnSpc>
                <a:spcPct val="85000"/>
              </a:lnSpc>
              <a:spcBef>
                <a:spcPts val="0"/>
              </a:spcBef>
              <a:spcAft>
                <a:spcPts val="0"/>
              </a:spcAft>
              <a:buClr>
                <a:srgbClr val="4A6617"/>
              </a:buClr>
              <a:buSzPts val="4800"/>
              <a:buFont typeface="Calibri"/>
              <a:buNone/>
              <a:defRPr b="1" i="0" sz="4800" u="none" cap="none" strike="noStrike">
                <a:solidFill>
                  <a:srgbClr val="4A6617"/>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45"/>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85000"/>
              </a:lnSpc>
              <a:spcBef>
                <a:spcPts val="1300"/>
              </a:spcBef>
              <a:spcAft>
                <a:spcPts val="0"/>
              </a:spcAft>
              <a:buClr>
                <a:srgbClr val="C00000"/>
              </a:buClr>
              <a:buSzPts val="2400"/>
              <a:buFont typeface="Arial"/>
              <a:buChar char="»"/>
              <a:defRPr b="0" i="0" sz="2400" u="none" cap="none" strike="noStrike">
                <a:solidFill>
                  <a:srgbClr val="262626"/>
                </a:solidFill>
                <a:latin typeface="Calibri"/>
                <a:ea typeface="Calibri"/>
                <a:cs typeface="Calibri"/>
                <a:sym typeface="Calibri"/>
              </a:defRPr>
            </a:lvl1pPr>
            <a:lvl2pPr indent="-381000" lvl="1" marL="914400" marR="0" rtl="0" algn="l">
              <a:lnSpc>
                <a:spcPct val="85000"/>
              </a:lnSpc>
              <a:spcBef>
                <a:spcPts val="6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2pPr>
            <a:lvl3pPr indent="-355600" lvl="2" marL="1371600" marR="0" rtl="0" algn="l">
              <a:lnSpc>
                <a:spcPct val="85000"/>
              </a:lnSpc>
              <a:spcBef>
                <a:spcPts val="600"/>
              </a:spcBef>
              <a:spcAft>
                <a:spcPts val="0"/>
              </a:spcAft>
              <a:buClr>
                <a:srgbClr val="262626"/>
              </a:buClr>
              <a:buSzPts val="2000"/>
              <a:buFont typeface="Arial"/>
              <a:buChar char=" "/>
              <a:defRPr b="0" i="1" sz="2000" u="none" cap="none" strike="noStrike">
                <a:solidFill>
                  <a:srgbClr val="262626"/>
                </a:solidFill>
                <a:latin typeface="Calibri"/>
                <a:ea typeface="Calibri"/>
                <a:cs typeface="Calibri"/>
                <a:sym typeface="Calibri"/>
              </a:defRPr>
            </a:lvl3pPr>
            <a:lvl4pPr indent="-342900" lvl="3" marL="1828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4pPr>
            <a:lvl5pPr indent="-342900" lvl="4" marL="22860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5pPr>
            <a:lvl6pPr indent="-342900" lvl="5" marL="27432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6pPr>
            <a:lvl7pPr indent="-342900" lvl="6" marL="32004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7pPr>
            <a:lvl8pPr indent="-342900" lvl="7" marL="36576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8pPr>
            <a:lvl9pPr indent="-342900" lvl="8" marL="4114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9pPr>
          </a:lstStyle>
          <a:p/>
        </p:txBody>
      </p:sp>
      <p:sp>
        <p:nvSpPr>
          <p:cNvPr id="12" name="Google Shape;12;p345"/>
          <p:cNvSpPr txBox="1"/>
          <p:nvPr>
            <p:ph idx="12" type="sldNum"/>
          </p:nvPr>
        </p:nvSpPr>
        <p:spPr>
          <a:xfrm>
            <a:off x="9265920" y="2780930"/>
            <a:ext cx="2926080" cy="1397039"/>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300"/>
              <a:buFont typeface="Arial"/>
              <a:buNone/>
              <a:defRPr b="0" i="0" sz="7725"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latin typeface="Times New Roman"/>
              <a:ea typeface="Times New Roman"/>
              <a:cs typeface="Times New Roman"/>
              <a:sym typeface="Times New Roman"/>
            </a:endParaRPr>
          </a:p>
        </p:txBody>
      </p:sp>
      <p:sp>
        <p:nvSpPr>
          <p:cNvPr id="13" name="Google Shape;13;p345"/>
          <p:cNvSpPr txBox="1"/>
          <p:nvPr>
            <p:ph idx="10" type="dt"/>
          </p:nvPr>
        </p:nvSpPr>
        <p:spPr>
          <a:xfrm>
            <a:off x="2567608" y="6543221"/>
            <a:ext cx="825989" cy="25608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BFBFB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14" name="Google Shape;14;p345"/>
          <p:cNvSpPr txBox="1"/>
          <p:nvPr>
            <p:ph idx="11" type="ftr"/>
          </p:nvPr>
        </p:nvSpPr>
        <p:spPr>
          <a:xfrm>
            <a:off x="168981" y="6554697"/>
            <a:ext cx="2154900" cy="21301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BFBFB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cxnSp>
        <p:nvCxnSpPr>
          <p:cNvPr id="15" name="Google Shape;15;p345"/>
          <p:cNvCxnSpPr/>
          <p:nvPr/>
        </p:nvCxnSpPr>
        <p:spPr>
          <a:xfrm>
            <a:off x="623391" y="1169122"/>
            <a:ext cx="10772775" cy="0"/>
          </a:xfrm>
          <a:prstGeom prst="straightConnector1">
            <a:avLst/>
          </a:prstGeom>
          <a:noFill/>
          <a:ln cap="flat" cmpd="sng" w="9525">
            <a:solidFill>
              <a:schemeClr val="accent1"/>
            </a:solidFill>
            <a:prstDash val="solid"/>
            <a:round/>
            <a:headEnd len="sm" w="sm" type="none"/>
            <a:tailEnd len="sm" w="sm" type="none"/>
          </a:ln>
        </p:spPr>
      </p:cxnSp>
      <p:pic>
        <p:nvPicPr>
          <p:cNvPr id="16" name="Google Shape;16;p345"/>
          <p:cNvPicPr preferRelativeResize="0"/>
          <p:nvPr/>
        </p:nvPicPr>
        <p:blipFill rotWithShape="1">
          <a:blip r:embed="rId1">
            <a:alphaModFix/>
          </a:blip>
          <a:srcRect b="0" l="0" r="0" t="0"/>
          <a:stretch/>
        </p:blipFill>
        <p:spPr>
          <a:xfrm>
            <a:off x="10981509" y="2"/>
            <a:ext cx="1210492" cy="1187213"/>
          </a:xfrm>
          <a:prstGeom prst="rect">
            <a:avLst/>
          </a:prstGeom>
          <a:noFill/>
          <a:ln>
            <a:noFill/>
          </a:ln>
        </p:spPr>
      </p:pic>
      <p:sp>
        <p:nvSpPr>
          <p:cNvPr id="17" name="Google Shape;17;p345"/>
          <p:cNvSpPr txBox="1"/>
          <p:nvPr/>
        </p:nvSpPr>
        <p:spPr>
          <a:xfrm>
            <a:off x="3763618" y="6554697"/>
            <a:ext cx="825989"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s-ES" sz="1050" u="none" cap="none" strike="noStrike">
                <a:solidFill>
                  <a:srgbClr val="000000"/>
                </a:solidFill>
                <a:latin typeface="Arial"/>
                <a:ea typeface="Arial"/>
                <a:cs typeface="Arial"/>
                <a:sym typeface="Arial"/>
              </a:rPr>
              <a:t>2024</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 name="Shape 48"/>
        <p:cNvGrpSpPr/>
        <p:nvPr/>
      </p:nvGrpSpPr>
      <p:grpSpPr>
        <a:xfrm>
          <a:off x="0" y="0"/>
          <a:ext cx="0" cy="0"/>
          <a:chOff x="0" y="0"/>
          <a:chExt cx="0" cy="0"/>
        </a:xfrm>
      </p:grpSpPr>
      <p:cxnSp>
        <p:nvCxnSpPr>
          <p:cNvPr id="49" name="Google Shape;49;p29"/>
          <p:cNvCxnSpPr/>
          <p:nvPr/>
        </p:nvCxnSpPr>
        <p:spPr>
          <a:xfrm>
            <a:off x="623040" y="1772640"/>
            <a:ext cx="10773120" cy="0"/>
          </a:xfrm>
          <a:prstGeom prst="straightConnector1">
            <a:avLst/>
          </a:prstGeom>
          <a:noFill/>
          <a:ln cap="flat" cmpd="sng" w="9525">
            <a:solidFill>
              <a:srgbClr val="BF0000"/>
            </a:solidFill>
            <a:prstDash val="solid"/>
            <a:round/>
            <a:headEnd len="sm" w="sm" type="none"/>
            <a:tailEnd len="sm" w="sm" type="none"/>
          </a:ln>
        </p:spPr>
      </p:cxnSp>
      <p:pic>
        <p:nvPicPr>
          <p:cNvPr id="50" name="Google Shape;50;p29"/>
          <p:cNvPicPr preferRelativeResize="0"/>
          <p:nvPr/>
        </p:nvPicPr>
        <p:blipFill rotWithShape="1">
          <a:blip r:embed="rId1">
            <a:alphaModFix/>
          </a:blip>
          <a:srcRect b="0" l="0" r="0" t="0"/>
          <a:stretch/>
        </p:blipFill>
        <p:spPr>
          <a:xfrm>
            <a:off x="10711680" y="5612040"/>
            <a:ext cx="1210080" cy="1186920"/>
          </a:xfrm>
          <a:prstGeom prst="rect">
            <a:avLst/>
          </a:prstGeom>
          <a:noFill/>
          <a:ln>
            <a:noFill/>
          </a:ln>
        </p:spPr>
      </p:pic>
      <p:pic>
        <p:nvPicPr>
          <p:cNvPr id="51" name="Google Shape;51;p29"/>
          <p:cNvPicPr preferRelativeResize="0"/>
          <p:nvPr/>
        </p:nvPicPr>
        <p:blipFill rotWithShape="1">
          <a:blip r:embed="rId1">
            <a:alphaModFix/>
          </a:blip>
          <a:srcRect b="0" l="0" r="0" t="0"/>
          <a:stretch/>
        </p:blipFill>
        <p:spPr>
          <a:xfrm>
            <a:off x="10711680" y="5612040"/>
            <a:ext cx="1210080" cy="1186920"/>
          </a:xfrm>
          <a:prstGeom prst="rect">
            <a:avLst/>
          </a:prstGeom>
          <a:noFill/>
          <a:ln>
            <a:noFill/>
          </a:ln>
        </p:spPr>
      </p:pic>
      <p:pic>
        <p:nvPicPr>
          <p:cNvPr descr="2" id="52" name="Google Shape;52;p29"/>
          <p:cNvPicPr preferRelativeResize="0"/>
          <p:nvPr/>
        </p:nvPicPr>
        <p:blipFill rotWithShape="1">
          <a:blip r:embed="rId2">
            <a:alphaModFix/>
          </a:blip>
          <a:srcRect b="0" l="8461" r="0" t="0"/>
          <a:stretch/>
        </p:blipFill>
        <p:spPr>
          <a:xfrm>
            <a:off x="32160" y="116640"/>
            <a:ext cx="12159360" cy="4177440"/>
          </a:xfrm>
          <a:prstGeom prst="rect">
            <a:avLst/>
          </a:prstGeom>
          <a:noFill/>
          <a:ln>
            <a:noFill/>
          </a:ln>
        </p:spPr>
      </p:pic>
      <p:sp>
        <p:nvSpPr>
          <p:cNvPr id="53" name="Google Shape;53;p29"/>
          <p:cNvSpPr txBox="1"/>
          <p:nvPr>
            <p:ph type="title"/>
          </p:nvPr>
        </p:nvSpPr>
        <p:spPr>
          <a:xfrm>
            <a:off x="551520" y="2050920"/>
            <a:ext cx="10780320" cy="61308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4" name="Google Shape;54;p29"/>
          <p:cNvSpPr txBox="1"/>
          <p:nvPr>
            <p:ph idx="1" type="body"/>
          </p:nvPr>
        </p:nvSpPr>
        <p:spPr>
          <a:xfrm>
            <a:off x="551520" y="4359600"/>
            <a:ext cx="9228960" cy="53316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5" name="Google Shape;55;p29"/>
          <p:cNvSpPr txBox="1"/>
          <p:nvPr>
            <p:ph idx="10" type="dt"/>
          </p:nvPr>
        </p:nvSpPr>
        <p:spPr>
          <a:xfrm>
            <a:off x="3407520" y="5805360"/>
            <a:ext cx="4114560" cy="22824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6" name="Google Shape;56;p29"/>
          <p:cNvSpPr txBox="1"/>
          <p:nvPr>
            <p:ph idx="11" type="ftr"/>
          </p:nvPr>
        </p:nvSpPr>
        <p:spPr>
          <a:xfrm>
            <a:off x="623520" y="5661360"/>
            <a:ext cx="2241600" cy="30168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7" name="Google Shape;57;p29"/>
          <p:cNvSpPr txBox="1"/>
          <p:nvPr>
            <p:ph idx="12" type="sldNum"/>
          </p:nvPr>
        </p:nvSpPr>
        <p:spPr>
          <a:xfrm>
            <a:off x="9265920" y="2781000"/>
            <a:ext cx="2925600" cy="13968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300"/>
              <a:buFont typeface="Arial"/>
              <a:buNone/>
              <a:defRPr b="0" i="0" sz="10300" u="none" cap="none" strike="noStrike">
                <a:solidFill>
                  <a:srgbClr val="758085"/>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300"/>
              <a:buFont typeface="Arial"/>
              <a:buNone/>
              <a:defRPr b="0" i="0" sz="10300" u="none" cap="none" strike="noStrike">
                <a:solidFill>
                  <a:srgbClr val="758085"/>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300"/>
              <a:buFont typeface="Arial"/>
              <a:buNone/>
              <a:defRPr b="0" i="0" sz="10300" u="none" cap="none" strike="noStrike">
                <a:solidFill>
                  <a:srgbClr val="758085"/>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300"/>
              <a:buFont typeface="Arial"/>
              <a:buNone/>
              <a:defRPr b="0" i="0" sz="10300" u="none" cap="none" strike="noStrike">
                <a:solidFill>
                  <a:srgbClr val="758085"/>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300"/>
              <a:buFont typeface="Arial"/>
              <a:buNone/>
              <a:defRPr b="0" i="0" sz="10300" u="none" cap="none" strike="noStrike">
                <a:solidFill>
                  <a:srgbClr val="758085"/>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300"/>
              <a:buFont typeface="Arial"/>
              <a:buNone/>
              <a:defRPr b="0" i="0" sz="10300" u="none" cap="none" strike="noStrike">
                <a:solidFill>
                  <a:srgbClr val="758085"/>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300"/>
              <a:buFont typeface="Arial"/>
              <a:buNone/>
              <a:defRPr b="0" i="0" sz="10300" u="none" cap="none" strike="noStrike">
                <a:solidFill>
                  <a:srgbClr val="758085"/>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300"/>
              <a:buFont typeface="Arial"/>
              <a:buNone/>
              <a:defRPr b="0" i="0" sz="10300" u="none" cap="none" strike="noStrike">
                <a:solidFill>
                  <a:srgbClr val="758085"/>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300"/>
              <a:buFont typeface="Arial"/>
              <a:buNone/>
              <a:defRPr b="0" i="0" sz="10300" u="none" cap="none" strike="noStrike">
                <a:solidFill>
                  <a:srgbClr val="75808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solidFill>
                <a:schemeClr val="dk1"/>
              </a:solidFill>
              <a:latin typeface="Times New Roman"/>
              <a:ea typeface="Times New Roman"/>
              <a:cs typeface="Times New Roman"/>
              <a:sym typeface="Times New Roman"/>
            </a:endParaRPr>
          </a:p>
        </p:txBody>
      </p:sp>
      <p:sp>
        <p:nvSpPr>
          <p:cNvPr id="58" name="Google Shape;58;p29"/>
          <p:cNvSpPr txBox="1"/>
          <p:nvPr/>
        </p:nvSpPr>
        <p:spPr>
          <a:xfrm>
            <a:off x="3763618" y="6554697"/>
            <a:ext cx="825989"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s-ES" sz="1050" u="none" cap="none" strike="noStrike">
                <a:solidFill>
                  <a:srgbClr val="000000"/>
                </a:solidFill>
                <a:latin typeface="Arial"/>
                <a:ea typeface="Arial"/>
                <a:cs typeface="Arial"/>
                <a:sym typeface="Arial"/>
              </a:rPr>
              <a:t>2024</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7" name="Shape 107"/>
        <p:cNvGrpSpPr/>
        <p:nvPr/>
      </p:nvGrpSpPr>
      <p:grpSpPr>
        <a:xfrm>
          <a:off x="0" y="0"/>
          <a:ext cx="0" cy="0"/>
          <a:chOff x="0" y="0"/>
          <a:chExt cx="0" cy="0"/>
        </a:xfrm>
      </p:grpSpPr>
      <p:cxnSp>
        <p:nvCxnSpPr>
          <p:cNvPr id="108" name="Google Shape;108;p75"/>
          <p:cNvCxnSpPr/>
          <p:nvPr/>
        </p:nvCxnSpPr>
        <p:spPr>
          <a:xfrm>
            <a:off x="623040" y="1772640"/>
            <a:ext cx="10773120" cy="0"/>
          </a:xfrm>
          <a:prstGeom prst="straightConnector1">
            <a:avLst/>
          </a:prstGeom>
          <a:noFill/>
          <a:ln cap="flat" cmpd="sng" w="9525">
            <a:solidFill>
              <a:srgbClr val="BF0000"/>
            </a:solidFill>
            <a:prstDash val="solid"/>
            <a:round/>
            <a:headEnd len="sm" w="sm" type="none"/>
            <a:tailEnd len="sm" w="sm" type="none"/>
          </a:ln>
        </p:spPr>
      </p:cxnSp>
      <p:pic>
        <p:nvPicPr>
          <p:cNvPr id="109" name="Google Shape;109;p75"/>
          <p:cNvPicPr preferRelativeResize="0"/>
          <p:nvPr/>
        </p:nvPicPr>
        <p:blipFill rotWithShape="1">
          <a:blip r:embed="rId1">
            <a:alphaModFix/>
          </a:blip>
          <a:srcRect b="0" l="0" r="0" t="0"/>
          <a:stretch/>
        </p:blipFill>
        <p:spPr>
          <a:xfrm>
            <a:off x="10711680" y="5612040"/>
            <a:ext cx="1210080" cy="1186920"/>
          </a:xfrm>
          <a:prstGeom prst="rect">
            <a:avLst/>
          </a:prstGeom>
          <a:noFill/>
          <a:ln>
            <a:noFill/>
          </a:ln>
        </p:spPr>
      </p:pic>
      <p:pic>
        <p:nvPicPr>
          <p:cNvPr id="110" name="Google Shape;110;p75"/>
          <p:cNvPicPr preferRelativeResize="0"/>
          <p:nvPr/>
        </p:nvPicPr>
        <p:blipFill rotWithShape="1">
          <a:blip r:embed="rId1">
            <a:alphaModFix/>
          </a:blip>
          <a:srcRect b="0" l="0" r="0" t="0"/>
          <a:stretch/>
        </p:blipFill>
        <p:spPr>
          <a:xfrm>
            <a:off x="10711680" y="5612040"/>
            <a:ext cx="1210080" cy="1186920"/>
          </a:xfrm>
          <a:prstGeom prst="rect">
            <a:avLst/>
          </a:prstGeom>
          <a:noFill/>
          <a:ln>
            <a:noFill/>
          </a:ln>
        </p:spPr>
      </p:pic>
      <p:sp>
        <p:nvSpPr>
          <p:cNvPr id="111" name="Google Shape;111;p75"/>
          <p:cNvSpPr txBox="1"/>
          <p:nvPr>
            <p:ph type="title"/>
          </p:nvPr>
        </p:nvSpPr>
        <p:spPr>
          <a:xfrm>
            <a:off x="623520" y="499680"/>
            <a:ext cx="10806240" cy="127296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2" name="Google Shape;112;p75"/>
          <p:cNvSpPr txBox="1"/>
          <p:nvPr>
            <p:ph idx="1" type="body"/>
          </p:nvPr>
        </p:nvSpPr>
        <p:spPr>
          <a:xfrm>
            <a:off x="676800" y="1998000"/>
            <a:ext cx="4663200" cy="376704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3" name="Google Shape;113;p75"/>
          <p:cNvSpPr txBox="1"/>
          <p:nvPr>
            <p:ph idx="2" type="body"/>
          </p:nvPr>
        </p:nvSpPr>
        <p:spPr>
          <a:xfrm>
            <a:off x="6011520" y="1998000"/>
            <a:ext cx="4663200" cy="376704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4" name="Google Shape;114;p75"/>
          <p:cNvSpPr txBox="1"/>
          <p:nvPr>
            <p:ph idx="12" type="sldNum"/>
          </p:nvPr>
        </p:nvSpPr>
        <p:spPr>
          <a:xfrm>
            <a:off x="9249600" y="2852640"/>
            <a:ext cx="2925600" cy="104832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300"/>
              <a:buFont typeface="Arial"/>
              <a:buNone/>
              <a:defRPr b="0" i="0" sz="10300" u="none" cap="none" strike="noStrike">
                <a:solidFill>
                  <a:srgbClr val="C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300"/>
              <a:buFont typeface="Arial"/>
              <a:buNone/>
              <a:defRPr b="0" i="0" sz="10300" u="none" cap="none" strike="noStrike">
                <a:solidFill>
                  <a:srgbClr val="C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300"/>
              <a:buFont typeface="Arial"/>
              <a:buNone/>
              <a:defRPr b="0" i="0" sz="10300" u="none" cap="none" strike="noStrike">
                <a:solidFill>
                  <a:srgbClr val="C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300"/>
              <a:buFont typeface="Arial"/>
              <a:buNone/>
              <a:defRPr b="0" i="0" sz="10300" u="none" cap="none" strike="noStrike">
                <a:solidFill>
                  <a:srgbClr val="C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300"/>
              <a:buFont typeface="Arial"/>
              <a:buNone/>
              <a:defRPr b="0" i="0" sz="10300" u="none" cap="none" strike="noStrike">
                <a:solidFill>
                  <a:srgbClr val="C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300"/>
              <a:buFont typeface="Arial"/>
              <a:buNone/>
              <a:defRPr b="0" i="0" sz="10300" u="none" cap="none" strike="noStrike">
                <a:solidFill>
                  <a:srgbClr val="C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300"/>
              <a:buFont typeface="Arial"/>
              <a:buNone/>
              <a:defRPr b="0" i="0" sz="10300" u="none" cap="none" strike="noStrike">
                <a:solidFill>
                  <a:srgbClr val="C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300"/>
              <a:buFont typeface="Arial"/>
              <a:buNone/>
              <a:defRPr b="0" i="0" sz="10300" u="none" cap="none" strike="noStrike">
                <a:solidFill>
                  <a:srgbClr val="C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300"/>
              <a:buFont typeface="Arial"/>
              <a:buNone/>
              <a:defRPr b="0" i="0" sz="103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solidFill>
                <a:schemeClr val="dk1"/>
              </a:solidFill>
              <a:latin typeface="Times New Roman"/>
              <a:ea typeface="Times New Roman"/>
              <a:cs typeface="Times New Roman"/>
              <a:sym typeface="Times New Roman"/>
            </a:endParaRPr>
          </a:p>
        </p:txBody>
      </p:sp>
      <p:sp>
        <p:nvSpPr>
          <p:cNvPr id="115" name="Google Shape;115;p75"/>
          <p:cNvSpPr txBox="1"/>
          <p:nvPr/>
        </p:nvSpPr>
        <p:spPr>
          <a:xfrm>
            <a:off x="3763618" y="6554697"/>
            <a:ext cx="825989"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s-ES" sz="1050" u="none" cap="none" strike="noStrike">
                <a:solidFill>
                  <a:srgbClr val="000000"/>
                </a:solidFill>
                <a:latin typeface="Arial"/>
                <a:ea typeface="Arial"/>
                <a:cs typeface="Arial"/>
                <a:sym typeface="Arial"/>
              </a:rPr>
              <a:t>2024</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
          <p:cNvSpPr txBox="1"/>
          <p:nvPr/>
        </p:nvSpPr>
        <p:spPr>
          <a:xfrm>
            <a:off x="2014320" y="4737600"/>
            <a:ext cx="8085240" cy="613080"/>
          </a:xfrm>
          <a:prstGeom prst="rect">
            <a:avLst/>
          </a:prstGeom>
          <a:noFill/>
          <a:ln>
            <a:noFill/>
          </a:ln>
        </p:spPr>
        <p:txBody>
          <a:bodyPr anchorCtr="0" anchor="b" bIns="45700" lIns="91425" spcFirstLastPara="1" rIns="91425" wrap="square" tIns="45700">
            <a:normAutofit lnSpcReduction="10000"/>
          </a:bodyPr>
          <a:lstStyle/>
          <a:p>
            <a:pPr indent="0" lvl="0" marL="0" marR="0" rtl="0" algn="l">
              <a:lnSpc>
                <a:spcPct val="85000"/>
              </a:lnSpc>
              <a:spcBef>
                <a:spcPts val="0"/>
              </a:spcBef>
              <a:spcAft>
                <a:spcPts val="0"/>
              </a:spcAft>
              <a:buClr>
                <a:srgbClr val="000000"/>
              </a:buClr>
              <a:buSzPts val="4400"/>
              <a:buFont typeface="Arial"/>
              <a:buNone/>
            </a:pPr>
            <a:r>
              <a:rPr b="1" i="0" lang="es-ES" sz="4400" u="none" cap="none" strike="noStrike">
                <a:solidFill>
                  <a:srgbClr val="4A6717"/>
                </a:solidFill>
                <a:latin typeface="Calibri"/>
                <a:ea typeface="Calibri"/>
                <a:cs typeface="Calibri"/>
                <a:sym typeface="Calibri"/>
              </a:rPr>
              <a:t>Ingeniería de software II</a:t>
            </a:r>
            <a:endParaRPr b="0" i="0" sz="4400" u="none" cap="none" strike="noStrike">
              <a:solidFill>
                <a:srgbClr val="000000"/>
              </a:solidFill>
              <a:latin typeface="Calibri"/>
              <a:ea typeface="Calibri"/>
              <a:cs typeface="Calibri"/>
              <a:sym typeface="Calibri"/>
            </a:endParaRPr>
          </a:p>
        </p:txBody>
      </p:sp>
      <p:sp>
        <p:nvSpPr>
          <p:cNvPr id="170" name="Google Shape;170;p1"/>
          <p:cNvSpPr/>
          <p:nvPr/>
        </p:nvSpPr>
        <p:spPr>
          <a:xfrm>
            <a:off x="2014320" y="5350680"/>
            <a:ext cx="5346360" cy="11876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0" i="0" lang="es-ES" sz="2400" u="none" cap="none" strike="noStrike">
                <a:solidFill>
                  <a:srgbClr val="4A6617"/>
                </a:solidFill>
                <a:latin typeface="Calibri"/>
                <a:ea typeface="Calibri"/>
                <a:cs typeface="Calibri"/>
                <a:sym typeface="Calibri"/>
              </a:rPr>
              <a:t>Gestión del Proyecto  </a:t>
            </a:r>
            <a:endParaRPr b="0" i="0" sz="2400" u="none" cap="none" strike="noStrike">
              <a:solidFill>
                <a:srgbClr val="4A661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ES" sz="2400" u="none" cap="none" strike="noStrike">
                <a:solidFill>
                  <a:srgbClr val="4A6617"/>
                </a:solidFill>
                <a:latin typeface="Calibri"/>
                <a:ea typeface="Calibri"/>
                <a:cs typeface="Calibri"/>
                <a:sym typeface="Calibri"/>
              </a:rPr>
              <a:t>Riesgos</a:t>
            </a:r>
            <a:br>
              <a:rPr b="0" i="0" lang="es-ES" sz="1800" u="none" cap="none" strike="noStrike">
                <a:solidFill>
                  <a:srgbClr val="4A6617"/>
                </a:solidFill>
                <a:latin typeface="Calibri"/>
                <a:ea typeface="Calibri"/>
                <a:cs typeface="Calibri"/>
                <a:sym typeface="Calibri"/>
              </a:rPr>
            </a:br>
            <a:endParaRPr b="0" i="0" sz="2400" u="none" cap="none" strike="noStrike">
              <a:solidFill>
                <a:srgbClr val="4A6617"/>
              </a:solidFill>
              <a:latin typeface="Arial"/>
              <a:ea typeface="Arial"/>
              <a:cs typeface="Arial"/>
              <a:sym typeface="Aria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descr="http://3.bp.blogspot.com/_mFgrt8wxdC0/TORMv3JRJQI/AAAAAAAAAAg/ve9-Dv0QiXs/s1600/RIESGOS+EN+INTERNET.jpg" id="285" name="Google Shape;285;p9"/>
          <p:cNvPicPr preferRelativeResize="0"/>
          <p:nvPr/>
        </p:nvPicPr>
        <p:blipFill rotWithShape="1">
          <a:blip r:embed="rId3">
            <a:alphaModFix/>
          </a:blip>
          <a:srcRect b="0" l="0" r="0" t="0"/>
          <a:stretch/>
        </p:blipFill>
        <p:spPr>
          <a:xfrm>
            <a:off x="8040216" y="260640"/>
            <a:ext cx="2494944" cy="2016232"/>
          </a:xfrm>
          <a:prstGeom prst="rect">
            <a:avLst/>
          </a:prstGeom>
          <a:noFill/>
          <a:ln>
            <a:noFill/>
          </a:ln>
        </p:spPr>
      </p:pic>
      <p:sp>
        <p:nvSpPr>
          <p:cNvPr id="286" name="Google Shape;286;p9"/>
          <p:cNvSpPr txBox="1"/>
          <p:nvPr/>
        </p:nvSpPr>
        <p:spPr>
          <a:xfrm>
            <a:off x="636890" y="512058"/>
            <a:ext cx="8104680" cy="1272960"/>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Tipos de Riesgos</a:t>
            </a:r>
            <a:endParaRPr b="0" i="0" sz="4000" u="none" cap="none" strike="noStrike">
              <a:solidFill>
                <a:srgbClr val="4A6617"/>
              </a:solidFill>
              <a:latin typeface="Calibri"/>
              <a:ea typeface="Calibri"/>
              <a:cs typeface="Calibri"/>
              <a:sym typeface="Calibri"/>
            </a:endParaRPr>
          </a:p>
        </p:txBody>
      </p:sp>
      <p:sp>
        <p:nvSpPr>
          <p:cNvPr id="287" name="Google Shape;287;p9"/>
          <p:cNvSpPr txBox="1"/>
          <p:nvPr/>
        </p:nvSpPr>
        <p:spPr>
          <a:xfrm>
            <a:off x="1775640" y="6435360"/>
            <a:ext cx="3497400" cy="422280"/>
          </a:xfrm>
          <a:prstGeom prst="rect">
            <a:avLst/>
          </a:prstGeom>
          <a:noFill/>
          <a:ln>
            <a:noFill/>
          </a:ln>
        </p:spPr>
        <p:txBody>
          <a:bodyPr anchorCtr="0" anchor="t" bIns="45700" lIns="91425" spcFirstLastPara="1" rIns="91425" wrap="square" tIns="45700">
            <a:noAutofit/>
          </a:bodyPr>
          <a:lstStyle/>
          <a:p>
            <a:pPr indent="-114300" lvl="0" marL="68760" marR="0" rtl="0" algn="l">
              <a:lnSpc>
                <a:spcPct val="85000"/>
              </a:lnSpc>
              <a:spcBef>
                <a:spcPts val="0"/>
              </a:spcBef>
              <a:spcAft>
                <a:spcPts val="0"/>
              </a:spcAft>
              <a:buClr>
                <a:srgbClr val="C00000"/>
              </a:buClr>
              <a:buSzPts val="1800"/>
              <a:buFont typeface="Arial"/>
              <a:buChar char="»"/>
            </a:pPr>
            <a:r>
              <a:rPr b="0" i="0" lang="es-ES" sz="1800" u="none" cap="none" strike="noStrike">
                <a:solidFill>
                  <a:srgbClr val="262626"/>
                </a:solidFill>
                <a:latin typeface="Calibri"/>
                <a:ea typeface="Calibri"/>
                <a:cs typeface="Calibri"/>
                <a:sym typeface="Calibri"/>
              </a:rPr>
              <a:t>Pressman Cap. 26</a:t>
            </a:r>
            <a:endParaRPr b="0" i="0" sz="1400" u="none" cap="none" strike="noStrike">
              <a:solidFill>
                <a:srgbClr val="000000"/>
              </a:solidFill>
              <a:latin typeface="Arial"/>
              <a:ea typeface="Arial"/>
              <a:cs typeface="Arial"/>
              <a:sym typeface="Arial"/>
            </a:endParaRPr>
          </a:p>
        </p:txBody>
      </p:sp>
      <p:sp>
        <p:nvSpPr>
          <p:cNvPr id="288" name="Google Shape;288;p9"/>
          <p:cNvSpPr/>
          <p:nvPr/>
        </p:nvSpPr>
        <p:spPr>
          <a:xfrm>
            <a:off x="2856000" y="3357720"/>
            <a:ext cx="7605360" cy="16012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9" name="Google Shape;289;p9"/>
          <p:cNvGrpSpPr/>
          <p:nvPr/>
        </p:nvGrpSpPr>
        <p:grpSpPr>
          <a:xfrm>
            <a:off x="2411222" y="2500582"/>
            <a:ext cx="7428286" cy="2509110"/>
            <a:chOff x="906" y="1087806"/>
            <a:chExt cx="7428286" cy="2509110"/>
          </a:xfrm>
        </p:grpSpPr>
        <p:sp>
          <p:nvSpPr>
            <p:cNvPr id="290" name="Google Shape;290;p9"/>
            <p:cNvSpPr/>
            <p:nvPr/>
          </p:nvSpPr>
          <p:spPr>
            <a:xfrm>
              <a:off x="3219830" y="1087806"/>
              <a:ext cx="990438" cy="660292"/>
            </a:xfrm>
            <a:prstGeom prst="roundRect">
              <a:avLst>
                <a:gd fmla="val 10000" name="adj"/>
              </a:avLst>
            </a:prstGeom>
            <a:solidFill>
              <a:srgbClr val="E6841F"/>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9"/>
            <p:cNvSpPr txBox="1"/>
            <p:nvPr/>
          </p:nvSpPr>
          <p:spPr>
            <a:xfrm>
              <a:off x="3239169" y="1107145"/>
              <a:ext cx="951760" cy="621614"/>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Tipos</a:t>
              </a:r>
              <a:endParaRPr b="0" i="0" sz="1400" u="none" cap="none" strike="noStrike">
                <a:solidFill>
                  <a:srgbClr val="000000"/>
                </a:solidFill>
                <a:latin typeface="Arial"/>
                <a:ea typeface="Arial"/>
                <a:cs typeface="Arial"/>
                <a:sym typeface="Arial"/>
              </a:endParaRPr>
            </a:p>
          </p:txBody>
        </p:sp>
        <p:sp>
          <p:nvSpPr>
            <p:cNvPr id="292" name="Google Shape;292;p9"/>
            <p:cNvSpPr/>
            <p:nvPr/>
          </p:nvSpPr>
          <p:spPr>
            <a:xfrm>
              <a:off x="1783695" y="1748098"/>
              <a:ext cx="1931354" cy="264116"/>
            </a:xfrm>
            <a:custGeom>
              <a:rect b="b" l="l" r="r" t="t"/>
              <a:pathLst>
                <a:path extrusionOk="0" h="120000" w="120000">
                  <a:moveTo>
                    <a:pt x="120000" y="0"/>
                  </a:moveTo>
                  <a:lnTo>
                    <a:pt x="120000" y="60000"/>
                  </a:lnTo>
                  <a:lnTo>
                    <a:pt x="0" y="60000"/>
                  </a:lnTo>
                  <a:lnTo>
                    <a:pt x="0" y="120000"/>
                  </a:lnTo>
                </a:path>
              </a:pathLst>
            </a:custGeom>
            <a:noFill/>
            <a:ln cap="flat" cmpd="sng" w="25400">
              <a:solidFill>
                <a:srgbClr val="62891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3" name="Google Shape;293;p9"/>
            <p:cNvSpPr/>
            <p:nvPr/>
          </p:nvSpPr>
          <p:spPr>
            <a:xfrm>
              <a:off x="1288476" y="2012215"/>
              <a:ext cx="990438" cy="660292"/>
            </a:xfrm>
            <a:prstGeom prst="roundRect">
              <a:avLst>
                <a:gd fmla="val 10000" name="adj"/>
              </a:avLst>
            </a:prstGeom>
            <a:solidFill>
              <a:srgbClr val="62891C"/>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9"/>
            <p:cNvSpPr txBox="1"/>
            <p:nvPr/>
          </p:nvSpPr>
          <p:spPr>
            <a:xfrm>
              <a:off x="1307815" y="2031554"/>
              <a:ext cx="951760" cy="621614"/>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Genéricos</a:t>
              </a:r>
              <a:endParaRPr b="0" i="0" sz="1000" u="none" cap="none" strike="noStrike">
                <a:solidFill>
                  <a:schemeClr val="lt1"/>
                </a:solidFill>
                <a:latin typeface="Arial"/>
                <a:ea typeface="Arial"/>
                <a:cs typeface="Arial"/>
                <a:sym typeface="Arial"/>
              </a:endParaRPr>
            </a:p>
          </p:txBody>
        </p:sp>
        <p:sp>
          <p:nvSpPr>
            <p:cNvPr id="295" name="Google Shape;295;p9"/>
            <p:cNvSpPr/>
            <p:nvPr/>
          </p:nvSpPr>
          <p:spPr>
            <a:xfrm>
              <a:off x="496126" y="2672507"/>
              <a:ext cx="1287569" cy="264116"/>
            </a:xfrm>
            <a:custGeom>
              <a:rect b="b" l="l" r="r" t="t"/>
              <a:pathLst>
                <a:path extrusionOk="0" h="120000" w="120000">
                  <a:moveTo>
                    <a:pt x="120000" y="0"/>
                  </a:moveTo>
                  <a:lnTo>
                    <a:pt x="120000" y="60000"/>
                  </a:lnTo>
                  <a:lnTo>
                    <a:pt x="0" y="60000"/>
                  </a:lnTo>
                  <a:lnTo>
                    <a:pt x="0" y="120000"/>
                  </a:lnTo>
                </a:path>
              </a:pathLst>
            </a:custGeom>
            <a:no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6" name="Google Shape;296;p9"/>
            <p:cNvSpPr/>
            <p:nvPr/>
          </p:nvSpPr>
          <p:spPr>
            <a:xfrm>
              <a:off x="906" y="2936624"/>
              <a:ext cx="990438" cy="660292"/>
            </a:xfrm>
            <a:prstGeom prst="roundRect">
              <a:avLst>
                <a:gd fmla="val 10000" name="adj"/>
              </a:avLst>
            </a:prstGeom>
            <a:solidFill>
              <a:schemeClr val="accent6"/>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9"/>
            <p:cNvSpPr txBox="1"/>
            <p:nvPr/>
          </p:nvSpPr>
          <p:spPr>
            <a:xfrm>
              <a:off x="20245" y="2955963"/>
              <a:ext cx="951760" cy="621614"/>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Conocidos</a:t>
              </a:r>
              <a:endParaRPr b="0" i="0" sz="1000" u="none" cap="none" strike="noStrike">
                <a:solidFill>
                  <a:schemeClr val="lt1"/>
                </a:solidFill>
                <a:latin typeface="Arial"/>
                <a:ea typeface="Arial"/>
                <a:cs typeface="Arial"/>
                <a:sym typeface="Arial"/>
              </a:endParaRPr>
            </a:p>
          </p:txBody>
        </p:sp>
        <p:sp>
          <p:nvSpPr>
            <p:cNvPr id="298" name="Google Shape;298;p9"/>
            <p:cNvSpPr/>
            <p:nvPr/>
          </p:nvSpPr>
          <p:spPr>
            <a:xfrm>
              <a:off x="1737975" y="2672507"/>
              <a:ext cx="91440" cy="264116"/>
            </a:xfrm>
            <a:custGeom>
              <a:rect b="b" l="l" r="r" t="t"/>
              <a:pathLst>
                <a:path extrusionOk="0" h="120000" w="120000">
                  <a:moveTo>
                    <a:pt x="60000" y="0"/>
                  </a:moveTo>
                  <a:lnTo>
                    <a:pt x="60000" y="120000"/>
                  </a:lnTo>
                </a:path>
              </a:pathLst>
            </a:custGeom>
            <a:no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9" name="Google Shape;299;p9"/>
            <p:cNvSpPr/>
            <p:nvPr/>
          </p:nvSpPr>
          <p:spPr>
            <a:xfrm>
              <a:off x="1288476" y="2936624"/>
              <a:ext cx="990438" cy="660292"/>
            </a:xfrm>
            <a:prstGeom prst="roundRect">
              <a:avLst>
                <a:gd fmla="val 10000" name="adj"/>
              </a:avLst>
            </a:prstGeom>
            <a:solidFill>
              <a:schemeClr val="accent6"/>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9"/>
            <p:cNvSpPr txBox="1"/>
            <p:nvPr/>
          </p:nvSpPr>
          <p:spPr>
            <a:xfrm>
              <a:off x="1307815" y="2955963"/>
              <a:ext cx="951760" cy="621614"/>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Predecibles</a:t>
              </a:r>
              <a:endParaRPr b="0" i="0" sz="1000" u="none" cap="none" strike="noStrike">
                <a:solidFill>
                  <a:schemeClr val="lt1"/>
                </a:solidFill>
                <a:latin typeface="Arial"/>
                <a:ea typeface="Arial"/>
                <a:cs typeface="Arial"/>
                <a:sym typeface="Arial"/>
              </a:endParaRPr>
            </a:p>
          </p:txBody>
        </p:sp>
        <p:sp>
          <p:nvSpPr>
            <p:cNvPr id="301" name="Google Shape;301;p9"/>
            <p:cNvSpPr/>
            <p:nvPr/>
          </p:nvSpPr>
          <p:spPr>
            <a:xfrm>
              <a:off x="1783695" y="2672507"/>
              <a:ext cx="1287569" cy="264116"/>
            </a:xfrm>
            <a:custGeom>
              <a:rect b="b" l="l" r="r" t="t"/>
              <a:pathLst>
                <a:path extrusionOk="0" h="120000" w="120000">
                  <a:moveTo>
                    <a:pt x="0" y="0"/>
                  </a:moveTo>
                  <a:lnTo>
                    <a:pt x="0" y="60000"/>
                  </a:lnTo>
                  <a:lnTo>
                    <a:pt x="120000" y="60000"/>
                  </a:lnTo>
                  <a:lnTo>
                    <a:pt x="120000" y="120000"/>
                  </a:lnTo>
                </a:path>
              </a:pathLst>
            </a:custGeom>
            <a:no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2" name="Google Shape;302;p9"/>
            <p:cNvSpPr/>
            <p:nvPr/>
          </p:nvSpPr>
          <p:spPr>
            <a:xfrm>
              <a:off x="2576046" y="2936624"/>
              <a:ext cx="990438" cy="660292"/>
            </a:xfrm>
            <a:prstGeom prst="roundRect">
              <a:avLst>
                <a:gd fmla="val 10000" name="adj"/>
              </a:avLst>
            </a:prstGeom>
            <a:solidFill>
              <a:schemeClr val="accent6"/>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9"/>
            <p:cNvSpPr txBox="1"/>
            <p:nvPr/>
          </p:nvSpPr>
          <p:spPr>
            <a:xfrm>
              <a:off x="2595385" y="2955963"/>
              <a:ext cx="951760" cy="621614"/>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Impredecibles</a:t>
              </a:r>
              <a:endParaRPr b="0" i="0" sz="1000" u="none" cap="none" strike="noStrike">
                <a:solidFill>
                  <a:schemeClr val="lt1"/>
                </a:solidFill>
                <a:latin typeface="Arial"/>
                <a:ea typeface="Arial"/>
                <a:cs typeface="Arial"/>
                <a:sym typeface="Arial"/>
              </a:endParaRPr>
            </a:p>
          </p:txBody>
        </p:sp>
        <p:sp>
          <p:nvSpPr>
            <p:cNvPr id="304" name="Google Shape;304;p9"/>
            <p:cNvSpPr/>
            <p:nvPr/>
          </p:nvSpPr>
          <p:spPr>
            <a:xfrm>
              <a:off x="3715049" y="1748098"/>
              <a:ext cx="1931354" cy="264116"/>
            </a:xfrm>
            <a:custGeom>
              <a:rect b="b" l="l" r="r" t="t"/>
              <a:pathLst>
                <a:path extrusionOk="0" h="120000" w="120000">
                  <a:moveTo>
                    <a:pt x="0" y="0"/>
                  </a:moveTo>
                  <a:lnTo>
                    <a:pt x="0" y="60000"/>
                  </a:lnTo>
                  <a:lnTo>
                    <a:pt x="120000" y="60000"/>
                  </a:lnTo>
                  <a:lnTo>
                    <a:pt x="120000" y="120000"/>
                  </a:lnTo>
                </a:path>
              </a:pathLst>
            </a:custGeom>
            <a:noFill/>
            <a:ln cap="flat" cmpd="sng" w="25400">
              <a:solidFill>
                <a:srgbClr val="62891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5" name="Google Shape;305;p9"/>
            <p:cNvSpPr/>
            <p:nvPr/>
          </p:nvSpPr>
          <p:spPr>
            <a:xfrm>
              <a:off x="5151185" y="2012215"/>
              <a:ext cx="990438" cy="660292"/>
            </a:xfrm>
            <a:prstGeom prst="roundRect">
              <a:avLst>
                <a:gd fmla="val 10000" name="adj"/>
              </a:avLst>
            </a:prstGeom>
            <a:solidFill>
              <a:srgbClr val="62891C"/>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9"/>
            <p:cNvSpPr txBox="1"/>
            <p:nvPr/>
          </p:nvSpPr>
          <p:spPr>
            <a:xfrm>
              <a:off x="5170524" y="2031554"/>
              <a:ext cx="951760" cy="621614"/>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Específicos</a:t>
              </a:r>
              <a:endParaRPr b="0" i="0" sz="1000" u="none" cap="none" strike="noStrike">
                <a:solidFill>
                  <a:schemeClr val="lt1"/>
                </a:solidFill>
                <a:latin typeface="Arial"/>
                <a:ea typeface="Arial"/>
                <a:cs typeface="Arial"/>
                <a:sym typeface="Arial"/>
              </a:endParaRPr>
            </a:p>
          </p:txBody>
        </p:sp>
        <p:sp>
          <p:nvSpPr>
            <p:cNvPr id="307" name="Google Shape;307;p9"/>
            <p:cNvSpPr/>
            <p:nvPr/>
          </p:nvSpPr>
          <p:spPr>
            <a:xfrm>
              <a:off x="4358834" y="2672507"/>
              <a:ext cx="1287569" cy="264116"/>
            </a:xfrm>
            <a:custGeom>
              <a:rect b="b" l="l" r="r" t="t"/>
              <a:pathLst>
                <a:path extrusionOk="0" h="120000" w="120000">
                  <a:moveTo>
                    <a:pt x="120000" y="0"/>
                  </a:moveTo>
                  <a:lnTo>
                    <a:pt x="120000" y="60000"/>
                  </a:lnTo>
                  <a:lnTo>
                    <a:pt x="0" y="60000"/>
                  </a:lnTo>
                  <a:lnTo>
                    <a:pt x="0" y="120000"/>
                  </a:lnTo>
                </a:path>
              </a:pathLst>
            </a:custGeom>
            <a:no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8" name="Google Shape;308;p9"/>
            <p:cNvSpPr/>
            <p:nvPr/>
          </p:nvSpPr>
          <p:spPr>
            <a:xfrm>
              <a:off x="3863615" y="2936624"/>
              <a:ext cx="990438" cy="660292"/>
            </a:xfrm>
            <a:prstGeom prst="roundRect">
              <a:avLst>
                <a:gd fmla="val 10000" name="adj"/>
              </a:avLst>
            </a:prstGeom>
            <a:solidFill>
              <a:schemeClr val="accent6"/>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9"/>
            <p:cNvSpPr txBox="1"/>
            <p:nvPr/>
          </p:nvSpPr>
          <p:spPr>
            <a:xfrm>
              <a:off x="3882954" y="2955963"/>
              <a:ext cx="951760" cy="621614"/>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Conocidos</a:t>
              </a:r>
              <a:endParaRPr b="0" i="0" sz="1400" u="none" cap="none" strike="noStrike">
                <a:solidFill>
                  <a:srgbClr val="000000"/>
                </a:solidFill>
                <a:latin typeface="Arial"/>
                <a:ea typeface="Arial"/>
                <a:cs typeface="Arial"/>
                <a:sym typeface="Arial"/>
              </a:endParaRPr>
            </a:p>
          </p:txBody>
        </p:sp>
        <p:sp>
          <p:nvSpPr>
            <p:cNvPr id="310" name="Google Shape;310;p9"/>
            <p:cNvSpPr/>
            <p:nvPr/>
          </p:nvSpPr>
          <p:spPr>
            <a:xfrm>
              <a:off x="5600684" y="2672507"/>
              <a:ext cx="91440" cy="264116"/>
            </a:xfrm>
            <a:custGeom>
              <a:rect b="b" l="l" r="r" t="t"/>
              <a:pathLst>
                <a:path extrusionOk="0" h="120000" w="120000">
                  <a:moveTo>
                    <a:pt x="60000" y="0"/>
                  </a:moveTo>
                  <a:lnTo>
                    <a:pt x="60000" y="120000"/>
                  </a:lnTo>
                </a:path>
              </a:pathLst>
            </a:custGeom>
            <a:no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1" name="Google Shape;311;p9"/>
            <p:cNvSpPr/>
            <p:nvPr/>
          </p:nvSpPr>
          <p:spPr>
            <a:xfrm>
              <a:off x="5151185" y="2936624"/>
              <a:ext cx="990438" cy="660292"/>
            </a:xfrm>
            <a:prstGeom prst="roundRect">
              <a:avLst>
                <a:gd fmla="val 10000" name="adj"/>
              </a:avLst>
            </a:prstGeom>
            <a:solidFill>
              <a:schemeClr val="accent6"/>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9"/>
            <p:cNvSpPr txBox="1"/>
            <p:nvPr/>
          </p:nvSpPr>
          <p:spPr>
            <a:xfrm>
              <a:off x="5170524" y="2955963"/>
              <a:ext cx="951760" cy="621614"/>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Predecibles </a:t>
              </a:r>
              <a:endParaRPr b="0" i="0" sz="1400" u="none" cap="none" strike="noStrike">
                <a:solidFill>
                  <a:srgbClr val="000000"/>
                </a:solidFill>
                <a:latin typeface="Arial"/>
                <a:ea typeface="Arial"/>
                <a:cs typeface="Arial"/>
                <a:sym typeface="Arial"/>
              </a:endParaRPr>
            </a:p>
          </p:txBody>
        </p:sp>
        <p:sp>
          <p:nvSpPr>
            <p:cNvPr id="313" name="Google Shape;313;p9"/>
            <p:cNvSpPr/>
            <p:nvPr/>
          </p:nvSpPr>
          <p:spPr>
            <a:xfrm>
              <a:off x="5646404" y="2672507"/>
              <a:ext cx="1287569" cy="264116"/>
            </a:xfrm>
            <a:custGeom>
              <a:rect b="b" l="l" r="r" t="t"/>
              <a:pathLst>
                <a:path extrusionOk="0" h="120000" w="120000">
                  <a:moveTo>
                    <a:pt x="0" y="0"/>
                  </a:moveTo>
                  <a:lnTo>
                    <a:pt x="0" y="60000"/>
                  </a:lnTo>
                  <a:lnTo>
                    <a:pt x="120000" y="60000"/>
                  </a:lnTo>
                  <a:lnTo>
                    <a:pt x="120000" y="120000"/>
                  </a:lnTo>
                </a:path>
              </a:pathLst>
            </a:custGeom>
            <a:no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4" name="Google Shape;314;p9"/>
            <p:cNvSpPr/>
            <p:nvPr/>
          </p:nvSpPr>
          <p:spPr>
            <a:xfrm>
              <a:off x="6438754" y="2936624"/>
              <a:ext cx="990438" cy="660292"/>
            </a:xfrm>
            <a:prstGeom prst="roundRect">
              <a:avLst>
                <a:gd fmla="val 10000" name="adj"/>
              </a:avLst>
            </a:prstGeom>
            <a:solidFill>
              <a:schemeClr val="accent6"/>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9"/>
            <p:cNvSpPr txBox="1"/>
            <p:nvPr/>
          </p:nvSpPr>
          <p:spPr>
            <a:xfrm>
              <a:off x="6458093" y="2955963"/>
              <a:ext cx="951760" cy="621614"/>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Impredecibles</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500"/>
                                        <p:tgtEl>
                                          <p:spTgt spid="28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0"/>
          <p:cNvSpPr txBox="1"/>
          <p:nvPr/>
        </p:nvSpPr>
        <p:spPr>
          <a:xfrm>
            <a:off x="636222" y="564839"/>
            <a:ext cx="8104680" cy="1272960"/>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El Proceso de Gestión de Riesgos</a:t>
            </a:r>
            <a:endParaRPr b="0" i="0" sz="4000" u="none" cap="none" strike="noStrike">
              <a:solidFill>
                <a:srgbClr val="4A6617"/>
              </a:solidFill>
              <a:latin typeface="Calibri"/>
              <a:ea typeface="Calibri"/>
              <a:cs typeface="Calibri"/>
              <a:sym typeface="Calibri"/>
            </a:endParaRPr>
          </a:p>
        </p:txBody>
      </p:sp>
      <p:sp>
        <p:nvSpPr>
          <p:cNvPr id="321" name="Google Shape;321;p10"/>
          <p:cNvSpPr txBox="1"/>
          <p:nvPr/>
        </p:nvSpPr>
        <p:spPr>
          <a:xfrm>
            <a:off x="1175160" y="6512053"/>
            <a:ext cx="3497400" cy="374760"/>
          </a:xfrm>
          <a:prstGeom prst="rect">
            <a:avLst/>
          </a:prstGeom>
          <a:noFill/>
          <a:ln>
            <a:noFill/>
          </a:ln>
        </p:spPr>
        <p:txBody>
          <a:bodyPr anchorCtr="0" anchor="t" bIns="45700" lIns="91425" spcFirstLastPara="1" rIns="91425" wrap="square" tIns="45700">
            <a:noAutofit/>
          </a:bodyPr>
          <a:lstStyle/>
          <a:p>
            <a:pPr indent="-114300" lvl="0" marL="68760" marR="0" rtl="0" algn="l">
              <a:lnSpc>
                <a:spcPct val="85000"/>
              </a:lnSpc>
              <a:spcBef>
                <a:spcPts val="0"/>
              </a:spcBef>
              <a:spcAft>
                <a:spcPts val="0"/>
              </a:spcAft>
              <a:buClr>
                <a:srgbClr val="C00000"/>
              </a:buClr>
              <a:buSzPts val="1800"/>
              <a:buFont typeface="Arial"/>
              <a:buChar char="»"/>
            </a:pPr>
            <a:r>
              <a:rPr b="0" i="0" lang="es-ES" sz="1800" u="none" cap="none" strike="noStrike">
                <a:solidFill>
                  <a:srgbClr val="262626"/>
                </a:solidFill>
                <a:latin typeface="Calibri"/>
                <a:ea typeface="Calibri"/>
                <a:cs typeface="Calibri"/>
                <a:sym typeface="Calibri"/>
              </a:rPr>
              <a:t>Sommerville Cap. 12</a:t>
            </a:r>
            <a:endParaRPr b="0" i="0" sz="1400" u="none" cap="none" strike="noStrike">
              <a:solidFill>
                <a:srgbClr val="000000"/>
              </a:solidFill>
              <a:latin typeface="Arial"/>
              <a:ea typeface="Arial"/>
              <a:cs typeface="Arial"/>
              <a:sym typeface="Arial"/>
            </a:endParaRPr>
          </a:p>
          <a:p>
            <a:pPr indent="0" lvl="0" marL="0" marR="0" rtl="0" algn="l">
              <a:lnSpc>
                <a:spcPct val="85000"/>
              </a:lnSpc>
              <a:spcBef>
                <a:spcPts val="1301"/>
              </a:spcBef>
              <a:spcAft>
                <a:spcPts val="0"/>
              </a:spcAft>
              <a:buClr>
                <a:srgbClr val="000000"/>
              </a:buClr>
              <a:buSzPts val="1800"/>
              <a:buFont typeface="Arial"/>
              <a:buNone/>
            </a:pPr>
            <a:r>
              <a:t/>
            </a:r>
            <a:endParaRPr b="0" i="0" sz="1800" u="none" cap="none" strike="noStrike">
              <a:solidFill>
                <a:srgbClr val="262626"/>
              </a:solidFill>
              <a:latin typeface="Calibri"/>
              <a:ea typeface="Calibri"/>
              <a:cs typeface="Calibri"/>
              <a:sym typeface="Calibri"/>
            </a:endParaRPr>
          </a:p>
        </p:txBody>
      </p:sp>
      <p:sp>
        <p:nvSpPr>
          <p:cNvPr id="322" name="Google Shape;322;p10"/>
          <p:cNvSpPr/>
          <p:nvPr/>
        </p:nvSpPr>
        <p:spPr>
          <a:xfrm>
            <a:off x="1806600" y="5929200"/>
            <a:ext cx="8000640" cy="738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s-ES" sz="2200" u="none" cap="none" strike="noStrike">
                <a:solidFill>
                  <a:srgbClr val="000000"/>
                </a:solidFill>
                <a:latin typeface="Calibri"/>
                <a:ea typeface="Calibri"/>
                <a:cs typeface="Calibri"/>
                <a:sym typeface="Calibri"/>
              </a:rPr>
              <a:t>Proceso iterativo que debe documentarse</a:t>
            </a:r>
            <a:endParaRPr b="0" i="0" sz="2200" u="none" cap="none" strike="noStrike">
              <a:solidFill>
                <a:schemeClr val="dk1"/>
              </a:solidFill>
              <a:latin typeface="Arial"/>
              <a:ea typeface="Arial"/>
              <a:cs typeface="Arial"/>
              <a:sym typeface="Arial"/>
            </a:endParaRPr>
          </a:p>
        </p:txBody>
      </p:sp>
      <p:sp>
        <p:nvSpPr>
          <p:cNvPr id="323" name="Google Shape;323;p10"/>
          <p:cNvSpPr/>
          <p:nvPr/>
        </p:nvSpPr>
        <p:spPr>
          <a:xfrm>
            <a:off x="1987011" y="2012842"/>
            <a:ext cx="1821050" cy="910525"/>
          </a:xfrm>
          <a:prstGeom prst="roundRect">
            <a:avLst>
              <a:gd fmla="val 16667" name="adj"/>
            </a:avLst>
          </a:prstGeom>
          <a:gradFill>
            <a:gsLst>
              <a:gs pos="0">
                <a:srgbClr val="FF9192"/>
              </a:gs>
              <a:gs pos="35000">
                <a:srgbClr val="FFB4B4"/>
              </a:gs>
              <a:gs pos="100000">
                <a:srgbClr val="FFE0E0"/>
              </a:gs>
            </a:gsLst>
            <a:lin ang="16200000" scaled="0"/>
          </a:gradFill>
          <a:ln cap="flat" cmpd="sng" w="9525">
            <a:solidFill>
              <a:srgbClr val="BF00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1.Identificacion de riesgos</a:t>
            </a:r>
            <a:endParaRPr b="0" i="0" sz="1800" u="none" cap="none" strike="noStrike">
              <a:solidFill>
                <a:schemeClr val="dk1"/>
              </a:solidFill>
              <a:latin typeface="Arial"/>
              <a:ea typeface="Arial"/>
              <a:cs typeface="Arial"/>
              <a:sym typeface="Arial"/>
            </a:endParaRPr>
          </a:p>
        </p:txBody>
      </p:sp>
      <p:sp>
        <p:nvSpPr>
          <p:cNvPr id="324" name="Google Shape;324;p10"/>
          <p:cNvSpPr/>
          <p:nvPr/>
        </p:nvSpPr>
        <p:spPr>
          <a:xfrm>
            <a:off x="3769317" y="2458416"/>
            <a:ext cx="1927601" cy="784602"/>
          </a:xfrm>
          <a:prstGeom prst="roundRect">
            <a:avLst>
              <a:gd fmla="val 16667" name="adj"/>
            </a:avLst>
          </a:prstGeom>
          <a:gradFill>
            <a:gsLst>
              <a:gs pos="0">
                <a:srgbClr val="C3E1A8"/>
              </a:gs>
              <a:gs pos="35000">
                <a:srgbClr val="D3E9C1"/>
              </a:gs>
              <a:gs pos="100000">
                <a:srgbClr val="EDF8E6"/>
              </a:gs>
            </a:gsLst>
            <a:lin ang="16200000" scaled="0"/>
          </a:gradFill>
          <a:ln cap="flat" cmpd="sng" w="9525">
            <a:solidFill>
              <a:srgbClr val="60871B"/>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2.Análisis de riesgos</a:t>
            </a:r>
            <a:endParaRPr b="0" i="0" sz="1800" u="none" cap="none" strike="noStrike">
              <a:solidFill>
                <a:srgbClr val="000000"/>
              </a:solidFill>
              <a:latin typeface="Arial"/>
              <a:ea typeface="Arial"/>
              <a:cs typeface="Arial"/>
              <a:sym typeface="Arial"/>
            </a:endParaRPr>
          </a:p>
        </p:txBody>
      </p:sp>
      <p:sp>
        <p:nvSpPr>
          <p:cNvPr id="325" name="Google Shape;325;p10"/>
          <p:cNvSpPr/>
          <p:nvPr/>
        </p:nvSpPr>
        <p:spPr>
          <a:xfrm>
            <a:off x="2066422" y="3376439"/>
            <a:ext cx="1065510" cy="910528"/>
          </a:xfrm>
          <a:prstGeom prst="flowChartMultidocumen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Listado de riesgos potenciales</a:t>
            </a:r>
            <a:endParaRPr b="0" i="0" sz="1200" u="none" cap="none" strike="noStrike">
              <a:solidFill>
                <a:schemeClr val="dk1"/>
              </a:solidFill>
              <a:latin typeface="Arial"/>
              <a:ea typeface="Arial"/>
              <a:cs typeface="Arial"/>
              <a:sym typeface="Arial"/>
            </a:endParaRPr>
          </a:p>
        </p:txBody>
      </p:sp>
      <p:cxnSp>
        <p:nvCxnSpPr>
          <p:cNvPr id="326" name="Google Shape;326;p10"/>
          <p:cNvCxnSpPr/>
          <p:nvPr/>
        </p:nvCxnSpPr>
        <p:spPr>
          <a:xfrm flipH="1">
            <a:off x="2780333" y="2889466"/>
            <a:ext cx="5811" cy="449451"/>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6862"/>
              </a:srgbClr>
            </a:outerShdw>
          </a:effectLst>
        </p:spPr>
      </p:cxnSp>
      <p:sp>
        <p:nvSpPr>
          <p:cNvPr id="327" name="Google Shape;327;p10"/>
          <p:cNvSpPr/>
          <p:nvPr/>
        </p:nvSpPr>
        <p:spPr>
          <a:xfrm>
            <a:off x="4101077" y="3764402"/>
            <a:ext cx="1181745" cy="610245"/>
          </a:xfrm>
          <a:prstGeom prst="flowChartDocument">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Listado de priorización de riesgos</a:t>
            </a:r>
            <a:endParaRPr b="0" i="0" sz="1200" u="none" cap="none" strike="noStrike">
              <a:solidFill>
                <a:schemeClr val="dk1"/>
              </a:solidFill>
              <a:latin typeface="Calibri"/>
              <a:ea typeface="Calibri"/>
              <a:cs typeface="Calibri"/>
              <a:sym typeface="Calibri"/>
            </a:endParaRPr>
          </a:p>
        </p:txBody>
      </p:sp>
      <p:cxnSp>
        <p:nvCxnSpPr>
          <p:cNvPr id="328" name="Google Shape;328;p10"/>
          <p:cNvCxnSpPr/>
          <p:nvPr/>
        </p:nvCxnSpPr>
        <p:spPr>
          <a:xfrm flipH="1">
            <a:off x="4688562" y="3305982"/>
            <a:ext cx="5811" cy="449451"/>
          </a:xfrm>
          <a:prstGeom prst="straightConnector1">
            <a:avLst/>
          </a:prstGeom>
          <a:noFill/>
          <a:ln cap="flat" cmpd="sng" w="25400">
            <a:solidFill>
              <a:schemeClr val="accent5"/>
            </a:solidFill>
            <a:prstDash val="solid"/>
            <a:round/>
            <a:headEnd len="sm" w="sm" type="none"/>
            <a:tailEnd len="med" w="med" type="triangle"/>
          </a:ln>
          <a:effectLst>
            <a:outerShdw blurRad="40000" rotWithShape="0" dir="5400000" dist="20000">
              <a:srgbClr val="000000">
                <a:alpha val="36862"/>
              </a:srgbClr>
            </a:outerShdw>
          </a:effectLst>
        </p:spPr>
      </p:cxnSp>
      <p:sp>
        <p:nvSpPr>
          <p:cNvPr id="329" name="Google Shape;329;p10"/>
          <p:cNvSpPr/>
          <p:nvPr/>
        </p:nvSpPr>
        <p:spPr>
          <a:xfrm>
            <a:off x="5532248" y="3049289"/>
            <a:ext cx="1927601" cy="784602"/>
          </a:xfrm>
          <a:prstGeom prst="roundRect">
            <a:avLst>
              <a:gd fmla="val 16667" name="adj"/>
            </a:avLst>
          </a:prstGeom>
          <a:gradFill>
            <a:gsLst>
              <a:gs pos="0">
                <a:srgbClr val="C5CED1"/>
              </a:gs>
              <a:gs pos="35000">
                <a:srgbClr val="D4DBDE"/>
              </a:gs>
              <a:gs pos="100000">
                <a:srgbClr val="EEF2F2"/>
              </a:gs>
            </a:gsLst>
            <a:lin ang="16200000" scaled="0"/>
          </a:gradFill>
          <a:ln cap="flat" cmpd="sng" w="9525">
            <a:solidFill>
              <a:srgbClr val="717D8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3.Planeación de riesgos</a:t>
            </a:r>
            <a:endParaRPr b="0" i="0" sz="1800" u="none" cap="none" strike="noStrike">
              <a:solidFill>
                <a:srgbClr val="000000"/>
              </a:solidFill>
              <a:latin typeface="Arial"/>
              <a:ea typeface="Arial"/>
              <a:cs typeface="Arial"/>
              <a:sym typeface="Arial"/>
            </a:endParaRPr>
          </a:p>
        </p:txBody>
      </p:sp>
      <p:cxnSp>
        <p:nvCxnSpPr>
          <p:cNvPr id="330" name="Google Shape;330;p10"/>
          <p:cNvCxnSpPr/>
          <p:nvPr/>
        </p:nvCxnSpPr>
        <p:spPr>
          <a:xfrm>
            <a:off x="6486365" y="3906541"/>
            <a:ext cx="13561" cy="497883"/>
          </a:xfrm>
          <a:prstGeom prst="straightConnector1">
            <a:avLst/>
          </a:prstGeom>
          <a:noFill/>
          <a:ln cap="flat" cmpd="sng" w="25400">
            <a:solidFill>
              <a:schemeClr val="accent6"/>
            </a:solidFill>
            <a:prstDash val="solid"/>
            <a:round/>
            <a:headEnd len="sm" w="sm" type="none"/>
            <a:tailEnd len="med" w="med" type="triangle"/>
          </a:ln>
          <a:effectLst>
            <a:outerShdw blurRad="40000" rotWithShape="0" dir="5400000" dist="20000">
              <a:srgbClr val="000000">
                <a:alpha val="36862"/>
              </a:srgbClr>
            </a:outerShdw>
          </a:effectLst>
        </p:spPr>
      </p:cxnSp>
      <p:sp>
        <p:nvSpPr>
          <p:cNvPr id="331" name="Google Shape;331;p10"/>
          <p:cNvSpPr/>
          <p:nvPr/>
        </p:nvSpPr>
        <p:spPr>
          <a:xfrm>
            <a:off x="5803470" y="4410972"/>
            <a:ext cx="1511083" cy="765228"/>
          </a:xfrm>
          <a:prstGeom prst="flowChartPredefinedProcess">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Anulación  de  riesgos  y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planes  de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contingencia</a:t>
            </a:r>
            <a:endParaRPr b="0" i="0" sz="1200" u="none" cap="none" strike="noStrike">
              <a:solidFill>
                <a:schemeClr val="dk1"/>
              </a:solidFill>
              <a:latin typeface="Calibri"/>
              <a:ea typeface="Calibri"/>
              <a:cs typeface="Calibri"/>
              <a:sym typeface="Calibri"/>
            </a:endParaRPr>
          </a:p>
        </p:txBody>
      </p:sp>
      <p:sp>
        <p:nvSpPr>
          <p:cNvPr id="332" name="Google Shape;332;p10"/>
          <p:cNvSpPr/>
          <p:nvPr/>
        </p:nvSpPr>
        <p:spPr>
          <a:xfrm>
            <a:off x="7421103" y="3504551"/>
            <a:ext cx="1927601" cy="784602"/>
          </a:xfrm>
          <a:prstGeom prst="roundRect">
            <a:avLst>
              <a:gd fmla="val 16667" name="adj"/>
            </a:avLst>
          </a:prstGeom>
          <a:gradFill>
            <a:gsLst>
              <a:gs pos="0">
                <a:srgbClr val="FFB983"/>
              </a:gs>
              <a:gs pos="35000">
                <a:srgbClr val="FFCCA8"/>
              </a:gs>
              <a:gs pos="100000">
                <a:srgbClr val="FFE9DB"/>
              </a:gs>
            </a:gsLst>
            <a:lin ang="16200000" scaled="0"/>
          </a:gradFill>
          <a:ln cap="flat" cmpd="sng" w="9525">
            <a:solidFill>
              <a:srgbClr val="E47F1C"/>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4.Supervisión de riesgos</a:t>
            </a:r>
            <a:endParaRPr b="0" i="0" sz="1800" u="none" cap="none" strike="noStrike">
              <a:solidFill>
                <a:srgbClr val="000000"/>
              </a:solidFill>
              <a:latin typeface="Arial"/>
              <a:ea typeface="Arial"/>
              <a:cs typeface="Arial"/>
              <a:sym typeface="Arial"/>
            </a:endParaRPr>
          </a:p>
        </p:txBody>
      </p:sp>
      <p:cxnSp>
        <p:nvCxnSpPr>
          <p:cNvPr id="333" name="Google Shape;333;p10"/>
          <p:cNvCxnSpPr/>
          <p:nvPr/>
        </p:nvCxnSpPr>
        <p:spPr>
          <a:xfrm>
            <a:off x="8433338" y="4293997"/>
            <a:ext cx="13560" cy="420392"/>
          </a:xfrm>
          <a:prstGeom prst="straightConnector1">
            <a:avLst/>
          </a:prstGeom>
          <a:noFill/>
          <a:ln cap="flat" cmpd="sng" w="25400">
            <a:solidFill>
              <a:schemeClr val="accent3"/>
            </a:solidFill>
            <a:prstDash val="solid"/>
            <a:round/>
            <a:headEnd len="sm" w="sm" type="none"/>
            <a:tailEnd len="med" w="med" type="triangle"/>
          </a:ln>
          <a:effectLst>
            <a:outerShdw blurRad="40000" rotWithShape="0" dir="5400000" dist="20000">
              <a:srgbClr val="000000">
                <a:alpha val="36862"/>
              </a:srgbClr>
            </a:outerShdw>
          </a:effectLst>
        </p:spPr>
      </p:cxnSp>
      <p:sp>
        <p:nvSpPr>
          <p:cNvPr id="334" name="Google Shape;334;p10"/>
          <p:cNvSpPr/>
          <p:nvPr/>
        </p:nvSpPr>
        <p:spPr>
          <a:xfrm>
            <a:off x="7837621" y="4749997"/>
            <a:ext cx="1220489" cy="736169"/>
          </a:xfrm>
          <a:prstGeom prst="flowChartPredefinedProcess">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Valoración  de  riesgos </a:t>
            </a:r>
            <a:endParaRPr b="0" i="0" sz="1200" u="none" cap="none" strike="noStrike">
              <a:solidFill>
                <a:schemeClr val="dk1"/>
              </a:solidFill>
              <a:latin typeface="Calibri"/>
              <a:ea typeface="Calibri"/>
              <a:cs typeface="Calibri"/>
              <a:sym typeface="Calibri"/>
            </a:endParaRPr>
          </a:p>
        </p:txBody>
      </p:sp>
      <p:sp>
        <p:nvSpPr>
          <p:cNvPr id="335" name="Google Shape;335;p10"/>
          <p:cNvSpPr/>
          <p:nvPr/>
        </p:nvSpPr>
        <p:spPr>
          <a:xfrm rot="-10020000">
            <a:off x="4886301" y="2092640"/>
            <a:ext cx="4746354" cy="891151"/>
          </a:xfrm>
          <a:prstGeom prst="curvedUpArrow">
            <a:avLst>
              <a:gd fmla="val 25000" name="adj1"/>
              <a:gd fmla="val 50000" name="adj2"/>
              <a:gd fmla="val 25000" name="adj3"/>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1"/>
          <p:cNvSpPr txBox="1"/>
          <p:nvPr/>
        </p:nvSpPr>
        <p:spPr>
          <a:xfrm>
            <a:off x="655616" y="549304"/>
            <a:ext cx="8104680" cy="1272960"/>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Administración de Riesgos</a:t>
            </a: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1. Identificación de riesgos</a:t>
            </a:r>
            <a:endParaRPr b="0" i="0" sz="3000" u="none" cap="none" strike="noStrike">
              <a:solidFill>
                <a:srgbClr val="4A6617"/>
              </a:solidFill>
              <a:latin typeface="Calibri"/>
              <a:ea typeface="Calibri"/>
              <a:cs typeface="Calibri"/>
              <a:sym typeface="Calibri"/>
            </a:endParaRPr>
          </a:p>
        </p:txBody>
      </p:sp>
      <p:sp>
        <p:nvSpPr>
          <p:cNvPr id="341" name="Google Shape;341;p11"/>
          <p:cNvSpPr txBox="1"/>
          <p:nvPr/>
        </p:nvSpPr>
        <p:spPr>
          <a:xfrm>
            <a:off x="1934736" y="2230474"/>
            <a:ext cx="7376400" cy="541456"/>
          </a:xfrm>
          <a:prstGeom prst="rect">
            <a:avLst/>
          </a:prstGeom>
          <a:noFill/>
          <a:ln>
            <a:noFill/>
          </a:ln>
        </p:spPr>
        <p:txBody>
          <a:bodyPr anchorCtr="0" anchor="t" bIns="45700" lIns="91425" spcFirstLastPara="1" rIns="91425" wrap="square" tIns="45700">
            <a:normAutofit/>
          </a:bodyPr>
          <a:lstStyle/>
          <a:p>
            <a:pPr indent="-457200" lvl="0" marL="457835" marR="0" rtl="0" algn="just">
              <a:lnSpc>
                <a:spcPct val="85000"/>
              </a:lnSpc>
              <a:spcBef>
                <a:spcPts val="0"/>
              </a:spcBef>
              <a:spcAft>
                <a:spcPts val="0"/>
              </a:spcAft>
              <a:buClr>
                <a:srgbClr val="C00000"/>
              </a:buClr>
              <a:buSzPts val="2800"/>
              <a:buFont typeface="Noto Sans Symbols"/>
              <a:buChar char="⮚"/>
            </a:pPr>
            <a:r>
              <a:rPr b="0" i="0" lang="es-ES" sz="2800" u="none" cap="none" strike="noStrike">
                <a:solidFill>
                  <a:srgbClr val="262626"/>
                </a:solidFill>
                <a:latin typeface="Calibri"/>
                <a:ea typeface="Calibri"/>
                <a:cs typeface="Calibri"/>
                <a:sym typeface="Calibri"/>
              </a:rPr>
              <a:t>“</a:t>
            </a:r>
            <a:r>
              <a:rPr b="0" i="0" lang="es-ES" sz="2000" u="none" cap="none" strike="noStrike">
                <a:solidFill>
                  <a:srgbClr val="262626"/>
                </a:solidFill>
                <a:latin typeface="Calibri"/>
                <a:ea typeface="Calibri"/>
                <a:cs typeface="Calibri"/>
                <a:sym typeface="Calibri"/>
              </a:rPr>
              <a:t>verdaderos riesgos”.</a:t>
            </a:r>
            <a:endParaRPr b="0" i="0" sz="2000" u="none" cap="none" strike="noStrike">
              <a:solidFill>
                <a:schemeClr val="dk1"/>
              </a:solidFill>
              <a:latin typeface="Calibri"/>
              <a:ea typeface="Calibri"/>
              <a:cs typeface="Calibri"/>
              <a:sym typeface="Calibri"/>
            </a:endParaRPr>
          </a:p>
          <a:p>
            <a:pPr indent="0" lvl="0" marL="0" marR="0" rtl="0" algn="just">
              <a:lnSpc>
                <a:spcPct val="85000"/>
              </a:lnSpc>
              <a:spcBef>
                <a:spcPts val="1301"/>
              </a:spcBef>
              <a:spcAft>
                <a:spcPts val="0"/>
              </a:spcAft>
              <a:buClr>
                <a:srgbClr val="000000"/>
              </a:buClr>
              <a:buSzPts val="3600"/>
              <a:buFont typeface="Arial"/>
              <a:buNone/>
            </a:pPr>
            <a:r>
              <a:t/>
            </a:r>
            <a:endParaRPr b="0" i="0" sz="3600" u="none" cap="none" strike="noStrike">
              <a:solidFill>
                <a:srgbClr val="262626"/>
              </a:solidFill>
              <a:latin typeface="Calibri"/>
              <a:ea typeface="Calibri"/>
              <a:cs typeface="Calibri"/>
              <a:sym typeface="Calibri"/>
            </a:endParaRPr>
          </a:p>
        </p:txBody>
      </p:sp>
      <p:sp>
        <p:nvSpPr>
          <p:cNvPr id="342" name="Google Shape;342;p11"/>
          <p:cNvSpPr/>
          <p:nvPr/>
        </p:nvSpPr>
        <p:spPr>
          <a:xfrm>
            <a:off x="8622223" y="220850"/>
            <a:ext cx="1821050" cy="910525"/>
          </a:xfrm>
          <a:prstGeom prst="roundRect">
            <a:avLst>
              <a:gd fmla="val 16667" name="adj"/>
            </a:avLst>
          </a:prstGeom>
          <a:gradFill>
            <a:gsLst>
              <a:gs pos="0">
                <a:srgbClr val="FF9192"/>
              </a:gs>
              <a:gs pos="35000">
                <a:srgbClr val="FFB4B4"/>
              </a:gs>
              <a:gs pos="100000">
                <a:srgbClr val="FFE0E0"/>
              </a:gs>
            </a:gsLst>
            <a:lin ang="16200000" scaled="0"/>
          </a:gradFill>
          <a:ln cap="flat" cmpd="sng" w="9525">
            <a:solidFill>
              <a:srgbClr val="BF00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1.Identificacion de riesgos</a:t>
            </a:r>
            <a:endParaRPr b="0" i="0" sz="1800" u="none" cap="none" strike="noStrike">
              <a:solidFill>
                <a:schemeClr val="dk1"/>
              </a:solidFill>
              <a:latin typeface="Arial"/>
              <a:ea typeface="Arial"/>
              <a:cs typeface="Arial"/>
              <a:sym typeface="Arial"/>
            </a:endParaRPr>
          </a:p>
        </p:txBody>
      </p:sp>
      <p:sp>
        <p:nvSpPr>
          <p:cNvPr id="343" name="Google Shape;343;p11"/>
          <p:cNvSpPr/>
          <p:nvPr/>
        </p:nvSpPr>
        <p:spPr>
          <a:xfrm>
            <a:off x="8701634" y="1584448"/>
            <a:ext cx="1065510" cy="910528"/>
          </a:xfrm>
          <a:prstGeom prst="flowChartMultidocumen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Listado de riesgos potenciales</a:t>
            </a:r>
            <a:endParaRPr b="0" i="0" sz="1200" u="none" cap="none" strike="noStrike">
              <a:solidFill>
                <a:schemeClr val="dk1"/>
              </a:solidFill>
              <a:latin typeface="Arial"/>
              <a:ea typeface="Arial"/>
              <a:cs typeface="Arial"/>
              <a:sym typeface="Arial"/>
            </a:endParaRPr>
          </a:p>
        </p:txBody>
      </p:sp>
      <p:cxnSp>
        <p:nvCxnSpPr>
          <p:cNvPr id="344" name="Google Shape;344;p11"/>
          <p:cNvCxnSpPr/>
          <p:nvPr/>
        </p:nvCxnSpPr>
        <p:spPr>
          <a:xfrm flipH="1">
            <a:off x="9415545" y="1097474"/>
            <a:ext cx="5811" cy="449451"/>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6862"/>
              </a:srgbClr>
            </a:outerShdw>
          </a:effectLst>
        </p:spPr>
      </p:cxnSp>
      <p:sp>
        <p:nvSpPr>
          <p:cNvPr id="345" name="Google Shape;345;p11"/>
          <p:cNvSpPr/>
          <p:nvPr/>
        </p:nvSpPr>
        <p:spPr>
          <a:xfrm>
            <a:off x="3093704" y="627397"/>
            <a:ext cx="6416700" cy="1984200"/>
          </a:xfrm>
          <a:prstGeom prst="cloudCallout">
            <a:avLst>
              <a:gd fmla="val -20833" name="adj1"/>
              <a:gd fmla="val 62500" name="adj2"/>
            </a:avLst>
          </a:prstGeom>
          <a:solidFill>
            <a:schemeClr val="accent1"/>
          </a:solidFill>
          <a:ln cap="flat" cmpd="sng" w="25400">
            <a:solidFill>
              <a:srgbClr val="8C0000"/>
            </a:solidFill>
            <a:prstDash val="solid"/>
            <a:round/>
            <a:headEnd len="sm" w="sm" type="none"/>
            <a:tailEnd len="sm" w="sm" type="none"/>
          </a:ln>
        </p:spPr>
        <p:txBody>
          <a:bodyPr anchorCtr="0" anchor="ctr" bIns="45700" lIns="91425" spcFirstLastPara="1" rIns="91425" wrap="square" tIns="45700">
            <a:noAutofit/>
          </a:bodyPr>
          <a:lstStyle/>
          <a:p>
            <a:pPr indent="0" lvl="1" marL="45720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Calibri"/>
                <a:ea typeface="Calibri"/>
                <a:cs typeface="Calibri"/>
                <a:sym typeface="Calibri"/>
              </a:rPr>
              <a:t>1. Tamaño del producto</a:t>
            </a:r>
            <a:endParaRPr b="0" i="0" sz="1200" u="none" cap="none" strike="noStrike">
              <a:solidFill>
                <a:schemeClr val="lt1"/>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Calibri"/>
                <a:ea typeface="Calibri"/>
                <a:cs typeface="Calibri"/>
                <a:sym typeface="Calibri"/>
              </a:rPr>
              <a:t>2. Impacto de negocio</a:t>
            </a:r>
            <a:endParaRPr b="0" i="0" sz="1200" u="none" cap="none" strike="noStrike">
              <a:solidFill>
                <a:schemeClr val="lt1"/>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Calibri"/>
                <a:ea typeface="Calibri"/>
                <a:cs typeface="Calibri"/>
                <a:sym typeface="Calibri"/>
              </a:rPr>
              <a:t>3. Características de partes interesadas  </a:t>
            </a:r>
            <a:endParaRPr b="0" i="0" sz="1200" u="none" cap="none" strike="noStrike">
              <a:solidFill>
                <a:schemeClr val="lt1"/>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Calibri"/>
                <a:ea typeface="Calibri"/>
                <a:cs typeface="Calibri"/>
                <a:sym typeface="Calibri"/>
              </a:rPr>
              <a:t>4. Definición del proceso  </a:t>
            </a:r>
            <a:endParaRPr b="0" i="0" sz="1200" u="none" cap="none" strike="noStrike">
              <a:solidFill>
                <a:schemeClr val="lt1"/>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Calibri"/>
                <a:ea typeface="Calibri"/>
                <a:cs typeface="Calibri"/>
                <a:sym typeface="Calibri"/>
              </a:rPr>
              <a:t>5. Ambiente de desarrollo </a:t>
            </a:r>
            <a:endParaRPr b="0" i="0" sz="1200" u="none" cap="none" strike="noStrike">
              <a:solidFill>
                <a:schemeClr val="lt1"/>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Calibri"/>
                <a:ea typeface="Calibri"/>
                <a:cs typeface="Calibri"/>
                <a:sym typeface="Calibri"/>
              </a:rPr>
              <a:t>6. Tecnología por crear</a:t>
            </a:r>
            <a:endParaRPr b="0" i="0" sz="1200" u="none" cap="none" strike="noStrike">
              <a:solidFill>
                <a:schemeClr val="lt1"/>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Calibri"/>
                <a:ea typeface="Calibri"/>
                <a:cs typeface="Calibri"/>
                <a:sym typeface="Calibri"/>
              </a:rPr>
              <a:t>7. Tamaño y experiencia del personal </a:t>
            </a:r>
            <a:endParaRPr b="0" i="0" sz="1200" u="none" cap="none" strike="noStrike">
              <a:solidFill>
                <a:schemeClr val="lt1"/>
              </a:solidFill>
              <a:latin typeface="Calibri"/>
              <a:ea typeface="Calibri"/>
              <a:cs typeface="Calibri"/>
              <a:sym typeface="Calibri"/>
            </a:endParaRPr>
          </a:p>
        </p:txBody>
      </p:sp>
      <p:sp>
        <p:nvSpPr>
          <p:cNvPr id="346" name="Google Shape;346;p11"/>
          <p:cNvSpPr txBox="1"/>
          <p:nvPr/>
        </p:nvSpPr>
        <p:spPr>
          <a:xfrm>
            <a:off x="1983137" y="2880747"/>
            <a:ext cx="6055962"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262626"/>
              </a:buClr>
              <a:buSzPts val="2000"/>
              <a:buFont typeface="Noto Sans Symbols"/>
              <a:buChar char="⮚"/>
            </a:pPr>
            <a:r>
              <a:rPr b="0" i="0" lang="es-ES" sz="2000" u="none" cap="none" strike="noStrike">
                <a:solidFill>
                  <a:srgbClr val="262626"/>
                </a:solidFill>
                <a:latin typeface="Calibri"/>
                <a:ea typeface="Calibri"/>
                <a:cs typeface="Calibri"/>
                <a:sym typeface="Calibri"/>
              </a:rPr>
              <a:t>“lista de comprobación de elementos de riesgo” </a:t>
            </a:r>
            <a:r>
              <a:rPr b="0" i="0" lang="es-ES" sz="20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347" name="Google Shape;347;p11"/>
          <p:cNvSpPr txBox="1"/>
          <p:nvPr/>
        </p:nvSpPr>
        <p:spPr>
          <a:xfrm>
            <a:off x="2639616" y="3717032"/>
            <a:ext cx="6120680" cy="156966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6862"/>
              </a:srgbClr>
            </a:outerShdw>
          </a:effectLst>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262626"/>
                </a:solidFill>
                <a:latin typeface="Calibri"/>
                <a:ea typeface="Calibri"/>
                <a:cs typeface="Calibri"/>
                <a:sym typeface="Calibri"/>
              </a:rPr>
              <a:t> </a:t>
            </a:r>
            <a:r>
              <a:rPr b="0" i="0" lang="es-ES"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Arial"/>
              <a:ea typeface="Arial"/>
              <a:cs typeface="Arial"/>
              <a:sym typeface="Arial"/>
            </a:endParaRPr>
          </a:p>
          <a:p>
            <a:pPr indent="-152400" lvl="0" marL="0" marR="0" rtl="0" algn="just">
              <a:lnSpc>
                <a:spcPct val="100000"/>
              </a:lnSpc>
              <a:spcBef>
                <a:spcPts val="0"/>
              </a:spcBef>
              <a:spcAft>
                <a:spcPts val="0"/>
              </a:spcAft>
              <a:buClr>
                <a:srgbClr val="262626"/>
              </a:buClr>
              <a:buSzPts val="2400"/>
              <a:buFont typeface="Calibri"/>
              <a:buChar char="•"/>
            </a:pPr>
            <a:r>
              <a:rPr b="0" i="0" lang="es-ES" sz="2400" u="none" cap="none" strike="noStrike">
                <a:solidFill>
                  <a:srgbClr val="262626"/>
                </a:solidFill>
                <a:latin typeface="Calibri"/>
                <a:ea typeface="Calibri"/>
                <a:cs typeface="Calibri"/>
                <a:sym typeface="Calibri"/>
              </a:rPr>
              <a:t>Utiliza un enfoque de </a:t>
            </a:r>
            <a:r>
              <a:rPr b="0" i="1" lang="es-ES" sz="2400" u="none" cap="none" strike="noStrike">
                <a:solidFill>
                  <a:srgbClr val="262626"/>
                </a:solidFill>
                <a:latin typeface="Calibri"/>
                <a:ea typeface="Calibri"/>
                <a:cs typeface="Calibri"/>
                <a:sym typeface="Calibri"/>
              </a:rPr>
              <a:t>tormenta de ideas</a:t>
            </a:r>
            <a:r>
              <a:rPr b="0" i="0" lang="es-ES" sz="2400" u="none" cap="none" strike="noStrike">
                <a:solidFill>
                  <a:srgbClr val="262626"/>
                </a:solidFill>
                <a:latin typeface="Calibri"/>
                <a:ea typeface="Calibri"/>
                <a:cs typeface="Calibri"/>
                <a:sym typeface="Calibri"/>
              </a:rPr>
              <a:t> o en base a la </a:t>
            </a:r>
            <a:r>
              <a:rPr b="0" i="1" lang="es-ES" sz="2400" u="none" cap="none" strike="noStrike">
                <a:solidFill>
                  <a:srgbClr val="262626"/>
                </a:solidFill>
                <a:latin typeface="Calibri"/>
                <a:ea typeface="Calibri"/>
                <a:cs typeface="Calibri"/>
                <a:sym typeface="Calibri"/>
              </a:rPr>
              <a:t>experiencia</a:t>
            </a:r>
            <a:r>
              <a:rPr b="0" i="0" lang="es-ES" sz="2400" u="none" cap="none" strike="noStrike">
                <a:solidFill>
                  <a:srgbClr val="262626"/>
                </a:solidFill>
                <a:latin typeface="Calibri"/>
                <a:ea typeface="Calibri"/>
                <a:cs typeface="Calibri"/>
                <a:sym typeface="Calibri"/>
              </a:rPr>
              <a:t>.</a:t>
            </a:r>
            <a:r>
              <a:rPr b="0" i="0" lang="es-E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2"/>
          <p:cNvSpPr txBox="1"/>
          <p:nvPr/>
        </p:nvSpPr>
        <p:spPr>
          <a:xfrm>
            <a:off x="596954" y="511617"/>
            <a:ext cx="8104680" cy="127296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Administración de Riesgos</a:t>
            </a: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1. Identificación de riesgos - Categorías</a:t>
            </a:r>
            <a:endParaRPr b="0" i="0" sz="3000" u="none" cap="none" strike="noStrike">
              <a:solidFill>
                <a:srgbClr val="4A6617"/>
              </a:solidFill>
              <a:latin typeface="Calibri"/>
              <a:ea typeface="Calibri"/>
              <a:cs typeface="Calibri"/>
              <a:sym typeface="Calibri"/>
            </a:endParaRPr>
          </a:p>
        </p:txBody>
      </p:sp>
      <p:sp>
        <p:nvSpPr>
          <p:cNvPr id="353" name="Google Shape;353;p12"/>
          <p:cNvSpPr txBox="1"/>
          <p:nvPr/>
        </p:nvSpPr>
        <p:spPr>
          <a:xfrm>
            <a:off x="1786624" y="1872078"/>
            <a:ext cx="8871331" cy="3892963"/>
          </a:xfrm>
          <a:prstGeom prst="rect">
            <a:avLst/>
          </a:prstGeom>
          <a:noFill/>
          <a:ln>
            <a:noFill/>
          </a:ln>
        </p:spPr>
        <p:txBody>
          <a:bodyPr anchorCtr="0" anchor="t" bIns="45700" lIns="91425" spcFirstLastPara="1" rIns="91425" wrap="square" tIns="45700">
            <a:noAutofit/>
          </a:bodyPr>
          <a:lstStyle/>
          <a:p>
            <a:pPr indent="-78740" lvl="1" marL="260350" marR="0" rtl="0" algn="l">
              <a:lnSpc>
                <a:spcPct val="85000"/>
              </a:lnSpc>
              <a:spcBef>
                <a:spcPts val="0"/>
              </a:spcBef>
              <a:spcAft>
                <a:spcPts val="0"/>
              </a:spcAft>
              <a:buClr>
                <a:srgbClr val="000000"/>
              </a:buClr>
              <a:buSzPts val="2800"/>
              <a:buFont typeface="Arial"/>
              <a:buNone/>
            </a:pPr>
            <a:r>
              <a:t/>
            </a:r>
            <a:endParaRPr b="1" i="0" sz="2800" u="none" cap="none" strike="noStrike">
              <a:solidFill>
                <a:srgbClr val="262626"/>
              </a:solidFill>
              <a:latin typeface="Calibri"/>
              <a:ea typeface="Calibri"/>
              <a:cs typeface="Calibri"/>
              <a:sym typeface="Calibri"/>
            </a:endParaRPr>
          </a:p>
          <a:p>
            <a:pPr indent="-256540" lvl="1" marL="260350" marR="0" rtl="0" algn="l">
              <a:lnSpc>
                <a:spcPct val="85000"/>
              </a:lnSpc>
              <a:spcBef>
                <a:spcPts val="601"/>
              </a:spcBef>
              <a:spcAft>
                <a:spcPts val="0"/>
              </a:spcAft>
              <a:buClr>
                <a:srgbClr val="C00000"/>
              </a:buClr>
              <a:buSzPts val="2800"/>
              <a:buFont typeface="Arial"/>
              <a:buChar char=" "/>
            </a:pPr>
            <a:r>
              <a:rPr b="1" i="0" lang="es-ES" sz="2800" u="none" cap="none" strike="noStrike">
                <a:solidFill>
                  <a:srgbClr val="262626"/>
                </a:solidFill>
                <a:latin typeface="Calibri"/>
                <a:ea typeface="Calibri"/>
                <a:cs typeface="Calibri"/>
                <a:sym typeface="Calibri"/>
              </a:rPr>
              <a:t>                 Del proyecto</a:t>
            </a:r>
            <a:endParaRPr b="0" i="1" sz="2800" u="none" cap="none" strike="noStrike">
              <a:solidFill>
                <a:srgbClr val="262626"/>
              </a:solidFill>
              <a:latin typeface="Calibri"/>
              <a:ea typeface="Calibri"/>
              <a:cs typeface="Calibri"/>
              <a:sym typeface="Calibri"/>
            </a:endParaRPr>
          </a:p>
          <a:p>
            <a:pPr indent="-78740" lvl="1" marL="260350" marR="0" rtl="0" algn="l">
              <a:lnSpc>
                <a:spcPct val="85000"/>
              </a:lnSpc>
              <a:spcBef>
                <a:spcPts val="601"/>
              </a:spcBef>
              <a:spcAft>
                <a:spcPts val="0"/>
              </a:spcAft>
              <a:buClr>
                <a:srgbClr val="000000"/>
              </a:buClr>
              <a:buSzPts val="2800"/>
              <a:buFont typeface="Arial"/>
              <a:buNone/>
            </a:pPr>
            <a:r>
              <a:t/>
            </a:r>
            <a:endParaRPr b="1" i="0" sz="2800" u="none" cap="none" strike="noStrike">
              <a:solidFill>
                <a:srgbClr val="262626"/>
              </a:solidFill>
              <a:latin typeface="Calibri"/>
              <a:ea typeface="Calibri"/>
              <a:cs typeface="Calibri"/>
              <a:sym typeface="Calibri"/>
            </a:endParaRPr>
          </a:p>
          <a:p>
            <a:pPr indent="-78740" lvl="1" marL="260350" marR="0" rtl="0" algn="l">
              <a:lnSpc>
                <a:spcPct val="85000"/>
              </a:lnSpc>
              <a:spcBef>
                <a:spcPts val="601"/>
              </a:spcBef>
              <a:spcAft>
                <a:spcPts val="0"/>
              </a:spcAft>
              <a:buClr>
                <a:srgbClr val="000000"/>
              </a:buClr>
              <a:buSzPts val="2800"/>
              <a:buFont typeface="Arial"/>
              <a:buNone/>
            </a:pPr>
            <a:r>
              <a:t/>
            </a:r>
            <a:endParaRPr b="1" i="0" sz="2800" u="none" cap="none" strike="noStrike">
              <a:solidFill>
                <a:srgbClr val="262626"/>
              </a:solidFill>
              <a:latin typeface="Calibri"/>
              <a:ea typeface="Calibri"/>
              <a:cs typeface="Calibri"/>
              <a:sym typeface="Calibri"/>
            </a:endParaRPr>
          </a:p>
          <a:p>
            <a:pPr indent="-256540" lvl="1" marL="260350" marR="0" rtl="0" algn="l">
              <a:lnSpc>
                <a:spcPct val="85000"/>
              </a:lnSpc>
              <a:spcBef>
                <a:spcPts val="601"/>
              </a:spcBef>
              <a:spcAft>
                <a:spcPts val="0"/>
              </a:spcAft>
              <a:buClr>
                <a:srgbClr val="C00000"/>
              </a:buClr>
              <a:buSzPts val="2800"/>
              <a:buFont typeface="Arial"/>
              <a:buChar char=" "/>
            </a:pPr>
            <a:r>
              <a:rPr b="1" i="0" lang="es-ES" sz="2800" u="none" cap="none" strike="noStrike">
                <a:solidFill>
                  <a:srgbClr val="262626"/>
                </a:solidFill>
                <a:latin typeface="Calibri"/>
                <a:ea typeface="Calibri"/>
                <a:cs typeface="Calibri"/>
                <a:sym typeface="Calibri"/>
              </a:rPr>
              <a:t>                  Del producto </a:t>
            </a:r>
            <a:endParaRPr b="0" i="1" sz="2800" u="none" cap="none" strike="noStrike">
              <a:solidFill>
                <a:srgbClr val="262626"/>
              </a:solidFill>
              <a:latin typeface="Calibri"/>
              <a:ea typeface="Calibri"/>
              <a:cs typeface="Calibri"/>
              <a:sym typeface="Calibri"/>
            </a:endParaRPr>
          </a:p>
          <a:p>
            <a:pPr indent="-78740" lvl="1" marL="260350" marR="0" rtl="0" algn="l">
              <a:lnSpc>
                <a:spcPct val="85000"/>
              </a:lnSpc>
              <a:spcBef>
                <a:spcPts val="601"/>
              </a:spcBef>
              <a:spcAft>
                <a:spcPts val="0"/>
              </a:spcAft>
              <a:buClr>
                <a:srgbClr val="000000"/>
              </a:buClr>
              <a:buSzPts val="2800"/>
              <a:buFont typeface="Arial"/>
              <a:buNone/>
            </a:pPr>
            <a:r>
              <a:t/>
            </a:r>
            <a:endParaRPr b="0" i="1" sz="2800" u="none" cap="none" strike="noStrike">
              <a:solidFill>
                <a:srgbClr val="262626"/>
              </a:solidFill>
              <a:latin typeface="Calibri"/>
              <a:ea typeface="Calibri"/>
              <a:cs typeface="Calibri"/>
              <a:sym typeface="Calibri"/>
            </a:endParaRPr>
          </a:p>
          <a:p>
            <a:pPr indent="-78740" lvl="1" marL="260350" marR="0" rtl="0" algn="l">
              <a:lnSpc>
                <a:spcPct val="85000"/>
              </a:lnSpc>
              <a:spcBef>
                <a:spcPts val="601"/>
              </a:spcBef>
              <a:spcAft>
                <a:spcPts val="0"/>
              </a:spcAft>
              <a:buClr>
                <a:srgbClr val="000000"/>
              </a:buClr>
              <a:buSzPts val="2800"/>
              <a:buFont typeface="Arial"/>
              <a:buNone/>
            </a:pPr>
            <a:r>
              <a:t/>
            </a:r>
            <a:endParaRPr b="0" i="1" sz="2800" u="none" cap="none" strike="noStrike">
              <a:solidFill>
                <a:srgbClr val="262626"/>
              </a:solidFill>
              <a:latin typeface="Calibri"/>
              <a:ea typeface="Calibri"/>
              <a:cs typeface="Calibri"/>
              <a:sym typeface="Calibri"/>
            </a:endParaRPr>
          </a:p>
          <a:p>
            <a:pPr indent="-256540" lvl="1" marL="260350" marR="0" rtl="0" algn="l">
              <a:lnSpc>
                <a:spcPct val="85000"/>
              </a:lnSpc>
              <a:spcBef>
                <a:spcPts val="601"/>
              </a:spcBef>
              <a:spcAft>
                <a:spcPts val="0"/>
              </a:spcAft>
              <a:buClr>
                <a:srgbClr val="C00000"/>
              </a:buClr>
              <a:buSzPts val="2800"/>
              <a:buFont typeface="Arial"/>
              <a:buChar char=" "/>
            </a:pPr>
            <a:r>
              <a:rPr b="1" i="0" lang="es-ES" sz="2800" u="none" cap="none" strike="noStrike">
                <a:solidFill>
                  <a:srgbClr val="262626"/>
                </a:solidFill>
                <a:latin typeface="Calibri"/>
                <a:ea typeface="Calibri"/>
                <a:cs typeface="Calibri"/>
                <a:sym typeface="Calibri"/>
              </a:rPr>
              <a:t>                Del negocio </a:t>
            </a:r>
            <a:endParaRPr b="0" i="1" sz="2800" u="none" cap="none" strike="noStrike">
              <a:solidFill>
                <a:srgbClr val="262626"/>
              </a:solidFill>
              <a:latin typeface="Calibri"/>
              <a:ea typeface="Calibri"/>
              <a:cs typeface="Calibri"/>
              <a:sym typeface="Calibri"/>
            </a:endParaRPr>
          </a:p>
          <a:p>
            <a:pPr indent="-233045" lvl="2" marL="411480" marR="0" rtl="0" algn="l">
              <a:lnSpc>
                <a:spcPct val="85000"/>
              </a:lnSpc>
              <a:spcBef>
                <a:spcPts val="601"/>
              </a:spcBef>
              <a:spcAft>
                <a:spcPts val="0"/>
              </a:spcAft>
              <a:buClr>
                <a:srgbClr val="000000"/>
              </a:buClr>
              <a:buSzPts val="2800"/>
              <a:buFont typeface="Arial"/>
              <a:buNone/>
            </a:pPr>
            <a:r>
              <a:t/>
            </a:r>
            <a:endParaRPr b="0" i="1" sz="2800" u="none" cap="none" strike="noStrike">
              <a:solidFill>
                <a:srgbClr val="262626"/>
              </a:solidFill>
              <a:latin typeface="Calibri"/>
              <a:ea typeface="Calibri"/>
              <a:cs typeface="Calibri"/>
              <a:sym typeface="Calibri"/>
            </a:endParaRPr>
          </a:p>
          <a:p>
            <a:pPr indent="0" lvl="0" marL="0" marR="0" rtl="0" algn="l">
              <a:lnSpc>
                <a:spcPct val="85000"/>
              </a:lnSpc>
              <a:spcBef>
                <a:spcPts val="1301"/>
              </a:spcBef>
              <a:spcAft>
                <a:spcPts val="0"/>
              </a:spcAft>
              <a:buClr>
                <a:srgbClr val="000000"/>
              </a:buClr>
              <a:buSzPts val="2800"/>
              <a:buFont typeface="Arial"/>
              <a:buNone/>
            </a:pPr>
            <a:r>
              <a:t/>
            </a:r>
            <a:endParaRPr b="0" i="0" sz="2800" u="none" cap="none" strike="noStrike">
              <a:solidFill>
                <a:srgbClr val="262626"/>
              </a:solidFill>
              <a:latin typeface="Calibri"/>
              <a:ea typeface="Calibri"/>
              <a:cs typeface="Calibri"/>
              <a:sym typeface="Calibri"/>
            </a:endParaRPr>
          </a:p>
          <a:p>
            <a:pPr indent="0" lvl="0" marL="0" marR="0" rtl="0" algn="l">
              <a:lnSpc>
                <a:spcPct val="85000"/>
              </a:lnSpc>
              <a:spcBef>
                <a:spcPts val="1301"/>
              </a:spcBef>
              <a:spcAft>
                <a:spcPts val="0"/>
              </a:spcAft>
              <a:buClr>
                <a:srgbClr val="000000"/>
              </a:buClr>
              <a:buSzPts val="2800"/>
              <a:buFont typeface="Arial"/>
              <a:buNone/>
            </a:pPr>
            <a:r>
              <a:t/>
            </a:r>
            <a:endParaRPr b="0" i="0" sz="2800" u="none" cap="none" strike="noStrike">
              <a:solidFill>
                <a:srgbClr val="262626"/>
              </a:solidFill>
              <a:latin typeface="Calibri"/>
              <a:ea typeface="Calibri"/>
              <a:cs typeface="Calibri"/>
              <a:sym typeface="Calibri"/>
            </a:endParaRPr>
          </a:p>
        </p:txBody>
      </p:sp>
      <p:sp>
        <p:nvSpPr>
          <p:cNvPr id="354" name="Google Shape;354;p12"/>
          <p:cNvSpPr txBox="1"/>
          <p:nvPr/>
        </p:nvSpPr>
        <p:spPr>
          <a:xfrm>
            <a:off x="1922160" y="6501960"/>
            <a:ext cx="3497400" cy="338040"/>
          </a:xfrm>
          <a:prstGeom prst="rect">
            <a:avLst/>
          </a:prstGeom>
          <a:noFill/>
          <a:ln>
            <a:noFill/>
          </a:ln>
        </p:spPr>
        <p:txBody>
          <a:bodyPr anchorCtr="0" anchor="t" bIns="45700" lIns="91425" spcFirstLastPara="1" rIns="91425" wrap="square" tIns="45700">
            <a:normAutofit/>
          </a:bodyPr>
          <a:lstStyle/>
          <a:p>
            <a:pPr indent="-114300" lvl="0" marL="68760" marR="0" rtl="0" algn="l">
              <a:lnSpc>
                <a:spcPct val="85000"/>
              </a:lnSpc>
              <a:spcBef>
                <a:spcPts val="0"/>
              </a:spcBef>
              <a:spcAft>
                <a:spcPts val="0"/>
              </a:spcAft>
              <a:buClr>
                <a:srgbClr val="C00000"/>
              </a:buClr>
              <a:buSzPts val="1800"/>
              <a:buFont typeface="Arial"/>
              <a:buChar char="»"/>
            </a:pPr>
            <a:r>
              <a:rPr b="0" i="0" lang="es-ES" sz="1800" u="none" cap="none" strike="noStrike">
                <a:solidFill>
                  <a:srgbClr val="262626"/>
                </a:solidFill>
                <a:latin typeface="Calibri"/>
                <a:ea typeface="Calibri"/>
                <a:cs typeface="Calibri"/>
                <a:sym typeface="Calibri"/>
              </a:rPr>
              <a:t>Pressman Cap. 26</a:t>
            </a:r>
            <a:endParaRPr b="0" i="0" sz="1400" u="none" cap="none" strike="noStrike">
              <a:solidFill>
                <a:srgbClr val="000000"/>
              </a:solidFill>
              <a:latin typeface="Arial"/>
              <a:ea typeface="Arial"/>
              <a:cs typeface="Arial"/>
              <a:sym typeface="Arial"/>
            </a:endParaRPr>
          </a:p>
        </p:txBody>
      </p:sp>
      <p:pic>
        <p:nvPicPr>
          <p:cNvPr id="355" name="Google Shape;355;p12"/>
          <p:cNvPicPr preferRelativeResize="0"/>
          <p:nvPr/>
        </p:nvPicPr>
        <p:blipFill rotWithShape="1">
          <a:blip r:embed="rId3">
            <a:alphaModFix/>
          </a:blip>
          <a:srcRect b="0" l="0" r="0" t="0"/>
          <a:stretch/>
        </p:blipFill>
        <p:spPr>
          <a:xfrm rot="3840000">
            <a:off x="1722949" y="2132538"/>
            <a:ext cx="1228725" cy="1218334"/>
          </a:xfrm>
          <a:prstGeom prst="ellipse">
            <a:avLst/>
          </a:prstGeom>
          <a:noFill/>
          <a:ln>
            <a:noFill/>
          </a:ln>
        </p:spPr>
      </p:pic>
      <p:pic>
        <p:nvPicPr>
          <p:cNvPr id="356" name="Google Shape;356;p12"/>
          <p:cNvPicPr preferRelativeResize="0"/>
          <p:nvPr/>
        </p:nvPicPr>
        <p:blipFill rotWithShape="1">
          <a:blip r:embed="rId4">
            <a:alphaModFix/>
          </a:blip>
          <a:srcRect b="0" l="0" r="0" t="0"/>
          <a:stretch/>
        </p:blipFill>
        <p:spPr>
          <a:xfrm>
            <a:off x="1917505" y="4576286"/>
            <a:ext cx="1077192" cy="1077192"/>
          </a:xfrm>
          <a:prstGeom prst="ellipse">
            <a:avLst/>
          </a:prstGeom>
          <a:noFill/>
          <a:ln>
            <a:noFill/>
          </a:ln>
        </p:spPr>
      </p:pic>
      <p:pic>
        <p:nvPicPr>
          <p:cNvPr id="357" name="Google Shape;357;p12"/>
          <p:cNvPicPr preferRelativeResize="0"/>
          <p:nvPr/>
        </p:nvPicPr>
        <p:blipFill rotWithShape="1">
          <a:blip r:embed="rId5">
            <a:alphaModFix/>
          </a:blip>
          <a:srcRect b="0" l="0" r="0" t="0"/>
          <a:stretch/>
        </p:blipFill>
        <p:spPr>
          <a:xfrm>
            <a:off x="1851336" y="3310056"/>
            <a:ext cx="1249508" cy="1249508"/>
          </a:xfrm>
          <a:prstGeom prst="ellipse">
            <a:avLst/>
          </a:prstGeom>
          <a:noFill/>
          <a:ln>
            <a:noFill/>
          </a:ln>
        </p:spPr>
      </p:pic>
      <p:sp>
        <p:nvSpPr>
          <p:cNvPr id="358" name="Google Shape;358;p12"/>
          <p:cNvSpPr/>
          <p:nvPr/>
        </p:nvSpPr>
        <p:spPr>
          <a:xfrm>
            <a:off x="5836748" y="2327161"/>
            <a:ext cx="600559" cy="3215897"/>
          </a:xfrm>
          <a:prstGeom prst="rightBrace">
            <a:avLst>
              <a:gd fmla="val 8333" name="adj1"/>
              <a:gd fmla="val 50000" name="adj2"/>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 name="Google Shape;359;p12"/>
          <p:cNvSpPr txBox="1"/>
          <p:nvPr/>
        </p:nvSpPr>
        <p:spPr>
          <a:xfrm>
            <a:off x="6707699" y="3168919"/>
            <a:ext cx="2743200" cy="9233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262626"/>
              </a:buClr>
              <a:buSzPts val="1800"/>
              <a:buFont typeface="Noto Sans Symbols"/>
              <a:buChar char="❑"/>
            </a:pPr>
            <a:r>
              <a:rPr b="0" i="1" lang="es-ES" sz="1800" u="none" cap="none" strike="noStrike">
                <a:solidFill>
                  <a:srgbClr val="262626"/>
                </a:solidFill>
                <a:latin typeface="Calibri"/>
                <a:ea typeface="Calibri"/>
                <a:cs typeface="Calibri"/>
                <a:sym typeface="Calibri"/>
              </a:rPr>
              <a:t>Riesgos conocidos </a:t>
            </a:r>
            <a:r>
              <a:rPr b="0" i="0" lang="es-E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262626"/>
              </a:buClr>
              <a:buSzPts val="1800"/>
              <a:buFont typeface="Noto Sans Symbols"/>
              <a:buChar char="❑"/>
            </a:pPr>
            <a:r>
              <a:rPr b="0" i="1" lang="es-ES" sz="1800" u="none" cap="none" strike="noStrike">
                <a:solidFill>
                  <a:srgbClr val="262626"/>
                </a:solidFill>
                <a:latin typeface="Calibri"/>
                <a:ea typeface="Calibri"/>
                <a:cs typeface="Calibri"/>
                <a:sym typeface="Calibri"/>
              </a:rPr>
              <a:t>Riesgos predecibles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262626"/>
              </a:buClr>
              <a:buSzPts val="1800"/>
              <a:buFont typeface="Noto Sans Symbols"/>
              <a:buChar char="❑"/>
            </a:pPr>
            <a:r>
              <a:rPr b="0" i="1" lang="es-ES" sz="1800" u="none" cap="none" strike="noStrike">
                <a:solidFill>
                  <a:srgbClr val="262626"/>
                </a:solidFill>
                <a:latin typeface="Calibri"/>
                <a:ea typeface="Calibri"/>
                <a:cs typeface="Calibri"/>
                <a:sym typeface="Calibri"/>
              </a:rPr>
              <a:t>Riesgos impredecibles </a:t>
            </a:r>
            <a:endParaRPr b="0" i="0" sz="1800" u="none" cap="none" strike="noStrike">
              <a:solidFill>
                <a:schemeClr val="dk1"/>
              </a:solidFill>
              <a:latin typeface="Calibri"/>
              <a:ea typeface="Calibri"/>
              <a:cs typeface="Calibri"/>
              <a:sym typeface="Calibri"/>
            </a:endParaRPr>
          </a:p>
        </p:txBody>
      </p:sp>
      <p:sp>
        <p:nvSpPr>
          <p:cNvPr id="360" name="Google Shape;360;p12"/>
          <p:cNvSpPr/>
          <p:nvPr/>
        </p:nvSpPr>
        <p:spPr>
          <a:xfrm>
            <a:off x="8622223" y="220850"/>
            <a:ext cx="1821050" cy="910525"/>
          </a:xfrm>
          <a:prstGeom prst="roundRect">
            <a:avLst>
              <a:gd fmla="val 16667" name="adj"/>
            </a:avLst>
          </a:prstGeom>
          <a:gradFill>
            <a:gsLst>
              <a:gs pos="0">
                <a:srgbClr val="FF9192"/>
              </a:gs>
              <a:gs pos="35000">
                <a:srgbClr val="FFB4B4"/>
              </a:gs>
              <a:gs pos="100000">
                <a:srgbClr val="FFE0E0"/>
              </a:gs>
            </a:gsLst>
            <a:lin ang="16200000" scaled="0"/>
          </a:gradFill>
          <a:ln cap="flat" cmpd="sng" w="9525">
            <a:solidFill>
              <a:srgbClr val="BF00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1.Identificacion de riesgos</a:t>
            </a:r>
            <a:endParaRPr b="0" i="0" sz="1800" u="none" cap="none" strike="noStrike">
              <a:solidFill>
                <a:schemeClr val="dk1"/>
              </a:solidFill>
              <a:latin typeface="Arial"/>
              <a:ea typeface="Arial"/>
              <a:cs typeface="Arial"/>
              <a:sym typeface="Arial"/>
            </a:endParaRPr>
          </a:p>
        </p:txBody>
      </p:sp>
      <p:sp>
        <p:nvSpPr>
          <p:cNvPr id="361" name="Google Shape;361;p12"/>
          <p:cNvSpPr/>
          <p:nvPr/>
        </p:nvSpPr>
        <p:spPr>
          <a:xfrm>
            <a:off x="8701634" y="1584448"/>
            <a:ext cx="1065510" cy="910528"/>
          </a:xfrm>
          <a:prstGeom prst="flowChartMultidocumen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Listado de riesgos potenciales</a:t>
            </a:r>
            <a:endParaRPr b="0" i="0" sz="1200" u="none" cap="none" strike="noStrike">
              <a:solidFill>
                <a:schemeClr val="dk1"/>
              </a:solidFill>
              <a:latin typeface="Arial"/>
              <a:ea typeface="Arial"/>
              <a:cs typeface="Arial"/>
              <a:sym typeface="Arial"/>
            </a:endParaRPr>
          </a:p>
        </p:txBody>
      </p:sp>
      <p:cxnSp>
        <p:nvCxnSpPr>
          <p:cNvPr id="362" name="Google Shape;362;p12"/>
          <p:cNvCxnSpPr/>
          <p:nvPr/>
        </p:nvCxnSpPr>
        <p:spPr>
          <a:xfrm flipH="1">
            <a:off x="9415545" y="1097474"/>
            <a:ext cx="5811" cy="449451"/>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6862"/>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3"/>
          <p:cNvSpPr txBox="1"/>
          <p:nvPr/>
        </p:nvSpPr>
        <p:spPr>
          <a:xfrm>
            <a:off x="771001" y="480073"/>
            <a:ext cx="8104680" cy="127296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Administración de Riesgos</a:t>
            </a: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1. Identificación de riesgos - Preguntas</a:t>
            </a:r>
            <a:endParaRPr b="0" i="0" sz="3000" u="none" cap="none" strike="noStrike">
              <a:solidFill>
                <a:srgbClr val="4A6617"/>
              </a:solidFill>
              <a:latin typeface="Calibri"/>
              <a:ea typeface="Calibri"/>
              <a:cs typeface="Calibri"/>
              <a:sym typeface="Calibri"/>
            </a:endParaRPr>
          </a:p>
        </p:txBody>
      </p:sp>
      <p:sp>
        <p:nvSpPr>
          <p:cNvPr id="368" name="Google Shape;368;p13"/>
          <p:cNvSpPr txBox="1"/>
          <p:nvPr/>
        </p:nvSpPr>
        <p:spPr>
          <a:xfrm>
            <a:off x="1825368" y="1823645"/>
            <a:ext cx="8997820" cy="4047946"/>
          </a:xfrm>
          <a:prstGeom prst="rect">
            <a:avLst/>
          </a:prstGeom>
          <a:noFill/>
          <a:ln>
            <a:noFill/>
          </a:ln>
        </p:spPr>
        <p:txBody>
          <a:bodyPr anchorCtr="0" anchor="ctr" bIns="45700" lIns="91425" spcFirstLastPara="1" rIns="91425" wrap="square" tIns="45700">
            <a:noAutofit/>
          </a:bodyPr>
          <a:lstStyle/>
          <a:p>
            <a:pPr indent="0" lvl="0" marL="635" marR="0" rtl="0" algn="just">
              <a:lnSpc>
                <a:spcPct val="85000"/>
              </a:lnSpc>
              <a:spcBef>
                <a:spcPts val="0"/>
              </a:spcBef>
              <a:spcAft>
                <a:spcPts val="0"/>
              </a:spcAft>
              <a:buClr>
                <a:srgbClr val="000000"/>
              </a:buClr>
              <a:buSzPts val="2400"/>
              <a:buFont typeface="Arial"/>
              <a:buNone/>
            </a:pPr>
            <a:r>
              <a:t/>
            </a:r>
            <a:endParaRPr b="0" i="0" sz="2400" u="none" cap="none" strike="noStrike">
              <a:solidFill>
                <a:srgbClr val="262626"/>
              </a:solidFill>
              <a:latin typeface="Calibri"/>
              <a:ea typeface="Calibri"/>
              <a:cs typeface="Calibri"/>
              <a:sym typeface="Calibri"/>
            </a:endParaRPr>
          </a:p>
          <a:p>
            <a:pPr indent="0" lvl="0" marL="68580" marR="0" rtl="0" algn="just">
              <a:lnSpc>
                <a:spcPct val="85000"/>
              </a:lnSpc>
              <a:spcBef>
                <a:spcPts val="1301"/>
              </a:spcBef>
              <a:spcAft>
                <a:spcPts val="0"/>
              </a:spcAft>
              <a:buClr>
                <a:srgbClr val="000000"/>
              </a:buClr>
              <a:buSzPts val="2400"/>
              <a:buFont typeface="Arial"/>
              <a:buNone/>
            </a:pPr>
            <a:r>
              <a:t/>
            </a:r>
            <a:endParaRPr b="0" i="0" sz="2400" u="none" cap="none" strike="noStrike">
              <a:solidFill>
                <a:srgbClr val="262626"/>
              </a:solidFill>
              <a:latin typeface="Calibri"/>
              <a:ea typeface="Calibri"/>
              <a:cs typeface="Calibri"/>
              <a:sym typeface="Calibri"/>
            </a:endParaRPr>
          </a:p>
          <a:p>
            <a:pPr indent="-171450" lvl="0" marL="171450" marR="0" rtl="0" algn="l">
              <a:lnSpc>
                <a:spcPct val="150000"/>
              </a:lnSpc>
              <a:spcBef>
                <a:spcPts val="0"/>
              </a:spcBef>
              <a:spcAft>
                <a:spcPts val="0"/>
              </a:spcAft>
              <a:buClr>
                <a:srgbClr val="262626"/>
              </a:buClr>
              <a:buSzPts val="1200"/>
              <a:buFont typeface="Noto Sans Symbols"/>
              <a:buChar char="✔"/>
            </a:pPr>
            <a:r>
              <a:rPr b="0" i="0" lang="es-ES" sz="1200" u="none" cap="none" strike="noStrike">
                <a:solidFill>
                  <a:srgbClr val="262626"/>
                </a:solidFill>
                <a:latin typeface="Calibri"/>
                <a:ea typeface="Calibri"/>
                <a:cs typeface="Calibri"/>
                <a:sym typeface="Calibri"/>
              </a:rPr>
              <a:t> </a:t>
            </a:r>
            <a:r>
              <a:rPr b="0" i="0" lang="es-ES" sz="1600" u="none" cap="none" strike="noStrike">
                <a:solidFill>
                  <a:srgbClr val="262626"/>
                </a:solidFill>
                <a:latin typeface="Calibri"/>
                <a:ea typeface="Calibri"/>
                <a:cs typeface="Calibri"/>
                <a:sym typeface="Calibri"/>
              </a:rPr>
              <a:t>¿Los gerentes de software y de cliente se reunieron formalmente para apoyar el proyecto?</a:t>
            </a:r>
            <a:endParaRPr b="0" i="0" sz="1600" u="none" cap="none" strike="noStrike">
              <a:solidFill>
                <a:srgbClr val="262626"/>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600"/>
              <a:buFont typeface="Noto Sans Symbols"/>
              <a:buChar char="✔"/>
            </a:pPr>
            <a:r>
              <a:rPr b="0" i="0" lang="es-ES" sz="1600" u="none" cap="none" strike="noStrike">
                <a:solidFill>
                  <a:srgbClr val="000000"/>
                </a:solidFill>
                <a:latin typeface="Calibri"/>
                <a:ea typeface="Calibri"/>
                <a:cs typeface="Calibri"/>
                <a:sym typeface="Calibri"/>
              </a:rPr>
              <a:t>¿Los usuarios finales se comprometen con el proyecto y </a:t>
            </a:r>
            <a:r>
              <a:rPr b="0" i="0" lang="es-ES" sz="1600" u="none" cap="none" strike="noStrike">
                <a:solidFill>
                  <a:srgbClr val="262626"/>
                </a:solidFill>
                <a:latin typeface="Calibri"/>
                <a:ea typeface="Calibri"/>
                <a:cs typeface="Calibri"/>
                <a:sym typeface="Calibri"/>
              </a:rPr>
              <a:t>sistema/producto que se va a construir?</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600"/>
              <a:buFont typeface="Noto Sans Symbols"/>
              <a:buChar char="✔"/>
            </a:pPr>
            <a:r>
              <a:rPr b="0" i="0" lang="es-ES" sz="1600" u="none" cap="none" strike="noStrike">
                <a:solidFill>
                  <a:srgbClr val="000000"/>
                </a:solidFill>
                <a:latin typeface="Calibri"/>
                <a:ea typeface="Calibri"/>
                <a:cs typeface="Calibri"/>
                <a:sym typeface="Calibri"/>
              </a:rPr>
              <a:t>¿El equipo y sus clientes entienden por completo los requisitos?</a:t>
            </a:r>
            <a:endParaRPr b="0" i="0" sz="1600" u="none" cap="none" strike="noStrike">
              <a:solidFill>
                <a:srgbClr val="262626"/>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600"/>
              <a:buFont typeface="Noto Sans Symbols"/>
              <a:buChar char="✔"/>
            </a:pPr>
            <a:r>
              <a:rPr b="0" i="0" lang="es-ES" sz="1600" u="none" cap="none" strike="noStrike">
                <a:solidFill>
                  <a:srgbClr val="000000"/>
                </a:solidFill>
                <a:latin typeface="Calibri"/>
                <a:ea typeface="Calibri"/>
                <a:cs typeface="Calibri"/>
                <a:sym typeface="Calibri"/>
              </a:rPr>
              <a:t>¿Los clientes se involucraron plenamente en la definición de los requisitos?</a:t>
            </a:r>
            <a:endParaRPr b="0" i="0" sz="1600" u="none" cap="none" strike="noStrike">
              <a:solidFill>
                <a:srgbClr val="262626"/>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600"/>
              <a:buFont typeface="Noto Sans Symbols"/>
              <a:buChar char="✔"/>
            </a:pPr>
            <a:r>
              <a:rPr b="0" i="0" lang="es-ES" sz="1600" u="none" cap="none" strike="noStrike">
                <a:solidFill>
                  <a:srgbClr val="000000"/>
                </a:solidFill>
                <a:latin typeface="Calibri"/>
                <a:ea typeface="Calibri"/>
                <a:cs typeface="Calibri"/>
                <a:sym typeface="Calibri"/>
              </a:rPr>
              <a:t>¿Los usuarios finales tienen expectativas realistas?</a:t>
            </a:r>
            <a:endParaRPr b="0" i="0" sz="1600" u="none" cap="none" strike="noStrike">
              <a:solidFill>
                <a:srgbClr val="262626"/>
              </a:solidFill>
              <a:latin typeface="Calibri"/>
              <a:ea typeface="Calibri"/>
              <a:cs typeface="Calibri"/>
              <a:sym typeface="Calibri"/>
            </a:endParaRPr>
          </a:p>
          <a:p>
            <a:pPr indent="-285750" lvl="0" marL="285750" marR="0" rtl="0" algn="l">
              <a:lnSpc>
                <a:spcPct val="150000"/>
              </a:lnSpc>
              <a:spcBef>
                <a:spcPts val="0"/>
              </a:spcBef>
              <a:spcAft>
                <a:spcPts val="0"/>
              </a:spcAft>
              <a:buClr>
                <a:srgbClr val="262626"/>
              </a:buClr>
              <a:buSzPts val="1600"/>
              <a:buFont typeface="Noto Sans Symbols"/>
              <a:buChar char="✔"/>
            </a:pPr>
            <a:r>
              <a:rPr b="0" i="0" lang="es-ES" sz="1600" u="none" cap="none" strike="noStrike">
                <a:solidFill>
                  <a:srgbClr val="262626"/>
                </a:solidFill>
                <a:latin typeface="Calibri"/>
                <a:ea typeface="Calibri"/>
                <a:cs typeface="Calibri"/>
                <a:sym typeface="Calibri"/>
              </a:rPr>
              <a:t>¿El ámbito del proyecto es estable?</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600"/>
              <a:buFont typeface="Noto Sans Symbols"/>
              <a:buChar char="✔"/>
            </a:pPr>
            <a:r>
              <a:rPr b="0" i="0" lang="es-ES" sz="1600" u="none" cap="none" strike="noStrike">
                <a:solidFill>
                  <a:srgbClr val="000000"/>
                </a:solidFill>
                <a:latin typeface="Calibri"/>
                <a:ea typeface="Calibri"/>
                <a:cs typeface="Calibri"/>
                <a:sym typeface="Calibri"/>
              </a:rPr>
              <a:t>¿El equipo tiene la mezcla correcta de habilidades?</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600"/>
              <a:buFont typeface="Noto Sans Symbols"/>
              <a:buChar char="✔"/>
            </a:pPr>
            <a:r>
              <a:rPr b="0" i="0" lang="es-ES" sz="1600" u="none" cap="none" strike="noStrike">
                <a:solidFill>
                  <a:srgbClr val="000000"/>
                </a:solidFill>
                <a:latin typeface="Calibri"/>
                <a:ea typeface="Calibri"/>
                <a:cs typeface="Calibri"/>
                <a:sym typeface="Calibri"/>
              </a:rPr>
              <a:t>¿Los requisitos del proyecto son estables?</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600"/>
              <a:buFont typeface="Noto Sans Symbols"/>
              <a:buChar char="✔"/>
            </a:pPr>
            <a:r>
              <a:rPr b="0" i="0" lang="es-ES" sz="1600" u="none" cap="none" strike="noStrike">
                <a:solidFill>
                  <a:srgbClr val="000000"/>
                </a:solidFill>
                <a:latin typeface="Calibri"/>
                <a:ea typeface="Calibri"/>
                <a:cs typeface="Calibri"/>
                <a:sym typeface="Calibri"/>
              </a:rPr>
              <a:t>¿El equipo tiene experiencia con la tecnología que se va a implementar?</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600"/>
              <a:buFont typeface="Noto Sans Symbols"/>
              <a:buChar char="✔"/>
            </a:pPr>
            <a:r>
              <a:rPr b="0" i="0" lang="es-ES" sz="1600" u="none" cap="none" strike="noStrike">
                <a:solidFill>
                  <a:srgbClr val="000000"/>
                </a:solidFill>
                <a:latin typeface="Calibri"/>
                <a:ea typeface="Calibri"/>
                <a:cs typeface="Calibri"/>
                <a:sym typeface="Calibri"/>
              </a:rPr>
              <a:t>¿El número de personas que hay en el equipo es adecuado para hacer el </a:t>
            </a:r>
            <a:r>
              <a:rPr b="0" i="0" lang="es-ES" sz="1600" u="none" cap="none" strike="noStrike">
                <a:solidFill>
                  <a:srgbClr val="262626"/>
                </a:solidFill>
                <a:latin typeface="Calibri"/>
                <a:ea typeface="Calibri"/>
                <a:cs typeface="Calibri"/>
                <a:sym typeface="Calibri"/>
              </a:rPr>
              <a:t>trabajo?</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600"/>
              <a:buFont typeface="Noto Sans Symbols"/>
              <a:buChar char="✔"/>
            </a:pPr>
            <a:r>
              <a:rPr b="0" i="0" lang="es-ES" sz="1600" u="none" cap="none" strike="noStrike">
                <a:solidFill>
                  <a:srgbClr val="000000"/>
                </a:solidFill>
                <a:latin typeface="Calibri"/>
                <a:ea typeface="Calibri"/>
                <a:cs typeface="Calibri"/>
                <a:sym typeface="Calibri"/>
              </a:rPr>
              <a:t>¿Todos los clientes/usuarios están de acuerdo en la importancia del proyecto </a:t>
            </a:r>
            <a:r>
              <a:rPr b="0" i="0" lang="es-ES" sz="1600" u="none" cap="none" strike="noStrike">
                <a:solidFill>
                  <a:srgbClr val="262626"/>
                </a:solidFill>
                <a:latin typeface="Calibri"/>
                <a:ea typeface="Calibri"/>
                <a:cs typeface="Calibri"/>
                <a:sym typeface="Calibri"/>
              </a:rPr>
              <a:t>y en los requisitos para el sistema/producto que </a:t>
            </a:r>
            <a:r>
              <a:rPr b="0" i="0" lang="es-ES" sz="1600" u="none" cap="none" strike="noStrike">
                <a:solidFill>
                  <a:schemeClr val="dk1"/>
                </a:solidFill>
                <a:latin typeface="Calibri"/>
                <a:ea typeface="Calibri"/>
                <a:cs typeface="Calibri"/>
                <a:sym typeface="Calibri"/>
              </a:rPr>
              <a:t>se va a construir?</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262626"/>
              </a:solidFill>
              <a:latin typeface="Calibri"/>
              <a:ea typeface="Calibri"/>
              <a:cs typeface="Calibri"/>
              <a:sym typeface="Calibri"/>
            </a:endParaRPr>
          </a:p>
        </p:txBody>
      </p:sp>
      <p:sp>
        <p:nvSpPr>
          <p:cNvPr id="369" name="Google Shape;369;p13"/>
          <p:cNvSpPr txBox="1"/>
          <p:nvPr/>
        </p:nvSpPr>
        <p:spPr>
          <a:xfrm>
            <a:off x="1631640" y="6435360"/>
            <a:ext cx="3497400" cy="422280"/>
          </a:xfrm>
          <a:prstGeom prst="rect">
            <a:avLst/>
          </a:prstGeom>
          <a:noFill/>
          <a:ln>
            <a:noFill/>
          </a:ln>
        </p:spPr>
        <p:txBody>
          <a:bodyPr anchorCtr="0" anchor="t" bIns="45700" lIns="91425" spcFirstLastPara="1" rIns="91425" wrap="square" tIns="45700">
            <a:normAutofit/>
          </a:bodyPr>
          <a:lstStyle/>
          <a:p>
            <a:pPr indent="-114300" lvl="0" marL="68760" marR="0" rtl="0" algn="l">
              <a:lnSpc>
                <a:spcPct val="85000"/>
              </a:lnSpc>
              <a:spcBef>
                <a:spcPts val="0"/>
              </a:spcBef>
              <a:spcAft>
                <a:spcPts val="0"/>
              </a:spcAft>
              <a:buClr>
                <a:srgbClr val="C00000"/>
              </a:buClr>
              <a:buSzPts val="1800"/>
              <a:buFont typeface="Arial"/>
              <a:buChar char="»"/>
            </a:pPr>
            <a:r>
              <a:rPr b="0" i="0" lang="es-ES" sz="1800" u="none" cap="none" strike="noStrike">
                <a:solidFill>
                  <a:srgbClr val="262626"/>
                </a:solidFill>
                <a:latin typeface="Calibri"/>
                <a:ea typeface="Calibri"/>
                <a:cs typeface="Calibri"/>
                <a:sym typeface="Calibri"/>
              </a:rPr>
              <a:t>Pressman Cap. 26</a:t>
            </a:r>
            <a:endParaRPr b="0" i="0" sz="1400" u="none" cap="none" strike="noStrike">
              <a:solidFill>
                <a:srgbClr val="000000"/>
              </a:solidFill>
              <a:latin typeface="Arial"/>
              <a:ea typeface="Arial"/>
              <a:cs typeface="Arial"/>
              <a:sym typeface="Arial"/>
            </a:endParaRPr>
          </a:p>
        </p:txBody>
      </p:sp>
      <p:sp>
        <p:nvSpPr>
          <p:cNvPr id="370" name="Google Shape;370;p13"/>
          <p:cNvSpPr/>
          <p:nvPr/>
        </p:nvSpPr>
        <p:spPr>
          <a:xfrm>
            <a:off x="3441885" y="2540641"/>
            <a:ext cx="4571700" cy="3107100"/>
          </a:xfrm>
          <a:prstGeom prst="rect">
            <a:avLst/>
          </a:prstGeom>
          <a:solidFill>
            <a:srgbClr val="CC5E5E"/>
          </a:solidFill>
          <a:ln cap="flat" cmpd="sng" w="9525">
            <a:solidFill>
              <a:srgbClr val="BF0000"/>
            </a:solidFill>
            <a:prstDash val="solid"/>
            <a:round/>
            <a:headEnd len="sm" w="sm" type="none"/>
            <a:tailEnd len="sm" w="sm" type="none"/>
          </a:ln>
          <a:effectLst>
            <a:outerShdw blurRad="40000" rotWithShape="0" dir="5400000" dist="20000">
              <a:srgbClr val="000000">
                <a:alpha val="36862"/>
              </a:srgbClr>
            </a:outerShdw>
          </a:effectLst>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800"/>
              <a:buFont typeface="Arial"/>
              <a:buNone/>
            </a:pPr>
            <a:r>
              <a:rPr b="0" i="0" lang="es-ES" sz="2800" u="none" cap="none" strike="noStrike">
                <a:solidFill>
                  <a:schemeClr val="lt1"/>
                </a:solidFill>
                <a:latin typeface="Calibri"/>
                <a:ea typeface="Calibri"/>
                <a:cs typeface="Calibri"/>
                <a:sym typeface="Calibri"/>
              </a:rPr>
              <a:t>Si la respuesta a alguna de estas preguntas es negativa, estamos frente a un/unos riesgo/s inminente/s. </a:t>
            </a:r>
            <a:endParaRPr b="0" i="0" sz="2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Arial"/>
              <a:buNone/>
            </a:pPr>
            <a:r>
              <a:rPr b="0" i="0" lang="es-ES" sz="2800" u="none" cap="none" strike="noStrike">
                <a:solidFill>
                  <a:schemeClr val="lt1"/>
                </a:solidFill>
                <a:latin typeface="Calibri"/>
                <a:ea typeface="Calibri"/>
                <a:cs typeface="Calibri"/>
                <a:sym typeface="Calibri"/>
              </a:rPr>
              <a:t>El grado de riesgo es directamente proporcional al nro. de respuestas negativas.</a:t>
            </a:r>
            <a:endParaRPr b="0" i="0" sz="2800" u="none" cap="none" strike="noStrike">
              <a:solidFill>
                <a:schemeClr val="lt1"/>
              </a:solidFill>
              <a:latin typeface="Arial"/>
              <a:ea typeface="Arial"/>
              <a:cs typeface="Arial"/>
              <a:sym typeface="Arial"/>
            </a:endParaRPr>
          </a:p>
        </p:txBody>
      </p:sp>
      <p:sp>
        <p:nvSpPr>
          <p:cNvPr id="371" name="Google Shape;371;p13"/>
          <p:cNvSpPr/>
          <p:nvPr/>
        </p:nvSpPr>
        <p:spPr>
          <a:xfrm>
            <a:off x="9048328" y="260648"/>
            <a:ext cx="1552440" cy="724631"/>
          </a:xfrm>
          <a:prstGeom prst="roundRect">
            <a:avLst>
              <a:gd fmla="val 16667" name="adj"/>
            </a:avLst>
          </a:prstGeom>
          <a:gradFill>
            <a:gsLst>
              <a:gs pos="0">
                <a:srgbClr val="FF9192"/>
              </a:gs>
              <a:gs pos="35000">
                <a:srgbClr val="FFB4B4"/>
              </a:gs>
              <a:gs pos="100000">
                <a:srgbClr val="FFE0E0"/>
              </a:gs>
            </a:gsLst>
            <a:lin ang="16200000" scaled="0"/>
          </a:gradFill>
          <a:ln cap="flat" cmpd="sng" w="9525">
            <a:solidFill>
              <a:srgbClr val="BF00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Arial"/>
                <a:ea typeface="Arial"/>
                <a:cs typeface="Arial"/>
                <a:sym typeface="Arial"/>
              </a:rPr>
              <a:t>1.Identificacion de riesgos</a:t>
            </a:r>
            <a:endParaRPr b="0" i="0" sz="1400" u="none" cap="none" strike="noStrike">
              <a:solidFill>
                <a:schemeClr val="dk1"/>
              </a:solidFill>
              <a:latin typeface="Arial"/>
              <a:ea typeface="Arial"/>
              <a:cs typeface="Arial"/>
              <a:sym typeface="Arial"/>
            </a:endParaRPr>
          </a:p>
        </p:txBody>
      </p:sp>
      <p:sp>
        <p:nvSpPr>
          <p:cNvPr id="372" name="Google Shape;372;p13"/>
          <p:cNvSpPr/>
          <p:nvPr/>
        </p:nvSpPr>
        <p:spPr>
          <a:xfrm>
            <a:off x="9517923" y="1424479"/>
            <a:ext cx="881204" cy="798333"/>
          </a:xfrm>
          <a:prstGeom prst="flowChartMultidocumen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Listado de riesgos potenciales</a:t>
            </a:r>
            <a:endParaRPr b="0" i="0" sz="1200" u="none" cap="none" strike="noStrike">
              <a:solidFill>
                <a:schemeClr val="dk1"/>
              </a:solidFill>
              <a:latin typeface="Arial"/>
              <a:ea typeface="Arial"/>
              <a:cs typeface="Arial"/>
              <a:sym typeface="Arial"/>
            </a:endParaRPr>
          </a:p>
        </p:txBody>
      </p:sp>
      <p:cxnSp>
        <p:nvCxnSpPr>
          <p:cNvPr id="373" name="Google Shape;373;p13"/>
          <p:cNvCxnSpPr/>
          <p:nvPr/>
        </p:nvCxnSpPr>
        <p:spPr>
          <a:xfrm flipH="1">
            <a:off x="9953719" y="985278"/>
            <a:ext cx="4807" cy="39407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6862"/>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4"/>
          <p:cNvSpPr txBox="1"/>
          <p:nvPr/>
        </p:nvSpPr>
        <p:spPr>
          <a:xfrm>
            <a:off x="650224" y="268920"/>
            <a:ext cx="8104680" cy="1272960"/>
          </a:xfrm>
          <a:prstGeom prst="rect">
            <a:avLst/>
          </a:prstGeom>
          <a:noFill/>
          <a:ln>
            <a:noFill/>
          </a:ln>
        </p:spPr>
        <p:txBody>
          <a:bodyPr anchorCtr="0" anchor="ctr" bIns="45700" lIns="91425" spcFirstLastPara="1" rIns="91425" wrap="square" tIns="45700">
            <a:normAutofit fontScale="97000" lnSpcReduction="10000"/>
          </a:bodyPr>
          <a:lstStyle/>
          <a:p>
            <a:pPr indent="0" lvl="0" marL="0" marR="0" rtl="0" algn="l">
              <a:lnSpc>
                <a:spcPct val="85000"/>
              </a:lnSpc>
              <a:spcBef>
                <a:spcPts val="0"/>
              </a:spcBef>
              <a:spcAft>
                <a:spcPts val="0"/>
              </a:spcAft>
              <a:buClr>
                <a:srgbClr val="000000"/>
              </a:buClr>
              <a:buSzPct val="100000"/>
              <a:buFont typeface="Arial"/>
              <a:buNone/>
            </a:pP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 </a:t>
            </a:r>
            <a:r>
              <a:rPr b="0" i="0" lang="es-ES" sz="4400" u="none" cap="none" strike="noStrike">
                <a:solidFill>
                  <a:srgbClr val="4A6617"/>
                </a:solidFill>
                <a:latin typeface="Calibri"/>
                <a:ea typeface="Calibri"/>
                <a:cs typeface="Calibri"/>
                <a:sym typeface="Calibri"/>
              </a:rPr>
              <a:t>Categorización de los riesgos</a:t>
            </a:r>
            <a:br>
              <a:rPr b="0" i="0" lang="es-ES" sz="1800" u="none" cap="none" strike="noStrike">
                <a:solidFill>
                  <a:srgbClr val="4A6617"/>
                </a:solidFill>
                <a:latin typeface="Arial"/>
                <a:ea typeface="Arial"/>
                <a:cs typeface="Arial"/>
                <a:sym typeface="Arial"/>
              </a:rPr>
            </a:br>
            <a:endParaRPr b="0" i="0" sz="4400" u="none" cap="none" strike="noStrike">
              <a:solidFill>
                <a:srgbClr val="4A6617"/>
              </a:solidFill>
              <a:latin typeface="Calibri"/>
              <a:ea typeface="Calibri"/>
              <a:cs typeface="Calibri"/>
              <a:sym typeface="Calibri"/>
            </a:endParaRPr>
          </a:p>
        </p:txBody>
      </p:sp>
      <p:sp>
        <p:nvSpPr>
          <p:cNvPr id="379" name="Google Shape;379;p14"/>
          <p:cNvSpPr txBox="1"/>
          <p:nvPr/>
        </p:nvSpPr>
        <p:spPr>
          <a:xfrm>
            <a:off x="2031600" y="1998000"/>
            <a:ext cx="3497400" cy="3767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62626"/>
              </a:solidFill>
              <a:latin typeface="Calibri"/>
              <a:ea typeface="Calibri"/>
              <a:cs typeface="Calibri"/>
              <a:sym typeface="Calibri"/>
            </a:endParaRPr>
          </a:p>
        </p:txBody>
      </p:sp>
      <p:sp>
        <p:nvSpPr>
          <p:cNvPr id="380" name="Google Shape;380;p14"/>
          <p:cNvSpPr txBox="1"/>
          <p:nvPr/>
        </p:nvSpPr>
        <p:spPr>
          <a:xfrm>
            <a:off x="8461200" y="2852640"/>
            <a:ext cx="2194200" cy="104832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300"/>
              <a:buFont typeface="Arial"/>
              <a:buNone/>
            </a:pPr>
            <a:fld id="{00000000-1234-1234-1234-123412341234}" type="slidenum">
              <a:rPr b="0" i="0" lang="es-ES" sz="10300" u="none" cap="none" strike="noStrike">
                <a:solidFill>
                  <a:srgbClr val="C00000"/>
                </a:solidFill>
                <a:latin typeface="Calibri"/>
                <a:ea typeface="Calibri"/>
                <a:cs typeface="Calibri"/>
                <a:sym typeface="Calibri"/>
              </a:rPr>
              <a:t>‹#›</a:t>
            </a:fld>
            <a:endParaRPr b="0" i="0" sz="10300" u="none" cap="none" strike="noStrike">
              <a:solidFill>
                <a:schemeClr val="dk1"/>
              </a:solidFill>
              <a:latin typeface="Times New Roman"/>
              <a:ea typeface="Times New Roman"/>
              <a:cs typeface="Times New Roman"/>
              <a:sym typeface="Times New Roman"/>
            </a:endParaRPr>
          </a:p>
        </p:txBody>
      </p:sp>
      <p:pic>
        <p:nvPicPr>
          <p:cNvPr id="381" name="Google Shape;381;p14"/>
          <p:cNvPicPr preferRelativeResize="0"/>
          <p:nvPr/>
        </p:nvPicPr>
        <p:blipFill rotWithShape="1">
          <a:blip r:embed="rId3">
            <a:alphaModFix/>
          </a:blip>
          <a:srcRect b="0" l="0" r="0" t="0"/>
          <a:stretch/>
        </p:blipFill>
        <p:spPr>
          <a:xfrm>
            <a:off x="1524000" y="1415160"/>
            <a:ext cx="9143640" cy="5442480"/>
          </a:xfrm>
          <a:prstGeom prst="rect">
            <a:avLst/>
          </a:prstGeom>
          <a:noFill/>
          <a:ln>
            <a:noFill/>
          </a:ln>
          <a:effectLst>
            <a:outerShdw blurRad="292100" rotWithShape="0" algn="tl" dir="2700000" dist="139498">
              <a:srgbClr val="333333">
                <a:alpha val="63921"/>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5"/>
          <p:cNvSpPr txBox="1"/>
          <p:nvPr/>
        </p:nvSpPr>
        <p:spPr>
          <a:xfrm>
            <a:off x="597172" y="515605"/>
            <a:ext cx="8104800" cy="12729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Administración de Riesgos</a:t>
            </a: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2. Análisis de riesgos</a:t>
            </a:r>
            <a:endParaRPr b="0" i="0" sz="3000" u="none" cap="none" strike="noStrike">
              <a:solidFill>
                <a:srgbClr val="4A6617"/>
              </a:solidFill>
              <a:latin typeface="Calibri"/>
              <a:ea typeface="Calibri"/>
              <a:cs typeface="Calibri"/>
              <a:sym typeface="Calibri"/>
            </a:endParaRPr>
          </a:p>
        </p:txBody>
      </p:sp>
      <p:sp>
        <p:nvSpPr>
          <p:cNvPr id="387" name="Google Shape;387;p15"/>
          <p:cNvSpPr txBox="1"/>
          <p:nvPr/>
        </p:nvSpPr>
        <p:spPr>
          <a:xfrm>
            <a:off x="845875" y="2053450"/>
            <a:ext cx="7953000" cy="1375500"/>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85000"/>
              </a:lnSpc>
              <a:spcBef>
                <a:spcPts val="0"/>
              </a:spcBef>
              <a:spcAft>
                <a:spcPts val="0"/>
              </a:spcAft>
              <a:buClr>
                <a:srgbClr val="000000"/>
              </a:buClr>
              <a:buSzPct val="100000"/>
              <a:buFont typeface="Arial"/>
              <a:buNone/>
            </a:pPr>
            <a:r>
              <a:rPr b="0" i="0" lang="es-ES" sz="2400" u="none" cap="none" strike="noStrike">
                <a:solidFill>
                  <a:srgbClr val="262626"/>
                </a:solidFill>
                <a:latin typeface="Calibri"/>
                <a:ea typeface="Calibri"/>
                <a:cs typeface="Calibri"/>
                <a:sym typeface="Calibri"/>
              </a:rPr>
              <a:t>Cada riesgo identificado  con su…</a:t>
            </a:r>
            <a:endParaRPr b="0" i="0" sz="2400" u="none" cap="none" strike="noStrike">
              <a:solidFill>
                <a:srgbClr val="262626"/>
              </a:solidFill>
              <a:latin typeface="Calibri"/>
              <a:ea typeface="Calibri"/>
              <a:cs typeface="Calibri"/>
              <a:sym typeface="Calibri"/>
            </a:endParaRPr>
          </a:p>
          <a:p>
            <a:pPr indent="0" lvl="0" marL="457200" marR="0" rtl="0" algn="l">
              <a:lnSpc>
                <a:spcPct val="85000"/>
              </a:lnSpc>
              <a:spcBef>
                <a:spcPts val="0"/>
              </a:spcBef>
              <a:spcAft>
                <a:spcPts val="0"/>
              </a:spcAft>
              <a:buClr>
                <a:srgbClr val="000000"/>
              </a:buClr>
              <a:buSzPct val="100000"/>
              <a:buFont typeface="Arial"/>
              <a:buNone/>
            </a:pPr>
            <a:r>
              <a:t/>
            </a:r>
            <a:endParaRPr b="0" i="0" sz="2400" u="none" cap="none" strike="noStrike">
              <a:solidFill>
                <a:srgbClr val="262626"/>
              </a:solidFill>
              <a:latin typeface="Calibri"/>
              <a:ea typeface="Calibri"/>
              <a:cs typeface="Calibri"/>
              <a:sym typeface="Calibri"/>
            </a:endParaRPr>
          </a:p>
          <a:p>
            <a:pPr indent="-308154" lvl="0" marL="348160" marR="0" rtl="0" algn="l">
              <a:lnSpc>
                <a:spcPct val="85000"/>
              </a:lnSpc>
              <a:spcBef>
                <a:spcPts val="0"/>
              </a:spcBef>
              <a:spcAft>
                <a:spcPts val="0"/>
              </a:spcAft>
              <a:buClr>
                <a:srgbClr val="C00000"/>
              </a:buClr>
              <a:buSzPct val="116665"/>
              <a:buFont typeface="Noto Sans Symbols"/>
              <a:buChar char="❖"/>
            </a:pPr>
            <a:r>
              <a:rPr b="0" i="0" lang="es-ES" sz="2400" u="none" cap="none" strike="noStrike">
                <a:solidFill>
                  <a:srgbClr val="262626"/>
                </a:solidFill>
                <a:latin typeface="Calibri"/>
                <a:ea typeface="Calibri"/>
                <a:cs typeface="Calibri"/>
                <a:sym typeface="Calibri"/>
              </a:rPr>
              <a:t>probabilidad </a:t>
            </a:r>
            <a:endParaRPr b="0" i="0" sz="2400" u="none" cap="none" strike="noStrike">
              <a:solidFill>
                <a:srgbClr val="262626"/>
              </a:solidFill>
              <a:latin typeface="Calibri"/>
              <a:ea typeface="Calibri"/>
              <a:cs typeface="Calibri"/>
              <a:sym typeface="Calibri"/>
            </a:endParaRPr>
          </a:p>
          <a:p>
            <a:pPr indent="-308154" lvl="0" marL="348160" marR="0" rtl="0" algn="l">
              <a:lnSpc>
                <a:spcPct val="85000"/>
              </a:lnSpc>
              <a:spcBef>
                <a:spcPts val="0"/>
              </a:spcBef>
              <a:spcAft>
                <a:spcPts val="0"/>
              </a:spcAft>
              <a:buClr>
                <a:srgbClr val="C00000"/>
              </a:buClr>
              <a:buSzPct val="116665"/>
              <a:buFont typeface="Noto Sans Symbols"/>
              <a:buChar char="❖"/>
            </a:pPr>
            <a:r>
              <a:rPr b="0" i="0" lang="es-ES" sz="2400" u="none" cap="none" strike="noStrike">
                <a:solidFill>
                  <a:srgbClr val="262626"/>
                </a:solidFill>
                <a:latin typeface="Calibri"/>
                <a:ea typeface="Calibri"/>
                <a:cs typeface="Calibri"/>
                <a:sym typeface="Calibri"/>
              </a:rPr>
              <a:t>impacto. </a:t>
            </a:r>
            <a:endParaRPr b="0" i="0" sz="2400" u="none" cap="none" strike="noStrike">
              <a:solidFill>
                <a:srgbClr val="262626"/>
              </a:solidFill>
              <a:latin typeface="Calibri"/>
              <a:ea typeface="Calibri"/>
              <a:cs typeface="Calibri"/>
              <a:sym typeface="Calibri"/>
            </a:endParaRPr>
          </a:p>
          <a:p>
            <a:pPr indent="-308154" lvl="0" marL="348160" marR="0" rtl="0" algn="l">
              <a:lnSpc>
                <a:spcPct val="85000"/>
              </a:lnSpc>
              <a:spcBef>
                <a:spcPts val="0"/>
              </a:spcBef>
              <a:spcAft>
                <a:spcPts val="0"/>
              </a:spcAft>
              <a:buClr>
                <a:srgbClr val="C00000"/>
              </a:buClr>
              <a:buSzPct val="116665"/>
              <a:buFont typeface="Noto Sans Symbols"/>
              <a:buChar char="❖"/>
            </a:pPr>
            <a:r>
              <a:rPr b="0" i="0" lang="es-ES" sz="2400" u="none" cap="none" strike="noStrike">
                <a:solidFill>
                  <a:srgbClr val="262626"/>
                </a:solidFill>
                <a:latin typeface="Calibri"/>
                <a:ea typeface="Calibri"/>
                <a:cs typeface="Calibri"/>
                <a:sym typeface="Calibri"/>
              </a:rPr>
              <a:t>Se construye la tabla de riesgos</a:t>
            </a:r>
            <a:endParaRPr b="0" i="0" sz="2400" u="none" cap="none" strike="noStrike">
              <a:solidFill>
                <a:srgbClr val="262626"/>
              </a:solidFill>
              <a:latin typeface="Calibri"/>
              <a:ea typeface="Calibri"/>
              <a:cs typeface="Calibri"/>
              <a:sym typeface="Calibri"/>
            </a:endParaRPr>
          </a:p>
          <a:p>
            <a:pPr indent="0" lvl="0" marL="457200" marR="0" rtl="0" algn="l">
              <a:lnSpc>
                <a:spcPct val="85000"/>
              </a:lnSpc>
              <a:spcBef>
                <a:spcPts val="0"/>
              </a:spcBef>
              <a:spcAft>
                <a:spcPts val="0"/>
              </a:spcAft>
              <a:buClr>
                <a:srgbClr val="000000"/>
              </a:buClr>
              <a:buSzPct val="100000"/>
              <a:buFont typeface="Arial"/>
              <a:buNone/>
            </a:pPr>
            <a:r>
              <a:t/>
            </a:r>
            <a:endParaRPr b="0" i="0" sz="2400" u="none" cap="none" strike="noStrike">
              <a:solidFill>
                <a:srgbClr val="262626"/>
              </a:solidFill>
              <a:latin typeface="Calibri"/>
              <a:ea typeface="Calibri"/>
              <a:cs typeface="Calibri"/>
              <a:sym typeface="Calibri"/>
            </a:endParaRPr>
          </a:p>
        </p:txBody>
      </p:sp>
      <p:graphicFrame>
        <p:nvGraphicFramePr>
          <p:cNvPr id="388" name="Google Shape;388;p15"/>
          <p:cNvGraphicFramePr/>
          <p:nvPr/>
        </p:nvGraphicFramePr>
        <p:xfrm>
          <a:off x="3468263" y="1944577"/>
          <a:ext cx="3000000" cy="3000000"/>
        </p:xfrm>
        <a:graphic>
          <a:graphicData uri="http://schemas.openxmlformats.org/drawingml/2006/table">
            <a:tbl>
              <a:tblPr firstRow="1">
                <a:noFill/>
                <a:tableStyleId>{A37352C6-36BD-46AF-88F1-A3BBEC44D14F}</a:tableStyleId>
              </a:tblPr>
              <a:tblGrid>
                <a:gridCol w="2189125"/>
                <a:gridCol w="2111650"/>
                <a:gridCol w="2557225"/>
                <a:gridCol w="1262875"/>
              </a:tblGrid>
              <a:tr h="1034600">
                <a:tc>
                  <a:txBody>
                    <a:bodyPr/>
                    <a:lstStyle/>
                    <a:p>
                      <a:pPr indent="0" lvl="0" marL="0" marR="0" rtl="0" algn="l">
                        <a:lnSpc>
                          <a:spcPct val="100000"/>
                        </a:lnSpc>
                        <a:spcBef>
                          <a:spcPts val="0"/>
                        </a:spcBef>
                        <a:spcAft>
                          <a:spcPts val="0"/>
                        </a:spcAft>
                        <a:buClr>
                          <a:srgbClr val="000000"/>
                        </a:buClr>
                        <a:buSzPts val="2000"/>
                        <a:buFont typeface="Arial"/>
                        <a:buNone/>
                      </a:pPr>
                      <a:r>
                        <a:rPr lang="es-ES" sz="2000" u="none" cap="none" strike="noStrike">
                          <a:solidFill>
                            <a:schemeClr val="lt1"/>
                          </a:solidFill>
                          <a:latin typeface="Calibri"/>
                          <a:ea typeface="Calibri"/>
                          <a:cs typeface="Calibri"/>
                          <a:sym typeface="Calibri"/>
                        </a:rPr>
                        <a:t>1ra Columna</a:t>
                      </a:r>
                      <a:endParaRPr sz="1400" u="none" cap="none" strike="noStrike"/>
                    </a:p>
                  </a:txBody>
                  <a:tcPr marT="45725" marB="45725" marR="91450" marL="91450">
                    <a:solidFill>
                      <a:srgbClr val="B84444"/>
                    </a:solidFill>
                  </a:tcPr>
                </a:tc>
                <a:tc>
                  <a:txBody>
                    <a:bodyPr/>
                    <a:lstStyle/>
                    <a:p>
                      <a:pPr indent="0" lvl="0" marL="0" marR="0" rtl="0" algn="l">
                        <a:lnSpc>
                          <a:spcPct val="100000"/>
                        </a:lnSpc>
                        <a:spcBef>
                          <a:spcPts val="0"/>
                        </a:spcBef>
                        <a:spcAft>
                          <a:spcPts val="0"/>
                        </a:spcAft>
                        <a:buClr>
                          <a:schemeClr val="lt1"/>
                        </a:buClr>
                        <a:buSzPts val="2000"/>
                        <a:buFont typeface="Calibri"/>
                        <a:buNone/>
                      </a:pPr>
                      <a:r>
                        <a:rPr lang="es-ES" sz="2000" u="none" cap="none" strike="noStrike">
                          <a:solidFill>
                            <a:schemeClr val="lt1"/>
                          </a:solidFill>
                          <a:latin typeface="Calibri"/>
                          <a:ea typeface="Calibri"/>
                          <a:cs typeface="Calibri"/>
                          <a:sym typeface="Calibri"/>
                        </a:rPr>
                        <a:t>2da columna</a:t>
                      </a:r>
                      <a:endParaRPr sz="1400" u="none" cap="none" strike="noStrike"/>
                    </a:p>
                  </a:txBody>
                  <a:tcPr marT="45725" marB="45725" marR="91450" marL="91450">
                    <a:solidFill>
                      <a:srgbClr val="B84444"/>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s-ES" sz="2000" u="none" cap="none" strike="noStrike">
                          <a:solidFill>
                            <a:schemeClr val="lt1"/>
                          </a:solidFill>
                          <a:latin typeface="Calibri"/>
                          <a:ea typeface="Calibri"/>
                          <a:cs typeface="Calibri"/>
                          <a:sym typeface="Calibri"/>
                        </a:rPr>
                        <a:t>3ra columna</a:t>
                      </a:r>
                      <a:endParaRPr sz="1400" u="none" cap="none" strike="noStrike"/>
                    </a:p>
                  </a:txBody>
                  <a:tcPr marT="45725" marB="45725" marR="91450" marL="91450">
                    <a:solidFill>
                      <a:srgbClr val="B84444"/>
                    </a:solidFill>
                  </a:tcPr>
                </a:tc>
                <a:tc>
                  <a:txBody>
                    <a:bodyPr/>
                    <a:lstStyle/>
                    <a:p>
                      <a:pPr indent="0" lvl="0" marL="0" marR="0" rtl="0" algn="l">
                        <a:lnSpc>
                          <a:spcPct val="100000"/>
                        </a:lnSpc>
                        <a:spcBef>
                          <a:spcPts val="0"/>
                        </a:spcBef>
                        <a:spcAft>
                          <a:spcPts val="0"/>
                        </a:spcAft>
                        <a:buClr>
                          <a:schemeClr val="lt1"/>
                        </a:buClr>
                        <a:buSzPts val="2000"/>
                        <a:buFont typeface="Calibri"/>
                        <a:buNone/>
                      </a:pPr>
                      <a:r>
                        <a:rPr lang="es-ES" sz="2000" u="none" cap="none" strike="noStrike">
                          <a:solidFill>
                            <a:schemeClr val="lt1"/>
                          </a:solidFill>
                          <a:latin typeface="Calibri"/>
                          <a:ea typeface="Calibri"/>
                          <a:cs typeface="Calibri"/>
                          <a:sym typeface="Calibri"/>
                        </a:rPr>
                        <a:t>4ta columna</a:t>
                      </a:r>
                      <a:endParaRPr sz="1400" u="none" cap="none" strike="noStrike"/>
                    </a:p>
                  </a:txBody>
                  <a:tcPr marT="45725" marB="45725" marR="91450" marL="91450">
                    <a:solidFill>
                      <a:srgbClr val="B84444"/>
                    </a:solidFill>
                  </a:tcPr>
                </a:tc>
              </a:tr>
              <a:tr h="1934225">
                <a:tc>
                  <a:txBody>
                    <a:bodyPr/>
                    <a:lstStyle/>
                    <a:p>
                      <a:pPr indent="0" lvl="0" marL="0" marR="0" rtl="0" algn="l">
                        <a:lnSpc>
                          <a:spcPct val="100000"/>
                        </a:lnSpc>
                        <a:spcBef>
                          <a:spcPts val="0"/>
                        </a:spcBef>
                        <a:spcAft>
                          <a:spcPts val="0"/>
                        </a:spcAft>
                        <a:buClr>
                          <a:srgbClr val="000000"/>
                        </a:buClr>
                        <a:buSzPts val="1600"/>
                        <a:buFont typeface="Calibri"/>
                        <a:buNone/>
                      </a:pPr>
                      <a:r>
                        <a:rPr lang="es-ES" sz="1600" u="none" cap="none" strike="noStrike">
                          <a:latin typeface="Calibri"/>
                          <a:ea typeface="Calibri"/>
                          <a:cs typeface="Calibri"/>
                          <a:sym typeface="Calibri"/>
                        </a:rPr>
                        <a:t>todos los riesgos en desorden. </a:t>
                      </a:r>
                      <a:endParaRPr sz="1400" u="none" cap="none" strike="noStrike"/>
                    </a:p>
                    <a:p>
                      <a:pPr indent="0" lvl="0" marL="0" marR="0" rtl="0" algn="l">
                        <a:lnSpc>
                          <a:spcPct val="100000"/>
                        </a:lnSpc>
                        <a:spcBef>
                          <a:spcPts val="40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s-ES" sz="1600" u="none" cap="none" strike="noStrike">
                          <a:latin typeface="Calibri"/>
                          <a:ea typeface="Calibri"/>
                          <a:cs typeface="Calibri"/>
                          <a:sym typeface="Calibri"/>
                        </a:rPr>
                        <a:t>categoría del riesgo</a:t>
                      </a:r>
                      <a:endParaRPr sz="1600" u="none" cap="none" strike="noStrike">
                        <a:latin typeface="Calibri"/>
                        <a:ea typeface="Calibri"/>
                        <a:cs typeface="Calibri"/>
                        <a:sym typeface="Calibri"/>
                      </a:endParaRPr>
                    </a:p>
                  </a:txBody>
                  <a:tcPr marT="45725" marB="45725" marR="91450" marL="91450">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s-ES" sz="1600" u="none" cap="none" strike="noStrike">
                          <a:latin typeface="Calibri"/>
                          <a:ea typeface="Calibri"/>
                          <a:cs typeface="Calibri"/>
                          <a:sym typeface="Calibri"/>
                        </a:rPr>
                        <a:t>probabilidad estimada del riesgo. (por consenso, o individualmente y sacar un promedio). </a:t>
                      </a:r>
                      <a:endParaRPr sz="16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s-ES" sz="1600" u="none" cap="none" strike="noStrike">
                          <a:latin typeface="Calibri"/>
                          <a:ea typeface="Calibri"/>
                          <a:cs typeface="Calibri"/>
                          <a:sym typeface="Calibri"/>
                        </a:rPr>
                        <a:t>impacto</a:t>
                      </a:r>
                      <a:endParaRPr sz="1400" u="none" cap="none" strike="noStrike"/>
                    </a:p>
                  </a:txBody>
                  <a:tcPr marT="45725" marB="45725" marR="91450" marL="91450">
                    <a:solidFill>
                      <a:srgbClr val="FFFFFF"/>
                    </a:solidFill>
                  </a:tcPr>
                </a:tc>
              </a:tr>
            </a:tbl>
          </a:graphicData>
        </a:graphic>
      </p:graphicFrame>
      <p:sp>
        <p:nvSpPr>
          <p:cNvPr id="389" name="Google Shape;389;p15"/>
          <p:cNvSpPr/>
          <p:nvPr/>
        </p:nvSpPr>
        <p:spPr>
          <a:xfrm>
            <a:off x="8467241" y="249908"/>
            <a:ext cx="1927601" cy="784602"/>
          </a:xfrm>
          <a:prstGeom prst="roundRect">
            <a:avLst>
              <a:gd fmla="val 16667" name="adj"/>
            </a:avLst>
          </a:prstGeom>
          <a:gradFill>
            <a:gsLst>
              <a:gs pos="0">
                <a:srgbClr val="C3E1A8"/>
              </a:gs>
              <a:gs pos="35000">
                <a:srgbClr val="D3E9C1"/>
              </a:gs>
              <a:gs pos="100000">
                <a:srgbClr val="EDF8E6"/>
              </a:gs>
            </a:gsLst>
            <a:lin ang="16200000" scaled="0"/>
          </a:gradFill>
          <a:ln cap="flat" cmpd="sng" w="9525">
            <a:solidFill>
              <a:srgbClr val="60871B"/>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2.Análisis de riesgos</a:t>
            </a:r>
            <a:endParaRPr b="0" i="0" sz="1800" u="none" cap="none" strike="noStrike">
              <a:solidFill>
                <a:srgbClr val="000000"/>
              </a:solidFill>
              <a:latin typeface="Arial"/>
              <a:ea typeface="Arial"/>
              <a:cs typeface="Arial"/>
              <a:sym typeface="Arial"/>
            </a:endParaRPr>
          </a:p>
        </p:txBody>
      </p:sp>
      <p:sp>
        <p:nvSpPr>
          <p:cNvPr id="390" name="Google Shape;390;p15"/>
          <p:cNvSpPr/>
          <p:nvPr/>
        </p:nvSpPr>
        <p:spPr>
          <a:xfrm>
            <a:off x="8799001" y="1555894"/>
            <a:ext cx="1181745" cy="610245"/>
          </a:xfrm>
          <a:prstGeom prst="flowChartDocument">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Listado de priorización de riesgos</a:t>
            </a:r>
            <a:endParaRPr b="0" i="0" sz="1200" u="none" cap="none" strike="noStrike">
              <a:solidFill>
                <a:schemeClr val="dk1"/>
              </a:solidFill>
              <a:latin typeface="Calibri"/>
              <a:ea typeface="Calibri"/>
              <a:cs typeface="Calibri"/>
              <a:sym typeface="Calibri"/>
            </a:endParaRPr>
          </a:p>
        </p:txBody>
      </p:sp>
      <p:cxnSp>
        <p:nvCxnSpPr>
          <p:cNvPr id="391" name="Google Shape;391;p15"/>
          <p:cNvCxnSpPr/>
          <p:nvPr/>
        </p:nvCxnSpPr>
        <p:spPr>
          <a:xfrm flipH="1">
            <a:off x="9386486" y="1097474"/>
            <a:ext cx="5811" cy="449451"/>
          </a:xfrm>
          <a:prstGeom prst="straightConnector1">
            <a:avLst/>
          </a:prstGeom>
          <a:noFill/>
          <a:ln cap="flat" cmpd="sng" w="25400">
            <a:solidFill>
              <a:schemeClr val="accent5"/>
            </a:solidFill>
            <a:prstDash val="solid"/>
            <a:round/>
            <a:headEnd len="sm" w="sm" type="none"/>
            <a:tailEnd len="med" w="med" type="triangle"/>
          </a:ln>
          <a:effectLst>
            <a:outerShdw blurRad="40000" rotWithShape="0" dir="5400000" dist="20000">
              <a:srgbClr val="000000">
                <a:alpha val="36862"/>
              </a:srgbClr>
            </a:outerShdw>
          </a:effectLst>
        </p:spPr>
      </p:cxnSp>
      <p:graphicFrame>
        <p:nvGraphicFramePr>
          <p:cNvPr id="392" name="Google Shape;392;p15"/>
          <p:cNvGraphicFramePr/>
          <p:nvPr/>
        </p:nvGraphicFramePr>
        <p:xfrm>
          <a:off x="1567366" y="4903951"/>
          <a:ext cx="3000000" cy="3000000"/>
        </p:xfrm>
        <a:graphic>
          <a:graphicData uri="http://schemas.openxmlformats.org/drawingml/2006/table">
            <a:tbl>
              <a:tblPr>
                <a:noFill/>
                <a:tableStyleId>{0B430CA2-F5F4-4644-896C-8F8ED3FA7E5A}</a:tableStyleId>
              </a:tblPr>
              <a:tblGrid>
                <a:gridCol w="4228525"/>
                <a:gridCol w="937475"/>
                <a:gridCol w="1779850"/>
                <a:gridCol w="1175050"/>
              </a:tblGrid>
              <a:tr h="375125">
                <a:tc>
                  <a:txBody>
                    <a:bodyPr/>
                    <a:lstStyle/>
                    <a:p>
                      <a:pPr indent="0" lvl="0" marL="0" marR="0" rtl="0" algn="l">
                        <a:lnSpc>
                          <a:spcPct val="100000"/>
                        </a:lnSpc>
                        <a:spcBef>
                          <a:spcPts val="0"/>
                        </a:spcBef>
                        <a:spcAft>
                          <a:spcPts val="0"/>
                        </a:spcAft>
                        <a:buClr>
                          <a:srgbClr val="000000"/>
                        </a:buClr>
                        <a:buSzPts val="2000"/>
                        <a:buFont typeface="Arial"/>
                        <a:buNone/>
                      </a:pPr>
                      <a:r>
                        <a:rPr lang="es-ES" sz="2000" u="none" cap="none" strike="noStrike">
                          <a:solidFill>
                            <a:schemeClr val="lt1"/>
                          </a:solidFill>
                          <a:latin typeface="Calibri"/>
                          <a:ea typeface="Calibri"/>
                          <a:cs typeface="Calibri"/>
                          <a:sym typeface="Calibri"/>
                        </a:rPr>
                        <a:t>Riesgos</a:t>
                      </a:r>
                      <a:endParaRPr sz="1400" u="none" cap="none" strike="noStrike"/>
                    </a:p>
                  </a:txBody>
                  <a:tcPr marT="45725" marB="45725" marR="91450" marL="91450">
                    <a:solidFill>
                      <a:srgbClr val="B84444"/>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s-ES" sz="2000" u="none" cap="none" strike="noStrike">
                          <a:solidFill>
                            <a:schemeClr val="lt1"/>
                          </a:solidFill>
                          <a:latin typeface="Calibri"/>
                          <a:ea typeface="Calibri"/>
                          <a:cs typeface="Calibri"/>
                          <a:sym typeface="Calibri"/>
                        </a:rPr>
                        <a:t>Categoría</a:t>
                      </a:r>
                      <a:endParaRPr sz="1400" u="none" cap="none" strike="noStrike"/>
                    </a:p>
                  </a:txBody>
                  <a:tcPr marT="45725" marB="45725" marR="91450" marL="91450">
                    <a:solidFill>
                      <a:srgbClr val="B84444"/>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s-ES" sz="2000" u="none" cap="none" strike="noStrike">
                          <a:solidFill>
                            <a:schemeClr val="lt1"/>
                          </a:solidFill>
                          <a:latin typeface="Calibri"/>
                          <a:ea typeface="Calibri"/>
                          <a:cs typeface="Calibri"/>
                          <a:sym typeface="Calibri"/>
                        </a:rPr>
                        <a:t>Probabilidad</a:t>
                      </a:r>
                      <a:endParaRPr sz="1400" u="none" cap="none" strike="noStrike"/>
                    </a:p>
                  </a:txBody>
                  <a:tcPr marT="45725" marB="45725" marR="91450" marL="91450">
                    <a:solidFill>
                      <a:srgbClr val="B84444"/>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s-ES" sz="2000" u="none" cap="none" strike="noStrike">
                          <a:solidFill>
                            <a:schemeClr val="lt1"/>
                          </a:solidFill>
                          <a:latin typeface="Calibri"/>
                          <a:ea typeface="Calibri"/>
                          <a:cs typeface="Calibri"/>
                          <a:sym typeface="Calibri"/>
                        </a:rPr>
                        <a:t>Impacto</a:t>
                      </a:r>
                      <a:endParaRPr sz="1400" u="none" cap="none" strike="noStrike"/>
                    </a:p>
                  </a:txBody>
                  <a:tcPr marT="45725" marB="45725" marR="91450" marL="91450">
                    <a:solidFill>
                      <a:srgbClr val="B84444"/>
                    </a:solidFill>
                  </a:tcPr>
                </a:tc>
              </a:tr>
              <a:tr h="6584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El cliente cambiará los requisitos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6584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Falta de formación en las herramientas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8"/>
                                        </p:tgtEl>
                                      </p:cBhvr>
                                    </p:animEffect>
                                    <p:set>
                                      <p:cBhvr>
                                        <p:cTn dur="1" fill="hold">
                                          <p:stCondLst>
                                            <p:cond delay="500"/>
                                          </p:stCondLst>
                                        </p:cTn>
                                        <p:tgtEl>
                                          <p:spTgt spid="3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6"/>
          <p:cNvSpPr txBox="1"/>
          <p:nvPr/>
        </p:nvSpPr>
        <p:spPr>
          <a:xfrm>
            <a:off x="694321" y="460994"/>
            <a:ext cx="8104680" cy="127296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Administración de Riesgos</a:t>
            </a: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2. Análisis de riesgos</a:t>
            </a:r>
            <a:endParaRPr b="0" i="0" sz="3000" u="none" cap="none" strike="noStrike">
              <a:solidFill>
                <a:srgbClr val="4A6617"/>
              </a:solidFill>
              <a:latin typeface="Calibri"/>
              <a:ea typeface="Calibri"/>
              <a:cs typeface="Calibri"/>
              <a:sym typeface="Calibri"/>
            </a:endParaRPr>
          </a:p>
        </p:txBody>
      </p:sp>
      <p:sp>
        <p:nvSpPr>
          <p:cNvPr id="398" name="Google Shape;398;p16"/>
          <p:cNvSpPr txBox="1"/>
          <p:nvPr/>
        </p:nvSpPr>
        <p:spPr>
          <a:xfrm>
            <a:off x="694327" y="1949575"/>
            <a:ext cx="8948700" cy="3767100"/>
          </a:xfrm>
          <a:prstGeom prst="rect">
            <a:avLst/>
          </a:prstGeom>
          <a:noFill/>
          <a:ln>
            <a:noFill/>
          </a:ln>
        </p:spPr>
        <p:txBody>
          <a:bodyPr anchorCtr="0" anchor="t" bIns="45700" lIns="91425" spcFirstLastPara="1" rIns="91425" wrap="square" tIns="45700">
            <a:normAutofit/>
          </a:bodyPr>
          <a:lstStyle/>
          <a:p>
            <a:pPr indent="-348160" lvl="0" marL="348160" marR="0" rtl="0" algn="l">
              <a:lnSpc>
                <a:spcPct val="85000"/>
              </a:lnSpc>
              <a:spcBef>
                <a:spcPts val="0"/>
              </a:spcBef>
              <a:spcAft>
                <a:spcPts val="0"/>
              </a:spcAft>
              <a:buClr>
                <a:srgbClr val="C00000"/>
              </a:buClr>
              <a:buSzPts val="2800"/>
              <a:buFont typeface="Noto Sans Symbols"/>
              <a:buChar char="❖"/>
            </a:pPr>
            <a:r>
              <a:rPr b="0" i="0" lang="es-ES" sz="2400" u="none" cap="none" strike="noStrike">
                <a:solidFill>
                  <a:srgbClr val="262626"/>
                </a:solidFill>
                <a:latin typeface="Calibri"/>
                <a:ea typeface="Calibri"/>
                <a:cs typeface="Calibri"/>
                <a:sym typeface="Calibri"/>
              </a:rPr>
              <a:t>Establecer una escala que refleje la probabilidad observada de un riesgo</a:t>
            </a:r>
            <a:endParaRPr b="0" i="0" sz="2000" u="none" cap="none" strike="noStrike">
              <a:solidFill>
                <a:srgbClr val="262626"/>
              </a:solidFill>
              <a:latin typeface="Calibri"/>
              <a:ea typeface="Calibri"/>
              <a:cs typeface="Calibri"/>
              <a:sym typeface="Calibri"/>
            </a:endParaRPr>
          </a:p>
          <a:p>
            <a:pPr indent="-256539" lvl="3" marL="1174750" marR="0" rtl="0" algn="l">
              <a:lnSpc>
                <a:spcPct val="100000"/>
              </a:lnSpc>
              <a:spcBef>
                <a:spcPts val="601"/>
              </a:spcBef>
              <a:spcAft>
                <a:spcPts val="0"/>
              </a:spcAft>
              <a:buClr>
                <a:srgbClr val="C00000"/>
              </a:buClr>
              <a:buSzPts val="2000"/>
              <a:buFont typeface="Arial"/>
              <a:buChar char=" "/>
            </a:pPr>
            <a:r>
              <a:rPr b="1" i="0" lang="es-ES" sz="2000" u="none" cap="none" strike="noStrike">
                <a:solidFill>
                  <a:srgbClr val="262626"/>
                </a:solidFill>
                <a:latin typeface="Calibri"/>
                <a:ea typeface="Calibri"/>
                <a:cs typeface="Calibri"/>
                <a:sym typeface="Calibri"/>
              </a:rPr>
              <a:t>Bastante improbable </a:t>
            </a:r>
            <a:r>
              <a:rPr b="0" i="0" lang="es-ES" sz="2000" u="none" cap="none" strike="noStrike">
                <a:solidFill>
                  <a:srgbClr val="262626"/>
                </a:solidFill>
                <a:latin typeface="Calibri"/>
                <a:ea typeface="Calibri"/>
                <a:cs typeface="Calibri"/>
                <a:sym typeface="Calibri"/>
              </a:rPr>
              <a:t>: &lt; 10%</a:t>
            </a:r>
            <a:endParaRPr b="0" i="1" sz="2000" u="none" cap="none" strike="noStrike">
              <a:solidFill>
                <a:srgbClr val="262626"/>
              </a:solidFill>
              <a:latin typeface="Calibri"/>
              <a:ea typeface="Calibri"/>
              <a:cs typeface="Calibri"/>
              <a:sym typeface="Calibri"/>
            </a:endParaRPr>
          </a:p>
          <a:p>
            <a:pPr indent="-256539" lvl="3" marL="1174750" marR="0" rtl="0" algn="l">
              <a:lnSpc>
                <a:spcPct val="85000"/>
              </a:lnSpc>
              <a:spcBef>
                <a:spcPts val="601"/>
              </a:spcBef>
              <a:spcAft>
                <a:spcPts val="0"/>
              </a:spcAft>
              <a:buClr>
                <a:srgbClr val="C00000"/>
              </a:buClr>
              <a:buSzPts val="2000"/>
              <a:buFont typeface="Arial"/>
              <a:buChar char=" "/>
            </a:pPr>
            <a:r>
              <a:rPr b="1" i="0" lang="es-ES" sz="2000" u="none" cap="none" strike="noStrike">
                <a:solidFill>
                  <a:srgbClr val="262626"/>
                </a:solidFill>
                <a:latin typeface="Calibri"/>
                <a:ea typeface="Calibri"/>
                <a:cs typeface="Calibri"/>
                <a:sym typeface="Calibri"/>
              </a:rPr>
              <a:t>Improbable</a:t>
            </a:r>
            <a:r>
              <a:rPr b="0" i="0" lang="es-ES" sz="2000" u="none" cap="none" strike="noStrike">
                <a:solidFill>
                  <a:srgbClr val="262626"/>
                </a:solidFill>
                <a:latin typeface="Calibri"/>
                <a:ea typeface="Calibri"/>
                <a:cs typeface="Calibri"/>
                <a:sym typeface="Calibri"/>
              </a:rPr>
              <a:t> : 10-25%</a:t>
            </a:r>
            <a:endParaRPr b="0" i="1" sz="2000" u="none" cap="none" strike="noStrike">
              <a:solidFill>
                <a:srgbClr val="262626"/>
              </a:solidFill>
              <a:latin typeface="Calibri"/>
              <a:ea typeface="Calibri"/>
              <a:cs typeface="Calibri"/>
              <a:sym typeface="Calibri"/>
            </a:endParaRPr>
          </a:p>
          <a:p>
            <a:pPr indent="-256539" lvl="3" marL="1174750" marR="0" rtl="0" algn="l">
              <a:lnSpc>
                <a:spcPct val="85000"/>
              </a:lnSpc>
              <a:spcBef>
                <a:spcPts val="601"/>
              </a:spcBef>
              <a:spcAft>
                <a:spcPts val="0"/>
              </a:spcAft>
              <a:buClr>
                <a:srgbClr val="C00000"/>
              </a:buClr>
              <a:buSzPts val="2000"/>
              <a:buFont typeface="Arial"/>
              <a:buChar char=" "/>
            </a:pPr>
            <a:r>
              <a:rPr b="1" i="0" lang="es-ES" sz="2000" u="none" cap="none" strike="noStrike">
                <a:solidFill>
                  <a:srgbClr val="262626"/>
                </a:solidFill>
                <a:latin typeface="Calibri"/>
                <a:ea typeface="Calibri"/>
                <a:cs typeface="Calibri"/>
                <a:sym typeface="Calibri"/>
              </a:rPr>
              <a:t>Moderado</a:t>
            </a:r>
            <a:r>
              <a:rPr b="0" i="0" lang="es-ES" sz="2000" u="none" cap="none" strike="noStrike">
                <a:solidFill>
                  <a:srgbClr val="262626"/>
                </a:solidFill>
                <a:latin typeface="Calibri"/>
                <a:ea typeface="Calibri"/>
                <a:cs typeface="Calibri"/>
                <a:sym typeface="Calibri"/>
              </a:rPr>
              <a:t> : 25-50%</a:t>
            </a:r>
            <a:endParaRPr b="0" i="1" sz="2000" u="none" cap="none" strike="noStrike">
              <a:solidFill>
                <a:srgbClr val="262626"/>
              </a:solidFill>
              <a:latin typeface="Calibri"/>
              <a:ea typeface="Calibri"/>
              <a:cs typeface="Calibri"/>
              <a:sym typeface="Calibri"/>
            </a:endParaRPr>
          </a:p>
          <a:p>
            <a:pPr indent="-256539" lvl="3" marL="1174750" marR="0" rtl="0" algn="l">
              <a:lnSpc>
                <a:spcPct val="85000"/>
              </a:lnSpc>
              <a:spcBef>
                <a:spcPts val="601"/>
              </a:spcBef>
              <a:spcAft>
                <a:spcPts val="0"/>
              </a:spcAft>
              <a:buClr>
                <a:srgbClr val="C00000"/>
              </a:buClr>
              <a:buSzPts val="2000"/>
              <a:buFont typeface="Arial"/>
              <a:buChar char=" "/>
            </a:pPr>
            <a:r>
              <a:rPr b="1" i="0" lang="es-ES" sz="2000" u="none" cap="none" strike="noStrike">
                <a:solidFill>
                  <a:srgbClr val="262626"/>
                </a:solidFill>
                <a:latin typeface="Calibri"/>
                <a:ea typeface="Calibri"/>
                <a:cs typeface="Calibri"/>
                <a:sym typeface="Calibri"/>
              </a:rPr>
              <a:t>Probable</a:t>
            </a:r>
            <a:r>
              <a:rPr b="0" i="0" lang="es-ES" sz="2000" u="none" cap="none" strike="noStrike">
                <a:solidFill>
                  <a:srgbClr val="262626"/>
                </a:solidFill>
                <a:latin typeface="Calibri"/>
                <a:ea typeface="Calibri"/>
                <a:cs typeface="Calibri"/>
                <a:sym typeface="Calibri"/>
              </a:rPr>
              <a:t> :50-75%</a:t>
            </a:r>
            <a:endParaRPr b="0" i="1" sz="2000" u="none" cap="none" strike="noStrike">
              <a:solidFill>
                <a:srgbClr val="262626"/>
              </a:solidFill>
              <a:latin typeface="Calibri"/>
              <a:ea typeface="Calibri"/>
              <a:cs typeface="Calibri"/>
              <a:sym typeface="Calibri"/>
            </a:endParaRPr>
          </a:p>
          <a:p>
            <a:pPr indent="-256539" lvl="3" marL="1174750" marR="0" rtl="0" algn="l">
              <a:lnSpc>
                <a:spcPct val="85000"/>
              </a:lnSpc>
              <a:spcBef>
                <a:spcPts val="601"/>
              </a:spcBef>
              <a:spcAft>
                <a:spcPts val="0"/>
              </a:spcAft>
              <a:buClr>
                <a:srgbClr val="C00000"/>
              </a:buClr>
              <a:buSzPts val="2000"/>
              <a:buFont typeface="Arial"/>
              <a:buChar char=" "/>
            </a:pPr>
            <a:r>
              <a:rPr b="1" i="0" lang="es-ES" sz="2000" u="none" cap="none" strike="noStrike">
                <a:solidFill>
                  <a:srgbClr val="262626"/>
                </a:solidFill>
                <a:latin typeface="Calibri"/>
                <a:ea typeface="Calibri"/>
                <a:cs typeface="Calibri"/>
                <a:sym typeface="Calibri"/>
              </a:rPr>
              <a:t>Bastante probable </a:t>
            </a:r>
            <a:r>
              <a:rPr b="0" i="0" lang="es-ES" sz="2000" u="none" cap="none" strike="noStrike">
                <a:solidFill>
                  <a:srgbClr val="262626"/>
                </a:solidFill>
                <a:latin typeface="Calibri"/>
                <a:ea typeface="Calibri"/>
                <a:cs typeface="Calibri"/>
                <a:sym typeface="Calibri"/>
              </a:rPr>
              <a:t>: &gt;75%</a:t>
            </a:r>
            <a:endParaRPr b="0" i="1" sz="2000" u="none" cap="none" strike="noStrike">
              <a:solidFill>
                <a:srgbClr val="262626"/>
              </a:solidFill>
              <a:latin typeface="Calibri"/>
              <a:ea typeface="Calibri"/>
              <a:cs typeface="Calibri"/>
              <a:sym typeface="Calibri"/>
            </a:endParaRPr>
          </a:p>
        </p:txBody>
      </p:sp>
      <p:sp>
        <p:nvSpPr>
          <p:cNvPr id="399" name="Google Shape;399;p16"/>
          <p:cNvSpPr/>
          <p:nvPr/>
        </p:nvSpPr>
        <p:spPr>
          <a:xfrm>
            <a:off x="8467241" y="249908"/>
            <a:ext cx="1927601" cy="784602"/>
          </a:xfrm>
          <a:prstGeom prst="roundRect">
            <a:avLst>
              <a:gd fmla="val 16667" name="adj"/>
            </a:avLst>
          </a:prstGeom>
          <a:gradFill>
            <a:gsLst>
              <a:gs pos="0">
                <a:srgbClr val="C3E1A8"/>
              </a:gs>
              <a:gs pos="35000">
                <a:srgbClr val="D3E9C1"/>
              </a:gs>
              <a:gs pos="100000">
                <a:srgbClr val="EDF8E6"/>
              </a:gs>
            </a:gsLst>
            <a:lin ang="16200000" scaled="0"/>
          </a:gradFill>
          <a:ln cap="flat" cmpd="sng" w="9525">
            <a:solidFill>
              <a:srgbClr val="60871B"/>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2.Análisis de riesgos</a:t>
            </a:r>
            <a:endParaRPr b="0" i="0" sz="1800" u="none" cap="none" strike="noStrike">
              <a:solidFill>
                <a:srgbClr val="000000"/>
              </a:solidFill>
              <a:latin typeface="Arial"/>
              <a:ea typeface="Arial"/>
              <a:cs typeface="Arial"/>
              <a:sym typeface="Arial"/>
            </a:endParaRPr>
          </a:p>
        </p:txBody>
      </p:sp>
      <p:sp>
        <p:nvSpPr>
          <p:cNvPr id="400" name="Google Shape;400;p16"/>
          <p:cNvSpPr/>
          <p:nvPr/>
        </p:nvSpPr>
        <p:spPr>
          <a:xfrm>
            <a:off x="8799001" y="1555894"/>
            <a:ext cx="1181745" cy="610245"/>
          </a:xfrm>
          <a:prstGeom prst="flowChartDocument">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Listado de priorización de riesgos</a:t>
            </a:r>
            <a:endParaRPr b="0" i="0" sz="1200" u="none" cap="none" strike="noStrike">
              <a:solidFill>
                <a:schemeClr val="dk1"/>
              </a:solidFill>
              <a:latin typeface="Calibri"/>
              <a:ea typeface="Calibri"/>
              <a:cs typeface="Calibri"/>
              <a:sym typeface="Calibri"/>
            </a:endParaRPr>
          </a:p>
        </p:txBody>
      </p:sp>
      <p:cxnSp>
        <p:nvCxnSpPr>
          <p:cNvPr id="401" name="Google Shape;401;p16"/>
          <p:cNvCxnSpPr/>
          <p:nvPr/>
        </p:nvCxnSpPr>
        <p:spPr>
          <a:xfrm flipH="1">
            <a:off x="9386486" y="1097474"/>
            <a:ext cx="5811" cy="449451"/>
          </a:xfrm>
          <a:prstGeom prst="straightConnector1">
            <a:avLst/>
          </a:prstGeom>
          <a:noFill/>
          <a:ln cap="flat" cmpd="sng" w="25400">
            <a:solidFill>
              <a:schemeClr val="accent5"/>
            </a:solidFill>
            <a:prstDash val="solid"/>
            <a:round/>
            <a:headEnd len="sm" w="sm" type="none"/>
            <a:tailEnd len="med" w="med" type="triangle"/>
          </a:ln>
          <a:effectLst>
            <a:outerShdw blurRad="40000" rotWithShape="0" dir="5400000" dist="20000">
              <a:srgbClr val="000000">
                <a:alpha val="36862"/>
              </a:srgbClr>
            </a:outerShdw>
          </a:effectLst>
        </p:spPr>
      </p:cxnSp>
      <p:graphicFrame>
        <p:nvGraphicFramePr>
          <p:cNvPr id="402" name="Google Shape;402;p16"/>
          <p:cNvGraphicFramePr/>
          <p:nvPr/>
        </p:nvGraphicFramePr>
        <p:xfrm>
          <a:off x="2196062" y="4661967"/>
          <a:ext cx="3000000" cy="3000000"/>
        </p:xfrm>
        <a:graphic>
          <a:graphicData uri="http://schemas.openxmlformats.org/drawingml/2006/table">
            <a:tbl>
              <a:tblPr firstRow="1">
                <a:noFill/>
                <a:tableStyleId>{6F0E0272-458A-4C25-A009-2671DF656DBE}</a:tableStyleId>
              </a:tblPr>
              <a:tblGrid>
                <a:gridCol w="3436325"/>
                <a:gridCol w="1260000"/>
                <a:gridCol w="1618025"/>
                <a:gridCol w="1068200"/>
              </a:tblGrid>
              <a:tr h="375125">
                <a:tc>
                  <a:txBody>
                    <a:bodyPr/>
                    <a:lstStyle/>
                    <a:p>
                      <a:pPr indent="0" lvl="0" marL="0" marR="0" rtl="0" algn="l">
                        <a:lnSpc>
                          <a:spcPct val="100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Riesgos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Categoría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Probabilidad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Impacto</a:t>
                      </a:r>
                      <a:endParaRPr sz="1400" u="none" cap="none" strike="noStrike"/>
                    </a:p>
                  </a:txBody>
                  <a:tcPr marT="45725" marB="45725" marR="91450" marL="91450"/>
                </a:tc>
              </a:tr>
              <a:tr h="6584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El cliente cambiará los requisitos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Proy</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80%</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tc>
              </a:tr>
              <a:tr h="6584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Falta de formación en las herramientas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Proy</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80%</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7"/>
          <p:cNvSpPr txBox="1"/>
          <p:nvPr/>
        </p:nvSpPr>
        <p:spPr>
          <a:xfrm>
            <a:off x="694321" y="460994"/>
            <a:ext cx="8104680" cy="127296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Administración de Riesgos</a:t>
            </a: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2. Análisis de riesgos</a:t>
            </a:r>
            <a:endParaRPr b="0" i="0" sz="3000" u="none" cap="none" strike="noStrike">
              <a:solidFill>
                <a:srgbClr val="4A6617"/>
              </a:solidFill>
              <a:latin typeface="Calibri"/>
              <a:ea typeface="Calibri"/>
              <a:cs typeface="Calibri"/>
              <a:sym typeface="Calibri"/>
            </a:endParaRPr>
          </a:p>
        </p:txBody>
      </p:sp>
      <p:sp>
        <p:nvSpPr>
          <p:cNvPr id="408" name="Google Shape;408;p17"/>
          <p:cNvSpPr txBox="1"/>
          <p:nvPr/>
        </p:nvSpPr>
        <p:spPr>
          <a:xfrm>
            <a:off x="761190" y="1733940"/>
            <a:ext cx="7706100" cy="3767100"/>
          </a:xfrm>
          <a:prstGeom prst="rect">
            <a:avLst/>
          </a:prstGeom>
          <a:noFill/>
          <a:ln>
            <a:noFill/>
          </a:ln>
        </p:spPr>
        <p:txBody>
          <a:bodyPr anchorCtr="0" anchor="t" bIns="45700" lIns="91425" spcFirstLastPara="1" rIns="91425" wrap="square" tIns="45700">
            <a:normAutofit/>
          </a:bodyPr>
          <a:lstStyle/>
          <a:p>
            <a:pPr indent="0" lvl="0" marL="0" marR="0" rtl="0" algn="l">
              <a:lnSpc>
                <a:spcPct val="85000"/>
              </a:lnSpc>
              <a:spcBef>
                <a:spcPts val="0"/>
              </a:spcBef>
              <a:spcAft>
                <a:spcPts val="0"/>
              </a:spcAft>
              <a:buClr>
                <a:srgbClr val="000000"/>
              </a:buClr>
              <a:buSzPts val="2000"/>
              <a:buFont typeface="Arial"/>
              <a:buNone/>
            </a:pPr>
            <a:r>
              <a:rPr b="0" i="0" lang="es-ES" sz="2000" u="none" cap="none" strike="noStrike">
                <a:solidFill>
                  <a:srgbClr val="262626"/>
                </a:solidFill>
                <a:latin typeface="Calibri"/>
                <a:ea typeface="Calibri"/>
                <a:cs typeface="Calibri"/>
                <a:sym typeface="Calibri"/>
              </a:rPr>
              <a:t>Estimar el impacto en el proyecto:</a:t>
            </a:r>
            <a:r>
              <a:rPr b="0" i="0" lang="es-ES" sz="2400" u="none" cap="none" strike="noStrike">
                <a:solidFill>
                  <a:srgbClr val="262626"/>
                </a:solidFill>
                <a:latin typeface="Calibri"/>
                <a:ea typeface="Calibri"/>
                <a:cs typeface="Calibri"/>
                <a:sym typeface="Calibri"/>
              </a:rPr>
              <a:t> </a:t>
            </a:r>
            <a:endParaRPr b="0" i="1" sz="2000" u="none" cap="none" strike="noStrike">
              <a:solidFill>
                <a:srgbClr val="262626"/>
              </a:solidFill>
              <a:latin typeface="Calibri"/>
              <a:ea typeface="Calibri"/>
              <a:cs typeface="Calibri"/>
              <a:sym typeface="Calibri"/>
            </a:endParaRPr>
          </a:p>
          <a:p>
            <a:pPr indent="-256540" lvl="1" marL="260350" marR="0" rtl="0" algn="l">
              <a:lnSpc>
                <a:spcPct val="150000"/>
              </a:lnSpc>
              <a:spcBef>
                <a:spcPts val="601"/>
              </a:spcBef>
              <a:spcAft>
                <a:spcPts val="0"/>
              </a:spcAft>
              <a:buClr>
                <a:srgbClr val="C00000"/>
              </a:buClr>
              <a:buSzPts val="2000"/>
              <a:buFont typeface="Arial"/>
              <a:buChar char=" "/>
            </a:pPr>
            <a:r>
              <a:rPr b="0" i="0" lang="es-ES" sz="2000" u="none" cap="none" strike="noStrike">
                <a:solidFill>
                  <a:srgbClr val="262626"/>
                </a:solidFill>
                <a:latin typeface="Calibri"/>
                <a:ea typeface="Calibri"/>
                <a:cs typeface="Calibri"/>
                <a:sym typeface="Calibri"/>
              </a:rPr>
              <a:t>1-</a:t>
            </a:r>
            <a:r>
              <a:rPr b="1" i="0" lang="es-ES" sz="2000" u="none" cap="none" strike="noStrike">
                <a:solidFill>
                  <a:srgbClr val="262626"/>
                </a:solidFill>
                <a:latin typeface="Calibri"/>
                <a:ea typeface="Calibri"/>
                <a:cs typeface="Calibri"/>
                <a:sym typeface="Calibri"/>
              </a:rPr>
              <a:t> Catastrófico: </a:t>
            </a:r>
            <a:r>
              <a:rPr b="0" i="0" lang="es-ES" sz="2000" u="none" cap="none" strike="noStrike">
                <a:solidFill>
                  <a:srgbClr val="262626"/>
                </a:solidFill>
                <a:latin typeface="Calibri"/>
                <a:ea typeface="Calibri"/>
                <a:cs typeface="Calibri"/>
                <a:sym typeface="Calibri"/>
              </a:rPr>
              <a:t>cancelación del proyecto</a:t>
            </a:r>
            <a:endParaRPr b="0" i="0" sz="2000" u="none" cap="none" strike="noStrike">
              <a:solidFill>
                <a:schemeClr val="dk1"/>
              </a:solidFill>
              <a:latin typeface="Calibri"/>
              <a:ea typeface="Calibri"/>
              <a:cs typeface="Calibri"/>
              <a:sym typeface="Calibri"/>
            </a:endParaRPr>
          </a:p>
          <a:p>
            <a:pPr indent="-256540" lvl="1" marL="260350" marR="0" rtl="0" algn="l">
              <a:lnSpc>
                <a:spcPct val="85000"/>
              </a:lnSpc>
              <a:spcBef>
                <a:spcPts val="601"/>
              </a:spcBef>
              <a:spcAft>
                <a:spcPts val="0"/>
              </a:spcAft>
              <a:buClr>
                <a:srgbClr val="C00000"/>
              </a:buClr>
              <a:buSzPts val="2000"/>
              <a:buFont typeface="Arial"/>
              <a:buChar char=" "/>
            </a:pPr>
            <a:r>
              <a:rPr b="0" i="0" lang="es-ES" sz="2000" u="none" cap="none" strike="noStrike">
                <a:solidFill>
                  <a:srgbClr val="262626"/>
                </a:solidFill>
                <a:latin typeface="Calibri"/>
                <a:ea typeface="Calibri"/>
                <a:cs typeface="Calibri"/>
                <a:sym typeface="Calibri"/>
              </a:rPr>
              <a:t>2- </a:t>
            </a:r>
            <a:r>
              <a:rPr b="1" i="0" lang="es-ES" sz="2000" u="none" cap="none" strike="noStrike">
                <a:solidFill>
                  <a:srgbClr val="262626"/>
                </a:solidFill>
                <a:latin typeface="Calibri"/>
                <a:ea typeface="Calibri"/>
                <a:cs typeface="Calibri"/>
                <a:sym typeface="Calibri"/>
              </a:rPr>
              <a:t>Serio</a:t>
            </a:r>
            <a:r>
              <a:rPr b="0" i="0" lang="es-ES" sz="2000" u="none" cap="none" strike="noStrike">
                <a:solidFill>
                  <a:srgbClr val="262626"/>
                </a:solidFill>
                <a:latin typeface="Calibri"/>
                <a:ea typeface="Calibri"/>
                <a:cs typeface="Calibri"/>
                <a:sym typeface="Calibri"/>
              </a:rPr>
              <a:t>: reducción de rendimiento, retrasos en la entrega, excesos importante en costo </a:t>
            </a:r>
            <a:endParaRPr b="0" i="0" sz="2000" u="none" cap="none" strike="noStrike">
              <a:solidFill>
                <a:schemeClr val="dk1"/>
              </a:solidFill>
              <a:latin typeface="Calibri"/>
              <a:ea typeface="Calibri"/>
              <a:cs typeface="Calibri"/>
              <a:sym typeface="Calibri"/>
            </a:endParaRPr>
          </a:p>
          <a:p>
            <a:pPr indent="-256540" lvl="1" marL="260350" marR="0" rtl="0" algn="l">
              <a:lnSpc>
                <a:spcPct val="85000"/>
              </a:lnSpc>
              <a:spcBef>
                <a:spcPts val="601"/>
              </a:spcBef>
              <a:spcAft>
                <a:spcPts val="0"/>
              </a:spcAft>
              <a:buClr>
                <a:srgbClr val="C00000"/>
              </a:buClr>
              <a:buSzPts val="2000"/>
              <a:buFont typeface="Arial"/>
              <a:buChar char=" "/>
            </a:pPr>
            <a:r>
              <a:rPr b="0" i="0" lang="es-ES" sz="2000" u="none" cap="none" strike="noStrike">
                <a:solidFill>
                  <a:srgbClr val="262626"/>
                </a:solidFill>
                <a:latin typeface="Calibri"/>
                <a:ea typeface="Calibri"/>
                <a:cs typeface="Calibri"/>
                <a:sym typeface="Calibri"/>
              </a:rPr>
              <a:t>3- </a:t>
            </a:r>
            <a:r>
              <a:rPr b="1" i="0" lang="es-ES" sz="2000" u="none" cap="none" strike="noStrike">
                <a:solidFill>
                  <a:srgbClr val="262626"/>
                </a:solidFill>
                <a:latin typeface="Calibri"/>
                <a:ea typeface="Calibri"/>
                <a:cs typeface="Calibri"/>
                <a:sym typeface="Calibri"/>
              </a:rPr>
              <a:t>Tolerable:</a:t>
            </a:r>
            <a:r>
              <a:rPr b="0" i="0" lang="es-ES" sz="2000" u="none" cap="none" strike="noStrike">
                <a:solidFill>
                  <a:srgbClr val="262626"/>
                </a:solidFill>
                <a:latin typeface="Calibri"/>
                <a:ea typeface="Calibri"/>
                <a:cs typeface="Calibri"/>
                <a:sym typeface="Calibri"/>
              </a:rPr>
              <a:t> reducciones mínimas de rendimiento, posibles retrasos, exceso en costo</a:t>
            </a:r>
            <a:endParaRPr b="0" i="0" sz="2000" u="none" cap="none" strike="noStrike">
              <a:solidFill>
                <a:schemeClr val="dk1"/>
              </a:solidFill>
              <a:latin typeface="Calibri"/>
              <a:ea typeface="Calibri"/>
              <a:cs typeface="Calibri"/>
              <a:sym typeface="Calibri"/>
            </a:endParaRPr>
          </a:p>
          <a:p>
            <a:pPr indent="-256540" lvl="1" marL="260350" marR="0" rtl="0" algn="l">
              <a:lnSpc>
                <a:spcPct val="85000"/>
              </a:lnSpc>
              <a:spcBef>
                <a:spcPts val="601"/>
              </a:spcBef>
              <a:spcAft>
                <a:spcPts val="0"/>
              </a:spcAft>
              <a:buClr>
                <a:srgbClr val="C00000"/>
              </a:buClr>
              <a:buSzPts val="2000"/>
              <a:buFont typeface="Arial"/>
              <a:buChar char=" "/>
            </a:pPr>
            <a:r>
              <a:rPr b="0" i="0" lang="es-ES" sz="2000" u="none" cap="none" strike="noStrike">
                <a:solidFill>
                  <a:srgbClr val="262626"/>
                </a:solidFill>
                <a:latin typeface="Calibri"/>
                <a:ea typeface="Calibri"/>
                <a:cs typeface="Calibri"/>
                <a:sym typeface="Calibri"/>
              </a:rPr>
              <a:t>4 –</a:t>
            </a:r>
            <a:r>
              <a:rPr b="1" i="0" lang="es-ES" sz="2000" u="none" cap="none" strike="noStrike">
                <a:solidFill>
                  <a:srgbClr val="262626"/>
                </a:solidFill>
                <a:latin typeface="Calibri"/>
                <a:ea typeface="Calibri"/>
                <a:cs typeface="Calibri"/>
                <a:sym typeface="Calibri"/>
              </a:rPr>
              <a:t>Insignificante: </a:t>
            </a:r>
            <a:r>
              <a:rPr b="0" i="0" lang="es-ES" sz="2000" u="none" cap="none" strike="noStrike">
                <a:solidFill>
                  <a:srgbClr val="262626"/>
                </a:solidFill>
                <a:latin typeface="Calibri"/>
                <a:ea typeface="Calibri"/>
                <a:cs typeface="Calibri"/>
                <a:sym typeface="Calibri"/>
              </a:rPr>
              <a:t>incidencia mínima en el desarrollo</a:t>
            </a:r>
            <a:endParaRPr b="0" i="0" sz="2000" u="none" cap="none" strike="noStrike">
              <a:solidFill>
                <a:schemeClr val="dk1"/>
              </a:solidFill>
              <a:latin typeface="Calibri"/>
              <a:ea typeface="Calibri"/>
              <a:cs typeface="Calibri"/>
              <a:sym typeface="Calibri"/>
            </a:endParaRPr>
          </a:p>
          <a:p>
            <a:pPr indent="0" lvl="0" marL="68580" marR="0" rtl="0" algn="l">
              <a:lnSpc>
                <a:spcPct val="85000"/>
              </a:lnSpc>
              <a:spcBef>
                <a:spcPts val="1301"/>
              </a:spcBef>
              <a:spcAft>
                <a:spcPts val="0"/>
              </a:spcAft>
              <a:buClr>
                <a:srgbClr val="000000"/>
              </a:buClr>
              <a:buSzPts val="2000"/>
              <a:buFont typeface="Arial"/>
              <a:buNone/>
            </a:pPr>
            <a:r>
              <a:t/>
            </a:r>
            <a:endParaRPr b="0" i="0" sz="2000" u="none" cap="none" strike="noStrike">
              <a:solidFill>
                <a:srgbClr val="262626"/>
              </a:solidFill>
              <a:latin typeface="Calibri"/>
              <a:ea typeface="Calibri"/>
              <a:cs typeface="Calibri"/>
              <a:sym typeface="Calibri"/>
            </a:endParaRPr>
          </a:p>
        </p:txBody>
      </p:sp>
      <p:sp>
        <p:nvSpPr>
          <p:cNvPr id="409" name="Google Shape;409;p17"/>
          <p:cNvSpPr/>
          <p:nvPr/>
        </p:nvSpPr>
        <p:spPr>
          <a:xfrm>
            <a:off x="8467241" y="249908"/>
            <a:ext cx="1927601" cy="784602"/>
          </a:xfrm>
          <a:prstGeom prst="roundRect">
            <a:avLst>
              <a:gd fmla="val 16667" name="adj"/>
            </a:avLst>
          </a:prstGeom>
          <a:gradFill>
            <a:gsLst>
              <a:gs pos="0">
                <a:srgbClr val="C3E1A8"/>
              </a:gs>
              <a:gs pos="35000">
                <a:srgbClr val="D3E9C1"/>
              </a:gs>
              <a:gs pos="100000">
                <a:srgbClr val="EDF8E6"/>
              </a:gs>
            </a:gsLst>
            <a:lin ang="16200000" scaled="0"/>
          </a:gradFill>
          <a:ln cap="flat" cmpd="sng" w="9525">
            <a:solidFill>
              <a:srgbClr val="60871B"/>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2.Análisis de riesgos</a:t>
            </a:r>
            <a:endParaRPr b="0" i="0" sz="1800" u="none" cap="none" strike="noStrike">
              <a:solidFill>
                <a:srgbClr val="000000"/>
              </a:solidFill>
              <a:latin typeface="Arial"/>
              <a:ea typeface="Arial"/>
              <a:cs typeface="Arial"/>
              <a:sym typeface="Arial"/>
            </a:endParaRPr>
          </a:p>
        </p:txBody>
      </p:sp>
      <p:sp>
        <p:nvSpPr>
          <p:cNvPr id="410" name="Google Shape;410;p17"/>
          <p:cNvSpPr/>
          <p:nvPr/>
        </p:nvSpPr>
        <p:spPr>
          <a:xfrm>
            <a:off x="8799001" y="1555894"/>
            <a:ext cx="1181745" cy="610245"/>
          </a:xfrm>
          <a:prstGeom prst="flowChartDocument">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Listado de priorización de riesgos</a:t>
            </a:r>
            <a:endParaRPr b="0" i="0" sz="1200" u="none" cap="none" strike="noStrike">
              <a:solidFill>
                <a:schemeClr val="dk1"/>
              </a:solidFill>
              <a:latin typeface="Calibri"/>
              <a:ea typeface="Calibri"/>
              <a:cs typeface="Calibri"/>
              <a:sym typeface="Calibri"/>
            </a:endParaRPr>
          </a:p>
        </p:txBody>
      </p:sp>
      <p:cxnSp>
        <p:nvCxnSpPr>
          <p:cNvPr id="411" name="Google Shape;411;p17"/>
          <p:cNvCxnSpPr/>
          <p:nvPr/>
        </p:nvCxnSpPr>
        <p:spPr>
          <a:xfrm flipH="1">
            <a:off x="9386486" y="1097474"/>
            <a:ext cx="5811" cy="449451"/>
          </a:xfrm>
          <a:prstGeom prst="straightConnector1">
            <a:avLst/>
          </a:prstGeom>
          <a:noFill/>
          <a:ln cap="flat" cmpd="sng" w="25400">
            <a:solidFill>
              <a:schemeClr val="accent5"/>
            </a:solidFill>
            <a:prstDash val="solid"/>
            <a:round/>
            <a:headEnd len="sm" w="sm" type="none"/>
            <a:tailEnd len="med" w="med" type="triangle"/>
          </a:ln>
          <a:effectLst>
            <a:outerShdw blurRad="40000" rotWithShape="0" dir="5400000" dist="20000">
              <a:srgbClr val="000000">
                <a:alpha val="36862"/>
              </a:srgbClr>
            </a:outerShdw>
          </a:effectLst>
        </p:spPr>
      </p:cxnSp>
      <p:graphicFrame>
        <p:nvGraphicFramePr>
          <p:cNvPr id="412" name="Google Shape;412;p17"/>
          <p:cNvGraphicFramePr/>
          <p:nvPr/>
        </p:nvGraphicFramePr>
        <p:xfrm>
          <a:off x="1973274" y="4623221"/>
          <a:ext cx="3000000" cy="3000000"/>
        </p:xfrm>
        <a:graphic>
          <a:graphicData uri="http://schemas.openxmlformats.org/drawingml/2006/table">
            <a:tbl>
              <a:tblPr firstRow="1">
                <a:noFill/>
                <a:tableStyleId>{6F0E0272-458A-4C25-A009-2671DF656DBE}</a:tableStyleId>
              </a:tblPr>
              <a:tblGrid>
                <a:gridCol w="3436325"/>
                <a:gridCol w="1260000"/>
                <a:gridCol w="1618025"/>
                <a:gridCol w="1068200"/>
              </a:tblGrid>
              <a:tr h="375125">
                <a:tc>
                  <a:txBody>
                    <a:bodyPr/>
                    <a:lstStyle/>
                    <a:p>
                      <a:pPr indent="0" lvl="0" marL="0" marR="0" rtl="0" algn="l">
                        <a:lnSpc>
                          <a:spcPct val="100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Riesgos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Categoría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Probabilidad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Impacto</a:t>
                      </a:r>
                      <a:endParaRPr sz="1400" u="none" cap="none" strike="noStrike"/>
                    </a:p>
                  </a:txBody>
                  <a:tcPr marT="45725" marB="45725" marR="91450" marL="91450"/>
                </a:tc>
              </a:tr>
              <a:tr h="6584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El cliente cambiará los requisitos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Proy</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80%</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45725" marB="45725" marR="91450" marL="91450"/>
                </a:tc>
              </a:tr>
              <a:tr h="6584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Falta de formación en las herramientas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Proy</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80%</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latin typeface="Calibri"/>
                          <a:ea typeface="Calibri"/>
                          <a:cs typeface="Calibri"/>
                          <a:sym typeface="Calibri"/>
                        </a:rPr>
                        <a:t>3</a:t>
                      </a:r>
                      <a:endParaRPr sz="1800" u="none" cap="none" strike="noStrike">
                        <a:latin typeface="Calibri"/>
                        <a:ea typeface="Calibri"/>
                        <a:cs typeface="Calibri"/>
                        <a:sym typeface="Calibri"/>
                      </a:endParaRPr>
                    </a:p>
                  </a:txBody>
                  <a:tcPr marT="45725" marB="45725" marR="91450" marL="91450"/>
                </a:tc>
              </a:tr>
            </a:tbl>
          </a:graphicData>
        </a:graphic>
      </p:graphicFrame>
      <p:sp>
        <p:nvSpPr>
          <p:cNvPr id="413" name="Google Shape;413;p17"/>
          <p:cNvSpPr/>
          <p:nvPr/>
        </p:nvSpPr>
        <p:spPr>
          <a:xfrm>
            <a:off x="5942732" y="222063"/>
            <a:ext cx="5327400" cy="1908300"/>
          </a:xfrm>
          <a:prstGeom prst="roundRect">
            <a:avLst>
              <a:gd fmla="val 16667" name="adj"/>
            </a:avLst>
          </a:prstGeom>
          <a:gradFill>
            <a:gsLst>
              <a:gs pos="0">
                <a:srgbClr val="545E62"/>
              </a:gs>
              <a:gs pos="80000">
                <a:srgbClr val="6E7B82"/>
              </a:gs>
              <a:gs pos="100000">
                <a:srgbClr val="6E7D83"/>
              </a:gs>
            </a:gsLst>
            <a:lin ang="16200000" scaled="0"/>
          </a:gra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chemeClr val="lt1"/>
                </a:solidFill>
                <a:latin typeface="Calibri"/>
                <a:ea typeface="Calibri"/>
                <a:cs typeface="Calibri"/>
                <a:sym typeface="Calibri"/>
              </a:rPr>
              <a:t>Se ordena la lista por probabilidad e impacto y se traza una </a:t>
            </a:r>
            <a:r>
              <a:rPr b="1" i="0" lang="es-ES" sz="2000" u="sng" cap="none" strike="noStrike">
                <a:solidFill>
                  <a:schemeClr val="lt1"/>
                </a:solidFill>
                <a:latin typeface="Calibri"/>
                <a:ea typeface="Calibri"/>
                <a:cs typeface="Calibri"/>
                <a:sym typeface="Calibri"/>
              </a:rPr>
              <a:t>línea de corte</a:t>
            </a:r>
            <a:r>
              <a:rPr b="0" i="0" lang="es-ES" sz="2000" u="none" cap="none" strike="noStrike">
                <a:solidFill>
                  <a:schemeClr val="lt1"/>
                </a:solidFill>
                <a:latin typeface="Calibri"/>
                <a:ea typeface="Calibri"/>
                <a:cs typeface="Calibri"/>
                <a:sym typeface="Calibri"/>
              </a:rPr>
              <a:t>. </a:t>
            </a:r>
            <a:endParaRPr b="0"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8"/>
          <p:cNvSpPr txBox="1"/>
          <p:nvPr/>
        </p:nvSpPr>
        <p:spPr>
          <a:xfrm>
            <a:off x="578378" y="503698"/>
            <a:ext cx="8104680" cy="127296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Administración de Riesgos</a:t>
            </a: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2. Análisis de riesgos</a:t>
            </a:r>
            <a:endParaRPr b="0" i="0" sz="3000" u="none" cap="none" strike="noStrike">
              <a:solidFill>
                <a:srgbClr val="4A6617"/>
              </a:solidFill>
              <a:latin typeface="Calibri"/>
              <a:ea typeface="Calibri"/>
              <a:cs typeface="Calibri"/>
              <a:sym typeface="Calibri"/>
            </a:endParaRPr>
          </a:p>
        </p:txBody>
      </p:sp>
      <p:sp>
        <p:nvSpPr>
          <p:cNvPr id="423" name="Google Shape;423;p18"/>
          <p:cNvSpPr txBox="1"/>
          <p:nvPr/>
        </p:nvSpPr>
        <p:spPr>
          <a:xfrm>
            <a:off x="578378" y="2030448"/>
            <a:ext cx="8280720" cy="483338"/>
          </a:xfrm>
          <a:prstGeom prst="rect">
            <a:avLst/>
          </a:prstGeom>
          <a:noFill/>
          <a:ln>
            <a:noFill/>
          </a:ln>
        </p:spPr>
        <p:txBody>
          <a:bodyPr anchorCtr="0" anchor="t" bIns="45700" lIns="91425" spcFirstLastPara="1" rIns="91425" wrap="square" tIns="45700">
            <a:noAutofit/>
          </a:bodyPr>
          <a:lstStyle/>
          <a:p>
            <a:pPr indent="0" lvl="0" marL="635" marR="0" rtl="0" algn="just">
              <a:lnSpc>
                <a:spcPct val="85000"/>
              </a:lnSpc>
              <a:spcBef>
                <a:spcPts val="0"/>
              </a:spcBef>
              <a:spcAft>
                <a:spcPts val="0"/>
              </a:spcAft>
              <a:buClr>
                <a:srgbClr val="000000"/>
              </a:buClr>
              <a:buSzPts val="2800"/>
              <a:buFont typeface="Arial"/>
              <a:buNone/>
            </a:pPr>
            <a:r>
              <a:rPr b="0" i="0" lang="es-ES" sz="2800" u="none" cap="none" strike="noStrike">
                <a:solidFill>
                  <a:srgbClr val="262626"/>
                </a:solidFill>
                <a:latin typeface="Calibri"/>
                <a:ea typeface="Calibri"/>
                <a:cs typeface="Calibri"/>
                <a:sym typeface="Calibri"/>
              </a:rPr>
              <a:t>Boehm recomienda</a:t>
            </a:r>
            <a:endParaRPr b="0" i="0" sz="2000" u="none" cap="none" strike="noStrike">
              <a:solidFill>
                <a:srgbClr val="000000"/>
              </a:solidFill>
              <a:latin typeface="Calibri"/>
              <a:ea typeface="Calibri"/>
              <a:cs typeface="Calibri"/>
              <a:sym typeface="Calibri"/>
            </a:endParaRPr>
          </a:p>
        </p:txBody>
      </p:sp>
      <p:sp>
        <p:nvSpPr>
          <p:cNvPr id="424" name="Google Shape;424;p18"/>
          <p:cNvSpPr txBox="1"/>
          <p:nvPr/>
        </p:nvSpPr>
        <p:spPr>
          <a:xfrm>
            <a:off x="4831862" y="1863671"/>
            <a:ext cx="3963691" cy="677108"/>
          </a:xfrm>
          <a:prstGeom prst="rect">
            <a:avLst/>
          </a:prstGeom>
          <a:solidFill>
            <a:srgbClr val="B84444"/>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chemeClr val="lt1"/>
                </a:solidFill>
                <a:latin typeface="Calibri"/>
                <a:ea typeface="Calibri"/>
                <a:cs typeface="Calibri"/>
                <a:sym typeface="Calibri"/>
              </a:rPr>
              <a:t>parece demasiado arbitrario !!!.</a:t>
            </a:r>
            <a:endParaRPr b="0" i="0" sz="2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5" name="Google Shape;425;p18"/>
          <p:cNvSpPr txBox="1"/>
          <p:nvPr/>
        </p:nvSpPr>
        <p:spPr>
          <a:xfrm>
            <a:off x="5332063" y="3662766"/>
            <a:ext cx="3130657" cy="707886"/>
          </a:xfrm>
          <a:prstGeom prst="rect">
            <a:avLst/>
          </a:prstGeom>
          <a:solidFill>
            <a:srgbClr val="B84444"/>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chemeClr val="lt1"/>
                </a:solidFill>
                <a:latin typeface="Calibri"/>
                <a:ea typeface="Calibri"/>
                <a:cs typeface="Calibri"/>
                <a:sym typeface="Calibri"/>
              </a:rPr>
              <a:t>No obstante debe ser un número manejable.</a:t>
            </a:r>
            <a:endParaRPr b="0" i="0" sz="1800" u="none" cap="none" strike="noStrike">
              <a:solidFill>
                <a:schemeClr val="dk1"/>
              </a:solidFill>
              <a:latin typeface="Arial"/>
              <a:ea typeface="Arial"/>
              <a:cs typeface="Arial"/>
              <a:sym typeface="Arial"/>
            </a:endParaRPr>
          </a:p>
        </p:txBody>
      </p:sp>
      <p:sp>
        <p:nvSpPr>
          <p:cNvPr id="426" name="Google Shape;426;p18"/>
          <p:cNvSpPr txBox="1"/>
          <p:nvPr/>
        </p:nvSpPr>
        <p:spPr>
          <a:xfrm>
            <a:off x="291879" y="3265139"/>
            <a:ext cx="7576733" cy="707886"/>
          </a:xfrm>
          <a:prstGeom prst="rect">
            <a:avLst/>
          </a:prstGeom>
          <a:noFill/>
          <a:ln>
            <a:noFill/>
          </a:ln>
        </p:spPr>
        <p:txBody>
          <a:bodyPr anchorCtr="0" anchor="t" bIns="45700" lIns="91425" spcFirstLastPara="1" rIns="91425" wrap="square" tIns="45700">
            <a:spAutoFit/>
          </a:bodyPr>
          <a:lstStyle/>
          <a:p>
            <a:pPr indent="-342900" lvl="1" marL="800100" marR="0" rtl="0" algn="l">
              <a:lnSpc>
                <a:spcPct val="100000"/>
              </a:lnSpc>
              <a:spcBef>
                <a:spcPts val="0"/>
              </a:spcBef>
              <a:spcAft>
                <a:spcPts val="0"/>
              </a:spcAft>
              <a:buClr>
                <a:srgbClr val="262626"/>
              </a:buClr>
              <a:buSzPts val="2000"/>
              <a:buFont typeface="Noto Sans Symbols"/>
              <a:buChar char="❖"/>
            </a:pPr>
            <a:r>
              <a:rPr b="0" i="0" lang="es-ES" sz="2000" u="none" cap="none" strike="noStrike">
                <a:solidFill>
                  <a:srgbClr val="262626"/>
                </a:solidFill>
                <a:latin typeface="Calibri"/>
                <a:ea typeface="Calibri"/>
                <a:cs typeface="Calibri"/>
                <a:sym typeface="Calibri"/>
              </a:rPr>
              <a:t>El número exacto de riesgos debe depender del proyecto. </a:t>
            </a:r>
            <a:r>
              <a:rPr b="0" i="0" lang="es-E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215900" lvl="1" marL="927100" marR="0" rtl="0" algn="l">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p:txBody>
      </p:sp>
      <p:sp>
        <p:nvSpPr>
          <p:cNvPr id="427" name="Google Shape;427;p18"/>
          <p:cNvSpPr txBox="1"/>
          <p:nvPr/>
        </p:nvSpPr>
        <p:spPr>
          <a:xfrm>
            <a:off x="335626" y="4281056"/>
            <a:ext cx="7615479" cy="1631216"/>
          </a:xfrm>
          <a:prstGeom prst="rect">
            <a:avLst/>
          </a:prstGeom>
          <a:noFill/>
          <a:ln>
            <a:noFill/>
          </a:ln>
        </p:spPr>
        <p:txBody>
          <a:bodyPr anchorCtr="0" anchor="t" bIns="45700" lIns="91425" spcFirstLastPara="1" rIns="91425" wrap="square" tIns="45700">
            <a:spAutoFit/>
          </a:bodyPr>
          <a:lstStyle/>
          <a:p>
            <a:pPr indent="-215900" lvl="1" marL="8001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342900" lvl="1" marL="800100" marR="0" rtl="0" algn="just">
              <a:lnSpc>
                <a:spcPct val="100000"/>
              </a:lnSpc>
              <a:spcBef>
                <a:spcPts val="0"/>
              </a:spcBef>
              <a:spcAft>
                <a:spcPts val="0"/>
              </a:spcAft>
              <a:buClr>
                <a:srgbClr val="262626"/>
              </a:buClr>
              <a:buSzPts val="2000"/>
              <a:buFont typeface="Noto Sans Symbols"/>
              <a:buChar char="❖"/>
            </a:pPr>
            <a:r>
              <a:rPr b="0" i="0" lang="es-ES" sz="2000" u="none" cap="none" strike="noStrike">
                <a:solidFill>
                  <a:srgbClr val="262626"/>
                </a:solidFill>
                <a:latin typeface="Calibri"/>
                <a:ea typeface="Calibri"/>
                <a:cs typeface="Calibri"/>
                <a:sym typeface="Calibri"/>
              </a:rPr>
              <a:t>Los riesgos que queden encima de la línea serán los que se les preste atención. </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262626"/>
              </a:buClr>
              <a:buSzPts val="2000"/>
              <a:buFont typeface="Noto Sans Symbols"/>
              <a:buChar char="❖"/>
            </a:pPr>
            <a:r>
              <a:rPr b="0" i="0" lang="es-ES" sz="2000" u="none" cap="none" strike="noStrike">
                <a:solidFill>
                  <a:srgbClr val="262626"/>
                </a:solidFill>
                <a:latin typeface="Calibri"/>
                <a:ea typeface="Calibri"/>
                <a:cs typeface="Calibri"/>
                <a:sym typeface="Calibri"/>
              </a:rPr>
              <a:t>Los que queden debajo de la línea serán reevaluados y tendrán una prioridad de segundo orden. </a:t>
            </a:r>
            <a:r>
              <a:rPr b="0" i="0" lang="es-ES" sz="2000" u="none" cap="none" strike="noStrike">
                <a:solidFill>
                  <a:schemeClr val="dk1"/>
                </a:solidFill>
                <a:latin typeface="Calibri"/>
                <a:ea typeface="Calibri"/>
                <a:cs typeface="Calibri"/>
                <a:sym typeface="Calibri"/>
              </a:rPr>
              <a:t>​​</a:t>
            </a:r>
            <a:endParaRPr b="0" i="0" sz="1800" u="none" cap="none" strike="noStrike">
              <a:solidFill>
                <a:schemeClr val="dk1"/>
              </a:solidFill>
              <a:latin typeface="Arial"/>
              <a:ea typeface="Arial"/>
              <a:cs typeface="Arial"/>
              <a:sym typeface="Arial"/>
            </a:endParaRPr>
          </a:p>
        </p:txBody>
      </p:sp>
      <p:sp>
        <p:nvSpPr>
          <p:cNvPr id="428" name="Google Shape;428;p18"/>
          <p:cNvSpPr txBox="1"/>
          <p:nvPr/>
        </p:nvSpPr>
        <p:spPr>
          <a:xfrm>
            <a:off x="747298" y="2757413"/>
            <a:ext cx="6792132" cy="40011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262626"/>
              </a:buClr>
              <a:buSzPts val="2000"/>
              <a:buFont typeface="Noto Sans Symbols"/>
              <a:buChar char="❖"/>
            </a:pPr>
            <a:r>
              <a:rPr b="0" i="0" lang="es-ES" sz="2000" u="none" cap="none" strike="noStrike">
                <a:solidFill>
                  <a:srgbClr val="262626"/>
                </a:solidFill>
                <a:latin typeface="Calibri"/>
                <a:ea typeface="Calibri"/>
                <a:cs typeface="Calibri"/>
                <a:sym typeface="Calibri"/>
              </a:rPr>
              <a:t>identificar y supervisar los 10 riesgos más altos</a:t>
            </a:r>
            <a:r>
              <a:rPr b="0" i="0" lang="es-E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29" name="Google Shape;429;p18"/>
          <p:cNvSpPr/>
          <p:nvPr/>
        </p:nvSpPr>
        <p:spPr>
          <a:xfrm>
            <a:off x="8467241" y="249908"/>
            <a:ext cx="1927601" cy="784602"/>
          </a:xfrm>
          <a:prstGeom prst="roundRect">
            <a:avLst>
              <a:gd fmla="val 16667" name="adj"/>
            </a:avLst>
          </a:prstGeom>
          <a:gradFill>
            <a:gsLst>
              <a:gs pos="0">
                <a:srgbClr val="C3E1A8"/>
              </a:gs>
              <a:gs pos="35000">
                <a:srgbClr val="D3E9C1"/>
              </a:gs>
              <a:gs pos="100000">
                <a:srgbClr val="EDF8E6"/>
              </a:gs>
            </a:gsLst>
            <a:lin ang="16200000" scaled="0"/>
          </a:gradFill>
          <a:ln cap="flat" cmpd="sng" w="9525">
            <a:solidFill>
              <a:srgbClr val="60871B"/>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2.Análisis de riesgos</a:t>
            </a:r>
            <a:endParaRPr b="0" i="0" sz="1800" u="none" cap="none" strike="noStrike">
              <a:solidFill>
                <a:srgbClr val="000000"/>
              </a:solidFill>
              <a:latin typeface="Arial"/>
              <a:ea typeface="Arial"/>
              <a:cs typeface="Arial"/>
              <a:sym typeface="Arial"/>
            </a:endParaRPr>
          </a:p>
        </p:txBody>
      </p:sp>
      <p:sp>
        <p:nvSpPr>
          <p:cNvPr id="430" name="Google Shape;430;p18"/>
          <p:cNvSpPr/>
          <p:nvPr/>
        </p:nvSpPr>
        <p:spPr>
          <a:xfrm>
            <a:off x="8799001" y="1555894"/>
            <a:ext cx="1181745" cy="610245"/>
          </a:xfrm>
          <a:prstGeom prst="flowChartDocument">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Listado de priorización de riesgos</a:t>
            </a:r>
            <a:endParaRPr b="0" i="0" sz="1200" u="none" cap="none" strike="noStrike">
              <a:solidFill>
                <a:schemeClr val="dk1"/>
              </a:solidFill>
              <a:latin typeface="Calibri"/>
              <a:ea typeface="Calibri"/>
              <a:cs typeface="Calibri"/>
              <a:sym typeface="Calibri"/>
            </a:endParaRPr>
          </a:p>
        </p:txBody>
      </p:sp>
      <p:cxnSp>
        <p:nvCxnSpPr>
          <p:cNvPr id="431" name="Google Shape;431;p18"/>
          <p:cNvCxnSpPr/>
          <p:nvPr/>
        </p:nvCxnSpPr>
        <p:spPr>
          <a:xfrm flipH="1">
            <a:off x="9386486" y="1097474"/>
            <a:ext cx="5811" cy="449451"/>
          </a:xfrm>
          <a:prstGeom prst="straightConnector1">
            <a:avLst/>
          </a:prstGeom>
          <a:noFill/>
          <a:ln cap="flat" cmpd="sng" w="25400">
            <a:solidFill>
              <a:schemeClr val="accent5"/>
            </a:solidFill>
            <a:prstDash val="solid"/>
            <a:round/>
            <a:headEnd len="sm" w="sm" type="none"/>
            <a:tailEnd len="med" w="med" type="triangle"/>
          </a:ln>
          <a:effectLst>
            <a:outerShdw blurRad="40000" rotWithShape="0" dir="5400000" dist="20000">
              <a:srgbClr val="000000">
                <a:alpha val="36862"/>
              </a:srgbClr>
            </a:outerShdw>
          </a:effectLst>
        </p:spPr>
      </p:cxnSp>
      <p:pic>
        <p:nvPicPr>
          <p:cNvPr descr="Limitless Night by heyner.capera on emaze" id="432" name="Google Shape;432;p18"/>
          <p:cNvPicPr preferRelativeResize="0"/>
          <p:nvPr/>
        </p:nvPicPr>
        <p:blipFill rotWithShape="1">
          <a:blip r:embed="rId3">
            <a:alphaModFix/>
          </a:blip>
          <a:srcRect b="0" l="0" r="0" t="0"/>
          <a:stretch/>
        </p:blipFill>
        <p:spPr>
          <a:xfrm>
            <a:off x="7392144" y="87555"/>
            <a:ext cx="2438400" cy="2438400"/>
          </a:xfrm>
          <a:prstGeom prst="rect">
            <a:avLst/>
          </a:prstGeom>
          <a:noFill/>
          <a:ln>
            <a:noFill/>
          </a:ln>
        </p:spPr>
      </p:pic>
      <p:pic>
        <p:nvPicPr>
          <p:cNvPr descr="Tensión Del Hombre De Negocios En El Escritorio Por Mucho Trabajo ..." id="433" name="Google Shape;433;p18"/>
          <p:cNvPicPr preferRelativeResize="0"/>
          <p:nvPr/>
        </p:nvPicPr>
        <p:blipFill rotWithShape="1">
          <a:blip r:embed="rId4">
            <a:alphaModFix/>
          </a:blip>
          <a:srcRect b="0" l="16722" r="1077" t="9980"/>
          <a:stretch/>
        </p:blipFill>
        <p:spPr>
          <a:xfrm>
            <a:off x="7951105" y="4046405"/>
            <a:ext cx="2443736" cy="17830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
          <p:cNvSpPr txBox="1"/>
          <p:nvPr/>
        </p:nvSpPr>
        <p:spPr>
          <a:xfrm>
            <a:off x="1984512" y="3645024"/>
            <a:ext cx="8085240" cy="61308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000000"/>
              </a:buClr>
              <a:buSzPts val="7200"/>
              <a:buFont typeface="Arial"/>
              <a:buNone/>
            </a:pPr>
            <a:r>
              <a:rPr b="0" i="0" lang="es-ES" sz="7200" u="none" cap="none" strike="noStrike">
                <a:solidFill>
                  <a:srgbClr val="4A6617"/>
                </a:solidFill>
                <a:latin typeface="Calibri"/>
                <a:ea typeface="Calibri"/>
                <a:cs typeface="Calibri"/>
                <a:sym typeface="Calibri"/>
              </a:rPr>
              <a:t>Riesgos</a:t>
            </a:r>
            <a:endParaRPr b="0" i="0" sz="7200" u="none" cap="none" strike="noStrike">
              <a:solidFill>
                <a:srgbClr val="4A6617"/>
              </a:solidFill>
              <a:latin typeface="Calibri"/>
              <a:ea typeface="Calibri"/>
              <a:cs typeface="Calibri"/>
              <a:sym typeface="Calibri"/>
            </a:endParaRPr>
          </a:p>
        </p:txBody>
      </p:sp>
      <p:sp>
        <p:nvSpPr>
          <p:cNvPr id="176" name="Google Shape;176;p2"/>
          <p:cNvSpPr txBox="1"/>
          <p:nvPr/>
        </p:nvSpPr>
        <p:spPr>
          <a:xfrm>
            <a:off x="1937640" y="4359600"/>
            <a:ext cx="6921720" cy="5331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62626"/>
              </a:solidFill>
              <a:latin typeface="Calibri"/>
              <a:ea typeface="Calibri"/>
              <a:cs typeface="Calibri"/>
              <a:sym typeface="Calibri"/>
            </a:endParaRPr>
          </a:p>
        </p:txBody>
      </p:sp>
      <p:sp>
        <p:nvSpPr>
          <p:cNvPr id="177" name="Google Shape;177;p2"/>
          <p:cNvSpPr txBox="1"/>
          <p:nvPr/>
        </p:nvSpPr>
        <p:spPr>
          <a:xfrm>
            <a:off x="2100000" y="5661360"/>
            <a:ext cx="3312000" cy="647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4A6617"/>
                </a:solidFill>
                <a:latin typeface="Calibri"/>
                <a:ea typeface="Calibri"/>
                <a:cs typeface="Calibri"/>
                <a:sym typeface="Calibri"/>
              </a:rPr>
              <a:t>Ingeniería de Software II – 2023</a:t>
            </a:r>
            <a:endParaRPr b="0" i="0" sz="1400" u="none" cap="none" strike="noStrike">
              <a:solidFill>
                <a:srgbClr val="4A6617"/>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A6617"/>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9"/>
          <p:cNvSpPr txBox="1"/>
          <p:nvPr/>
        </p:nvSpPr>
        <p:spPr>
          <a:xfrm>
            <a:off x="694321" y="448051"/>
            <a:ext cx="8104680" cy="127296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Administración de Riesgos</a:t>
            </a: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2. Análisis de riesgos</a:t>
            </a:r>
            <a:endParaRPr b="0" i="0" sz="3000" u="none" cap="none" strike="noStrike">
              <a:solidFill>
                <a:srgbClr val="4A6617"/>
              </a:solidFill>
              <a:latin typeface="Calibri"/>
              <a:ea typeface="Calibri"/>
              <a:cs typeface="Calibri"/>
              <a:sym typeface="Calibri"/>
            </a:endParaRPr>
          </a:p>
        </p:txBody>
      </p:sp>
      <p:sp>
        <p:nvSpPr>
          <p:cNvPr id="443" name="Google Shape;443;p19"/>
          <p:cNvSpPr txBox="1"/>
          <p:nvPr/>
        </p:nvSpPr>
        <p:spPr>
          <a:xfrm>
            <a:off x="717609" y="2175108"/>
            <a:ext cx="10756781" cy="3767040"/>
          </a:xfrm>
          <a:prstGeom prst="rect">
            <a:avLst/>
          </a:prstGeom>
          <a:noFill/>
          <a:ln>
            <a:noFill/>
          </a:ln>
        </p:spPr>
        <p:txBody>
          <a:bodyPr anchorCtr="0" anchor="t" bIns="45700" lIns="91425" spcFirstLastPara="1" rIns="91425" wrap="square" tIns="45700">
            <a:normAutofit/>
          </a:bodyPr>
          <a:lstStyle/>
          <a:p>
            <a:pPr indent="0" lvl="0" marL="635" marR="0" rtl="0" algn="just">
              <a:lnSpc>
                <a:spcPct val="85000"/>
              </a:lnSpc>
              <a:spcBef>
                <a:spcPts val="0"/>
              </a:spcBef>
              <a:spcAft>
                <a:spcPts val="0"/>
              </a:spcAft>
              <a:buClr>
                <a:srgbClr val="000000"/>
              </a:buClr>
              <a:buSzPts val="2000"/>
              <a:buFont typeface="Arial"/>
              <a:buNone/>
            </a:pPr>
            <a:r>
              <a:rPr b="0" i="0" lang="es-ES" sz="2000" u="none" cap="none" strike="noStrike">
                <a:solidFill>
                  <a:srgbClr val="262626"/>
                </a:solidFill>
                <a:latin typeface="Calibri"/>
                <a:ea typeface="Calibri"/>
                <a:cs typeface="Calibri"/>
                <a:sym typeface="Calibri"/>
              </a:rPr>
              <a:t>Un factor de riesgo que tenga </a:t>
            </a:r>
            <a:endParaRPr b="0" i="0" sz="2000" u="none" cap="none" strike="noStrike">
              <a:solidFill>
                <a:schemeClr val="dk1"/>
              </a:solidFill>
              <a:latin typeface="Calibri"/>
              <a:ea typeface="Calibri"/>
              <a:cs typeface="Calibri"/>
              <a:sym typeface="Calibri"/>
            </a:endParaRPr>
          </a:p>
          <a:p>
            <a:pPr indent="0" lvl="0" marL="0" marR="0" rtl="0" algn="just">
              <a:lnSpc>
                <a:spcPct val="85000"/>
              </a:lnSpc>
              <a:spcBef>
                <a:spcPts val="1301"/>
              </a:spcBef>
              <a:spcAft>
                <a:spcPts val="0"/>
              </a:spcAft>
              <a:buClr>
                <a:srgbClr val="000000"/>
              </a:buClr>
              <a:buSzPts val="2400"/>
              <a:buFont typeface="Arial"/>
              <a:buNone/>
            </a:pPr>
            <a:r>
              <a:rPr b="1" i="0" lang="es-ES" sz="2400" u="sng" cap="none" strike="noStrike">
                <a:solidFill>
                  <a:srgbClr val="262626"/>
                </a:solidFill>
                <a:latin typeface="Calibri"/>
                <a:ea typeface="Calibri"/>
                <a:cs typeface="Calibri"/>
                <a:sym typeface="Calibri"/>
              </a:rPr>
              <a:t>gran impacto </a:t>
            </a:r>
            <a:r>
              <a:rPr b="0" i="0" lang="es-ES" sz="2000" u="none" cap="none" strike="noStrike">
                <a:solidFill>
                  <a:srgbClr val="262626"/>
                </a:solidFill>
                <a:latin typeface="Calibri"/>
                <a:ea typeface="Calibri"/>
                <a:cs typeface="Calibri"/>
                <a:sym typeface="Calibri"/>
              </a:rPr>
              <a:t>pero </a:t>
            </a:r>
            <a:r>
              <a:rPr b="1" i="0" lang="es-ES" sz="2000" u="sng" cap="none" strike="noStrike">
                <a:solidFill>
                  <a:srgbClr val="262626"/>
                </a:solidFill>
                <a:latin typeface="Calibri"/>
                <a:ea typeface="Calibri"/>
                <a:cs typeface="Calibri"/>
                <a:sym typeface="Calibri"/>
              </a:rPr>
              <a:t>poca probabilidad</a:t>
            </a:r>
            <a:r>
              <a:rPr b="1" i="0" lang="es-ES" sz="2000" u="none" cap="none" strike="noStrike">
                <a:solidFill>
                  <a:srgbClr val="262626"/>
                </a:solidFill>
                <a:latin typeface="Calibri"/>
                <a:ea typeface="Calibri"/>
                <a:cs typeface="Calibri"/>
                <a:sym typeface="Calibri"/>
              </a:rPr>
              <a:t> </a:t>
            </a:r>
            <a:r>
              <a:rPr b="0" i="0" lang="es-ES" sz="2000" u="none" cap="none" strike="noStrike">
                <a:solidFill>
                  <a:srgbClr val="262626"/>
                </a:solidFill>
                <a:latin typeface="Calibri"/>
                <a:ea typeface="Calibri"/>
                <a:cs typeface="Calibri"/>
                <a:sym typeface="Calibri"/>
              </a:rPr>
              <a:t>de que ocurra, no debería absorber un tiempo significativo. </a:t>
            </a:r>
            <a:endParaRPr b="0" i="0" sz="2000" u="none" cap="none" strike="noStrike">
              <a:solidFill>
                <a:schemeClr val="dk1"/>
              </a:solidFill>
              <a:latin typeface="Calibri"/>
              <a:ea typeface="Calibri"/>
              <a:cs typeface="Calibri"/>
              <a:sym typeface="Calibri"/>
            </a:endParaRPr>
          </a:p>
          <a:p>
            <a:pPr indent="0" lvl="0" marL="0" marR="0" rtl="0" algn="just">
              <a:lnSpc>
                <a:spcPct val="85000"/>
              </a:lnSpc>
              <a:spcBef>
                <a:spcPts val="1301"/>
              </a:spcBef>
              <a:spcAft>
                <a:spcPts val="0"/>
              </a:spcAft>
              <a:buClr>
                <a:srgbClr val="000000"/>
              </a:buClr>
              <a:buSzPts val="2000"/>
              <a:buFont typeface="Arial"/>
              <a:buNone/>
            </a:pPr>
            <a:r>
              <a:rPr b="0" i="0" lang="es-ES" sz="2000" u="none" cap="none" strike="noStrike">
                <a:solidFill>
                  <a:srgbClr val="262626"/>
                </a:solidFill>
                <a:latin typeface="Calibri"/>
                <a:ea typeface="Calibri"/>
                <a:cs typeface="Calibri"/>
                <a:sym typeface="Calibri"/>
              </a:rPr>
              <a:t>Los riesgos de </a:t>
            </a:r>
            <a:r>
              <a:rPr b="1" i="0" lang="es-ES" sz="2400" u="sng" cap="none" strike="noStrike">
                <a:solidFill>
                  <a:srgbClr val="262626"/>
                </a:solidFill>
                <a:latin typeface="Calibri"/>
                <a:ea typeface="Calibri"/>
                <a:cs typeface="Calibri"/>
                <a:sym typeface="Calibri"/>
              </a:rPr>
              <a:t>gran impacto</a:t>
            </a:r>
            <a:r>
              <a:rPr b="1" i="0" lang="es-ES" sz="2400" u="none" cap="none" strike="noStrike">
                <a:solidFill>
                  <a:srgbClr val="262626"/>
                </a:solidFill>
                <a:latin typeface="Calibri"/>
                <a:ea typeface="Calibri"/>
                <a:cs typeface="Calibri"/>
                <a:sym typeface="Calibri"/>
              </a:rPr>
              <a:t> </a:t>
            </a:r>
            <a:r>
              <a:rPr b="0" i="0" lang="es-ES" sz="2000" u="none" cap="none" strike="noStrike">
                <a:solidFill>
                  <a:srgbClr val="262626"/>
                </a:solidFill>
                <a:latin typeface="Calibri"/>
                <a:ea typeface="Calibri"/>
                <a:cs typeface="Calibri"/>
                <a:sym typeface="Calibri"/>
              </a:rPr>
              <a:t>con </a:t>
            </a:r>
            <a:r>
              <a:rPr b="1" i="0" lang="es-ES" sz="2000" u="sng" cap="none" strike="noStrike">
                <a:solidFill>
                  <a:srgbClr val="262626"/>
                </a:solidFill>
                <a:latin typeface="Calibri"/>
                <a:ea typeface="Calibri"/>
                <a:cs typeface="Calibri"/>
                <a:sym typeface="Calibri"/>
              </a:rPr>
              <a:t>una probabilidad de moderada a alta</a:t>
            </a:r>
            <a:r>
              <a:rPr b="1" i="0" lang="es-ES" sz="2000" u="none" cap="none" strike="noStrike">
                <a:solidFill>
                  <a:srgbClr val="262626"/>
                </a:solidFill>
                <a:latin typeface="Calibri"/>
                <a:ea typeface="Calibri"/>
                <a:cs typeface="Calibri"/>
                <a:sym typeface="Calibri"/>
              </a:rPr>
              <a:t> </a:t>
            </a:r>
            <a:r>
              <a:rPr b="0" i="0" lang="es-ES" sz="2000" u="none" cap="none" strike="noStrike">
                <a:solidFill>
                  <a:srgbClr val="262626"/>
                </a:solidFill>
                <a:latin typeface="Calibri"/>
                <a:ea typeface="Calibri"/>
                <a:cs typeface="Calibri"/>
                <a:sym typeface="Calibri"/>
              </a:rPr>
              <a:t>y los riesgos de </a:t>
            </a:r>
            <a:r>
              <a:rPr b="1" i="0" lang="es-ES" sz="2000" u="sng" cap="none" strike="noStrike">
                <a:solidFill>
                  <a:srgbClr val="262626"/>
                </a:solidFill>
                <a:latin typeface="Calibri"/>
                <a:ea typeface="Calibri"/>
                <a:cs typeface="Calibri"/>
                <a:sym typeface="Calibri"/>
              </a:rPr>
              <a:t>poco impacto </a:t>
            </a:r>
            <a:r>
              <a:rPr b="0" i="0" lang="es-ES" sz="2000" u="none" cap="none" strike="noStrike">
                <a:solidFill>
                  <a:srgbClr val="262626"/>
                </a:solidFill>
                <a:latin typeface="Calibri"/>
                <a:ea typeface="Calibri"/>
                <a:cs typeface="Calibri"/>
                <a:sym typeface="Calibri"/>
              </a:rPr>
              <a:t>pero con </a:t>
            </a:r>
            <a:r>
              <a:rPr b="1" i="0" lang="es-ES" sz="2000" u="sng" cap="none" strike="noStrike">
                <a:solidFill>
                  <a:srgbClr val="262626"/>
                </a:solidFill>
                <a:latin typeface="Calibri"/>
                <a:ea typeface="Calibri"/>
                <a:cs typeface="Calibri"/>
                <a:sym typeface="Calibri"/>
              </a:rPr>
              <a:t>gran probabilidad</a:t>
            </a:r>
            <a:r>
              <a:rPr b="0" i="0" lang="es-ES" sz="2000" u="none" cap="none" strike="noStrike">
                <a:solidFill>
                  <a:srgbClr val="262626"/>
                </a:solidFill>
                <a:latin typeface="Calibri"/>
                <a:ea typeface="Calibri"/>
                <a:cs typeface="Calibri"/>
                <a:sym typeface="Calibri"/>
              </a:rPr>
              <a:t> deberían tomarse en cuenta.</a:t>
            </a:r>
            <a:endParaRPr b="0" i="0" sz="1400" u="none" cap="none" strike="noStrike">
              <a:solidFill>
                <a:srgbClr val="000000"/>
              </a:solidFill>
              <a:latin typeface="Arial"/>
              <a:ea typeface="Arial"/>
              <a:cs typeface="Arial"/>
              <a:sym typeface="Arial"/>
            </a:endParaRPr>
          </a:p>
        </p:txBody>
      </p:sp>
      <p:sp>
        <p:nvSpPr>
          <p:cNvPr id="444" name="Google Shape;444;p19"/>
          <p:cNvSpPr txBox="1"/>
          <p:nvPr/>
        </p:nvSpPr>
        <p:spPr>
          <a:xfrm>
            <a:off x="1847640" y="6434280"/>
            <a:ext cx="3497400" cy="422280"/>
          </a:xfrm>
          <a:prstGeom prst="rect">
            <a:avLst/>
          </a:prstGeom>
          <a:noFill/>
          <a:ln>
            <a:noFill/>
          </a:ln>
        </p:spPr>
        <p:txBody>
          <a:bodyPr anchorCtr="0" anchor="t" bIns="45700" lIns="91425" spcFirstLastPara="1" rIns="91425" wrap="square" tIns="45700">
            <a:normAutofit/>
          </a:bodyPr>
          <a:lstStyle/>
          <a:p>
            <a:pPr indent="-114300" lvl="0" marL="68580" marR="0" rtl="0" algn="l">
              <a:lnSpc>
                <a:spcPct val="85000"/>
              </a:lnSpc>
              <a:spcBef>
                <a:spcPts val="0"/>
              </a:spcBef>
              <a:spcAft>
                <a:spcPts val="0"/>
              </a:spcAft>
              <a:buClr>
                <a:srgbClr val="C00000"/>
              </a:buClr>
              <a:buSzPts val="1800"/>
              <a:buFont typeface="Arial"/>
              <a:buChar char="»"/>
            </a:pPr>
            <a:r>
              <a:rPr b="0" i="0" lang="es-ES" sz="1800" u="none" cap="none" strike="noStrike">
                <a:solidFill>
                  <a:srgbClr val="262626"/>
                </a:solidFill>
                <a:latin typeface="Calibri"/>
                <a:ea typeface="Calibri"/>
                <a:cs typeface="Calibri"/>
                <a:sym typeface="Calibri"/>
              </a:rPr>
              <a:t>Pressman Cap. 26</a:t>
            </a:r>
            <a:endParaRPr b="0" i="0" sz="1800" u="none" cap="none" strike="noStrike">
              <a:solidFill>
                <a:schemeClr val="dk1"/>
              </a:solidFill>
              <a:latin typeface="Arial"/>
              <a:ea typeface="Arial"/>
              <a:cs typeface="Arial"/>
              <a:sym typeface="Arial"/>
            </a:endParaRPr>
          </a:p>
        </p:txBody>
      </p:sp>
      <p:sp>
        <p:nvSpPr>
          <p:cNvPr id="445" name="Google Shape;445;p19"/>
          <p:cNvSpPr/>
          <p:nvPr/>
        </p:nvSpPr>
        <p:spPr>
          <a:xfrm>
            <a:off x="8467241" y="249908"/>
            <a:ext cx="1927601" cy="784602"/>
          </a:xfrm>
          <a:prstGeom prst="roundRect">
            <a:avLst>
              <a:gd fmla="val 16667" name="adj"/>
            </a:avLst>
          </a:prstGeom>
          <a:gradFill>
            <a:gsLst>
              <a:gs pos="0">
                <a:srgbClr val="C3E1A8"/>
              </a:gs>
              <a:gs pos="35000">
                <a:srgbClr val="D3E9C1"/>
              </a:gs>
              <a:gs pos="100000">
                <a:srgbClr val="EDF8E6"/>
              </a:gs>
            </a:gsLst>
            <a:lin ang="16200000" scaled="0"/>
          </a:gradFill>
          <a:ln cap="flat" cmpd="sng" w="9525">
            <a:solidFill>
              <a:srgbClr val="60871B"/>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2.Análisis de riesgos</a:t>
            </a:r>
            <a:endParaRPr b="0" i="0" sz="1800" u="none" cap="none" strike="noStrike">
              <a:solidFill>
                <a:srgbClr val="000000"/>
              </a:solidFill>
              <a:latin typeface="Arial"/>
              <a:ea typeface="Arial"/>
              <a:cs typeface="Arial"/>
              <a:sym typeface="Arial"/>
            </a:endParaRPr>
          </a:p>
        </p:txBody>
      </p:sp>
      <p:sp>
        <p:nvSpPr>
          <p:cNvPr id="446" name="Google Shape;446;p19"/>
          <p:cNvSpPr/>
          <p:nvPr/>
        </p:nvSpPr>
        <p:spPr>
          <a:xfrm>
            <a:off x="8799001" y="1555894"/>
            <a:ext cx="1181745" cy="610245"/>
          </a:xfrm>
          <a:prstGeom prst="flowChartDocument">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Listado de priorización de riesgos</a:t>
            </a:r>
            <a:endParaRPr b="0" i="0" sz="1200" u="none" cap="none" strike="noStrike">
              <a:solidFill>
                <a:schemeClr val="dk1"/>
              </a:solidFill>
              <a:latin typeface="Calibri"/>
              <a:ea typeface="Calibri"/>
              <a:cs typeface="Calibri"/>
              <a:sym typeface="Calibri"/>
            </a:endParaRPr>
          </a:p>
        </p:txBody>
      </p:sp>
      <p:cxnSp>
        <p:nvCxnSpPr>
          <p:cNvPr id="447" name="Google Shape;447;p19"/>
          <p:cNvCxnSpPr/>
          <p:nvPr/>
        </p:nvCxnSpPr>
        <p:spPr>
          <a:xfrm flipH="1">
            <a:off x="9386486" y="1097474"/>
            <a:ext cx="5811" cy="449451"/>
          </a:xfrm>
          <a:prstGeom prst="straightConnector1">
            <a:avLst/>
          </a:prstGeom>
          <a:noFill/>
          <a:ln cap="flat" cmpd="sng" w="25400">
            <a:solidFill>
              <a:schemeClr val="accent5"/>
            </a:solidFill>
            <a:prstDash val="solid"/>
            <a:round/>
            <a:headEnd len="sm" w="sm" type="none"/>
            <a:tailEnd len="med" w="med" type="triangle"/>
          </a:ln>
          <a:effectLst>
            <a:outerShdw blurRad="40000" rotWithShape="0" dir="5400000" dist="20000">
              <a:srgbClr val="000000">
                <a:alpha val="36862"/>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221f4cf5210_0_3"/>
          <p:cNvSpPr txBox="1"/>
          <p:nvPr/>
        </p:nvSpPr>
        <p:spPr>
          <a:xfrm>
            <a:off x="694321" y="448051"/>
            <a:ext cx="8104800" cy="12729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Administración de Riesgos</a:t>
            </a: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2. Análisis de riesgos</a:t>
            </a:r>
            <a:endParaRPr b="0" i="0" sz="3000" u="none" cap="none" strike="noStrike">
              <a:solidFill>
                <a:srgbClr val="4A6617"/>
              </a:solidFill>
              <a:latin typeface="Calibri"/>
              <a:ea typeface="Calibri"/>
              <a:cs typeface="Calibri"/>
              <a:sym typeface="Calibri"/>
            </a:endParaRPr>
          </a:p>
        </p:txBody>
      </p:sp>
      <p:sp>
        <p:nvSpPr>
          <p:cNvPr id="457" name="Google Shape;457;g221f4cf5210_0_3"/>
          <p:cNvSpPr txBox="1"/>
          <p:nvPr/>
        </p:nvSpPr>
        <p:spPr>
          <a:xfrm>
            <a:off x="1309583" y="6363479"/>
            <a:ext cx="3497400" cy="422400"/>
          </a:xfrm>
          <a:prstGeom prst="rect">
            <a:avLst/>
          </a:prstGeom>
          <a:noFill/>
          <a:ln>
            <a:noFill/>
          </a:ln>
        </p:spPr>
        <p:txBody>
          <a:bodyPr anchorCtr="0" anchor="t" bIns="45700" lIns="91425" spcFirstLastPara="1" rIns="91425" wrap="square" tIns="45700">
            <a:normAutofit/>
          </a:bodyPr>
          <a:lstStyle/>
          <a:p>
            <a:pPr indent="-114300" lvl="0" marL="68580" marR="0" rtl="0" algn="l">
              <a:lnSpc>
                <a:spcPct val="85000"/>
              </a:lnSpc>
              <a:spcBef>
                <a:spcPts val="0"/>
              </a:spcBef>
              <a:spcAft>
                <a:spcPts val="0"/>
              </a:spcAft>
              <a:buClr>
                <a:srgbClr val="C00000"/>
              </a:buClr>
              <a:buSzPts val="1800"/>
              <a:buFont typeface="Arial"/>
              <a:buChar char="»"/>
            </a:pPr>
            <a:r>
              <a:rPr b="0" i="0" lang="es-ES" sz="1800" u="none" cap="none" strike="noStrike">
                <a:solidFill>
                  <a:srgbClr val="262626"/>
                </a:solidFill>
                <a:latin typeface="Calibri"/>
                <a:ea typeface="Calibri"/>
                <a:cs typeface="Calibri"/>
                <a:sym typeface="Calibri"/>
              </a:rPr>
              <a:t>Pressman Cap. 26</a:t>
            </a:r>
            <a:endParaRPr b="0" i="0" sz="1800" u="none" cap="none" strike="noStrike">
              <a:solidFill>
                <a:schemeClr val="dk1"/>
              </a:solidFill>
              <a:latin typeface="Arial"/>
              <a:ea typeface="Arial"/>
              <a:cs typeface="Arial"/>
              <a:sym typeface="Arial"/>
            </a:endParaRPr>
          </a:p>
        </p:txBody>
      </p:sp>
      <p:sp>
        <p:nvSpPr>
          <p:cNvPr id="458" name="Google Shape;458;g221f4cf5210_0_3"/>
          <p:cNvSpPr/>
          <p:nvPr/>
        </p:nvSpPr>
        <p:spPr>
          <a:xfrm>
            <a:off x="8467241" y="249908"/>
            <a:ext cx="1927500" cy="784500"/>
          </a:xfrm>
          <a:prstGeom prst="roundRect">
            <a:avLst>
              <a:gd fmla="val 16667" name="adj"/>
            </a:avLst>
          </a:prstGeom>
          <a:gradFill>
            <a:gsLst>
              <a:gs pos="0">
                <a:srgbClr val="C3E1A8"/>
              </a:gs>
              <a:gs pos="35000">
                <a:srgbClr val="D3E9C1"/>
              </a:gs>
              <a:gs pos="100000">
                <a:srgbClr val="EDF8E6"/>
              </a:gs>
            </a:gsLst>
            <a:lin ang="16200038" scaled="0"/>
          </a:gradFill>
          <a:ln cap="flat" cmpd="sng" w="9525">
            <a:solidFill>
              <a:srgbClr val="60871B"/>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2.Análisis de riesgos</a:t>
            </a:r>
            <a:endParaRPr b="0" i="0" sz="1800" u="none" cap="none" strike="noStrike">
              <a:solidFill>
                <a:srgbClr val="000000"/>
              </a:solidFill>
              <a:latin typeface="Arial"/>
              <a:ea typeface="Arial"/>
              <a:cs typeface="Arial"/>
              <a:sym typeface="Arial"/>
            </a:endParaRPr>
          </a:p>
        </p:txBody>
      </p:sp>
      <p:sp>
        <p:nvSpPr>
          <p:cNvPr id="459" name="Google Shape;459;g221f4cf5210_0_3"/>
          <p:cNvSpPr/>
          <p:nvPr/>
        </p:nvSpPr>
        <p:spPr>
          <a:xfrm>
            <a:off x="8799001" y="1555894"/>
            <a:ext cx="1181736" cy="610254"/>
          </a:xfrm>
          <a:prstGeom prst="flowChartDocument">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Listado de priorización de riesgos</a:t>
            </a:r>
            <a:endParaRPr b="0" i="0" sz="1200" u="none" cap="none" strike="noStrike">
              <a:solidFill>
                <a:schemeClr val="dk1"/>
              </a:solidFill>
              <a:latin typeface="Calibri"/>
              <a:ea typeface="Calibri"/>
              <a:cs typeface="Calibri"/>
              <a:sym typeface="Calibri"/>
            </a:endParaRPr>
          </a:p>
        </p:txBody>
      </p:sp>
      <p:cxnSp>
        <p:nvCxnSpPr>
          <p:cNvPr id="460" name="Google Shape;460;g221f4cf5210_0_3"/>
          <p:cNvCxnSpPr/>
          <p:nvPr/>
        </p:nvCxnSpPr>
        <p:spPr>
          <a:xfrm flipH="1">
            <a:off x="9386597" y="1097474"/>
            <a:ext cx="5700" cy="449400"/>
          </a:xfrm>
          <a:prstGeom prst="straightConnector1">
            <a:avLst/>
          </a:prstGeom>
          <a:noFill/>
          <a:ln cap="flat" cmpd="sng" w="25400">
            <a:solidFill>
              <a:schemeClr val="accent5"/>
            </a:solidFill>
            <a:prstDash val="solid"/>
            <a:round/>
            <a:headEnd len="sm" w="sm" type="none"/>
            <a:tailEnd len="med" w="med" type="triangle"/>
          </a:ln>
          <a:effectLst>
            <a:outerShdw blurRad="40000" rotWithShape="0" dir="5400000" dist="20000">
              <a:srgbClr val="000000">
                <a:alpha val="36862"/>
              </a:srgbClr>
            </a:outerShdw>
          </a:effectLst>
        </p:spPr>
      </p:cxnSp>
      <p:pic>
        <p:nvPicPr>
          <p:cNvPr id="461" name="Google Shape;461;g221f4cf5210_0_3"/>
          <p:cNvPicPr preferRelativeResize="0"/>
          <p:nvPr/>
        </p:nvPicPr>
        <p:blipFill rotWithShape="1">
          <a:blip r:embed="rId3">
            <a:alphaModFix/>
          </a:blip>
          <a:srcRect b="0" l="0" r="0" t="0"/>
          <a:stretch/>
        </p:blipFill>
        <p:spPr>
          <a:xfrm>
            <a:off x="3652425" y="2166151"/>
            <a:ext cx="5734170" cy="44085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0"/>
          <p:cNvSpPr txBox="1"/>
          <p:nvPr/>
        </p:nvSpPr>
        <p:spPr>
          <a:xfrm>
            <a:off x="690960" y="391016"/>
            <a:ext cx="8104680" cy="1272960"/>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Ejemplo</a:t>
            </a:r>
            <a:endParaRPr b="0" i="0" sz="4000" u="none" cap="none" strike="noStrike">
              <a:solidFill>
                <a:srgbClr val="4A6617"/>
              </a:solidFill>
              <a:latin typeface="Calibri"/>
              <a:ea typeface="Calibri"/>
              <a:cs typeface="Calibri"/>
              <a:sym typeface="Calibri"/>
            </a:endParaRPr>
          </a:p>
        </p:txBody>
      </p:sp>
      <p:graphicFrame>
        <p:nvGraphicFramePr>
          <p:cNvPr id="471" name="Google Shape;471;p20"/>
          <p:cNvGraphicFramePr/>
          <p:nvPr/>
        </p:nvGraphicFramePr>
        <p:xfrm>
          <a:off x="2022274" y="1872796"/>
          <a:ext cx="3000000" cy="3000000"/>
        </p:xfrm>
        <a:graphic>
          <a:graphicData uri="http://schemas.openxmlformats.org/drawingml/2006/table">
            <a:tbl>
              <a:tblPr>
                <a:noFill/>
                <a:tableStyleId>{C1FBB27F-1D89-4CB5-B86A-47C7BAED45E6}</a:tableStyleId>
              </a:tblPr>
              <a:tblGrid>
                <a:gridCol w="3533750"/>
                <a:gridCol w="1295650"/>
                <a:gridCol w="1663925"/>
                <a:gridCol w="1098725"/>
              </a:tblGrid>
              <a:tr h="532450">
                <a:tc>
                  <a:txBody>
                    <a:bodyPr/>
                    <a:lstStyle/>
                    <a:p>
                      <a:pPr indent="0" lvl="0" marL="0" marR="0" rtl="0" algn="l">
                        <a:lnSpc>
                          <a:spcPct val="100000"/>
                        </a:lnSpc>
                        <a:spcBef>
                          <a:spcPts val="0"/>
                        </a:spcBef>
                        <a:spcAft>
                          <a:spcPts val="0"/>
                        </a:spcAft>
                        <a:buClr>
                          <a:srgbClr val="000000"/>
                        </a:buClr>
                        <a:buSzPts val="1800"/>
                        <a:buFont typeface="Arial"/>
                        <a:buNone/>
                      </a:pPr>
                      <a:r>
                        <a:rPr b="0" lang="es-ES" sz="1800" u="none" cap="none" strike="noStrike">
                          <a:solidFill>
                            <a:schemeClr val="lt1"/>
                          </a:solidFill>
                          <a:latin typeface="Calibri"/>
                          <a:ea typeface="Calibri"/>
                          <a:cs typeface="Calibri"/>
                          <a:sym typeface="Calibri"/>
                        </a:rPr>
                        <a:t>Riesgos</a:t>
                      </a:r>
                      <a:endParaRPr sz="1400" u="none" cap="none" strike="noStrike"/>
                    </a:p>
                  </a:txBody>
                  <a:tcPr marT="45725" marB="45725" marR="42125" marL="42125">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2807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B8444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chemeClr val="lt1"/>
                          </a:solidFill>
                          <a:latin typeface="Calibri"/>
                          <a:ea typeface="Calibri"/>
                          <a:cs typeface="Calibri"/>
                          <a:sym typeface="Calibri"/>
                        </a:rPr>
                        <a:t>Categoría</a:t>
                      </a:r>
                      <a:endParaRPr b="0" sz="1600" u="none" cap="none" strike="noStrike">
                        <a:solidFill>
                          <a:schemeClr val="lt1"/>
                        </a:solidFill>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2807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B8444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chemeClr val="lt1"/>
                          </a:solidFill>
                          <a:latin typeface="Calibri"/>
                          <a:ea typeface="Calibri"/>
                          <a:cs typeface="Calibri"/>
                          <a:sym typeface="Calibri"/>
                        </a:rPr>
                        <a:t>Probabilidad</a:t>
                      </a:r>
                      <a:endParaRPr b="0" sz="1600" u="none" cap="none" strike="noStrike">
                        <a:solidFill>
                          <a:schemeClr val="lt1"/>
                        </a:solidFill>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2807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B8444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chemeClr val="lt1"/>
                          </a:solidFill>
                          <a:latin typeface="Calibri"/>
                          <a:ea typeface="Calibri"/>
                          <a:cs typeface="Calibri"/>
                          <a:sym typeface="Calibri"/>
                        </a:rPr>
                        <a:t>Impacto</a:t>
                      </a:r>
                      <a:endParaRPr b="0" sz="1600" u="none" cap="none" strike="noStrike">
                        <a:solidFill>
                          <a:schemeClr val="lt1"/>
                        </a:solidFill>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2807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B84444"/>
                    </a:solidFill>
                  </a:tcPr>
                </a:tc>
              </a:tr>
              <a:tr h="527050">
                <a:tc>
                  <a:txBody>
                    <a:bodyPr/>
                    <a:lstStyle/>
                    <a:p>
                      <a:pPr indent="0" lvl="0" marL="0" marR="0" rtl="0" algn="l">
                        <a:lnSpc>
                          <a:spcPct val="100000"/>
                        </a:lnSpc>
                        <a:spcBef>
                          <a:spcPts val="0"/>
                        </a:spcBef>
                        <a:spcAft>
                          <a:spcPts val="0"/>
                        </a:spcAft>
                        <a:buClr>
                          <a:srgbClr val="000000"/>
                        </a:buClr>
                        <a:buSzPts val="1500"/>
                        <a:buFont typeface="Arial"/>
                        <a:buNone/>
                      </a:pPr>
                      <a:r>
                        <a:rPr b="1" lang="es-ES" sz="1500" u="none" cap="none" strike="noStrike">
                          <a:solidFill>
                            <a:srgbClr val="000000"/>
                          </a:solidFill>
                          <a:latin typeface="Calibri"/>
                          <a:ea typeface="Calibri"/>
                          <a:cs typeface="Calibri"/>
                          <a:sym typeface="Calibri"/>
                        </a:rPr>
                        <a:t>El cliente cambiará los requisitos</a:t>
                      </a:r>
                      <a:endParaRPr b="0" sz="1500" u="none" cap="none" strike="noStrike">
                        <a:latin typeface="Calibri"/>
                        <a:ea typeface="Calibri"/>
                        <a:cs typeface="Calibri"/>
                        <a:sym typeface="Calibri"/>
                      </a:endParaRPr>
                    </a:p>
                  </a:txBody>
                  <a:tcPr marT="45725" marB="45725" marR="42125" marL="42125">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Proy</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80 %</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2</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587150">
                <a:tc>
                  <a:txBody>
                    <a:bodyPr/>
                    <a:lstStyle/>
                    <a:p>
                      <a:pPr indent="0" lvl="0" marL="0" marR="0" rtl="0" algn="l">
                        <a:lnSpc>
                          <a:spcPct val="100000"/>
                        </a:lnSpc>
                        <a:spcBef>
                          <a:spcPts val="0"/>
                        </a:spcBef>
                        <a:spcAft>
                          <a:spcPts val="0"/>
                        </a:spcAft>
                        <a:buClr>
                          <a:srgbClr val="000000"/>
                        </a:buClr>
                        <a:buSzPts val="1500"/>
                        <a:buFont typeface="Arial"/>
                        <a:buNone/>
                      </a:pPr>
                      <a:r>
                        <a:rPr b="1" lang="es-ES" sz="1500" u="none" cap="none" strike="noStrike">
                          <a:solidFill>
                            <a:srgbClr val="000000"/>
                          </a:solidFill>
                          <a:latin typeface="Calibri"/>
                          <a:ea typeface="Calibri"/>
                          <a:cs typeface="Calibri"/>
                          <a:sym typeface="Calibri"/>
                        </a:rPr>
                        <a:t>  Falta de formación en las herramientas</a:t>
                      </a:r>
                      <a:endParaRPr b="0" sz="1500" u="none" cap="none" strike="noStrike">
                        <a:latin typeface="Calibri"/>
                        <a:ea typeface="Calibri"/>
                        <a:cs typeface="Calibri"/>
                        <a:sym typeface="Calibri"/>
                      </a:endParaRPr>
                    </a:p>
                  </a:txBody>
                  <a:tcPr marT="45725" marB="45725" marR="42125" marL="42125">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Prod</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80%</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3</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543950">
                <a:tc>
                  <a:txBody>
                    <a:bodyPr/>
                    <a:lstStyle/>
                    <a:p>
                      <a:pPr indent="0" lvl="0" marL="0" marR="0" rtl="0" algn="l">
                        <a:lnSpc>
                          <a:spcPct val="100000"/>
                        </a:lnSpc>
                        <a:spcBef>
                          <a:spcPts val="0"/>
                        </a:spcBef>
                        <a:spcAft>
                          <a:spcPts val="0"/>
                        </a:spcAft>
                        <a:buClr>
                          <a:srgbClr val="000000"/>
                        </a:buClr>
                        <a:buSzPts val="1500"/>
                        <a:buFont typeface="Arial"/>
                        <a:buNone/>
                      </a:pPr>
                      <a:r>
                        <a:rPr b="1" lang="es-ES" sz="1500" u="none" cap="none" strike="noStrike">
                          <a:solidFill>
                            <a:srgbClr val="000000"/>
                          </a:solidFill>
                          <a:latin typeface="Calibri"/>
                          <a:ea typeface="Calibri"/>
                          <a:cs typeface="Calibri"/>
                          <a:sym typeface="Calibri"/>
                        </a:rPr>
                        <a:t> Menos reutilización de la prevista</a:t>
                      </a:r>
                      <a:endParaRPr b="0" sz="1500" u="none" cap="none" strike="noStrike">
                        <a:latin typeface="Calibri"/>
                        <a:ea typeface="Calibri"/>
                        <a:cs typeface="Calibri"/>
                        <a:sym typeface="Calibri"/>
                      </a:endParaRPr>
                    </a:p>
                  </a:txBody>
                  <a:tcPr marT="45725" marB="45725" marR="42125" marL="42125">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Proy</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70 %</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2</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587150">
                <a:tc>
                  <a:txBody>
                    <a:bodyPr/>
                    <a:lstStyle/>
                    <a:p>
                      <a:pPr indent="0" lvl="0" marL="0" marR="0" rtl="0" algn="l">
                        <a:lnSpc>
                          <a:spcPct val="100000"/>
                        </a:lnSpc>
                        <a:spcBef>
                          <a:spcPts val="0"/>
                        </a:spcBef>
                        <a:spcAft>
                          <a:spcPts val="0"/>
                        </a:spcAft>
                        <a:buClr>
                          <a:srgbClr val="000000"/>
                        </a:buClr>
                        <a:buSzPts val="1500"/>
                        <a:buFont typeface="Arial"/>
                        <a:buNone/>
                      </a:pPr>
                      <a:r>
                        <a:rPr b="1" lang="es-ES" sz="1500" u="none" cap="none" strike="noStrike">
                          <a:solidFill>
                            <a:srgbClr val="000000"/>
                          </a:solidFill>
                          <a:latin typeface="Calibri"/>
                          <a:ea typeface="Calibri"/>
                          <a:cs typeface="Calibri"/>
                          <a:sym typeface="Calibri"/>
                        </a:rPr>
                        <a:t> La estimación del tamaño puede ser muy baja</a:t>
                      </a:r>
                      <a:endParaRPr b="0" sz="1500" u="none" cap="none" strike="noStrike">
                        <a:latin typeface="Calibri"/>
                        <a:ea typeface="Calibri"/>
                        <a:cs typeface="Calibri"/>
                        <a:sym typeface="Calibri"/>
                      </a:endParaRPr>
                    </a:p>
                  </a:txBody>
                  <a:tcPr marT="45725" marB="45725" marR="42125" marL="42125">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Proy</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60 %</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2</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545750">
                <a:tc>
                  <a:txBody>
                    <a:bodyPr/>
                    <a:lstStyle/>
                    <a:p>
                      <a:pPr indent="0" lvl="0" marL="0" marR="0" rtl="0" algn="l">
                        <a:lnSpc>
                          <a:spcPct val="100000"/>
                        </a:lnSpc>
                        <a:spcBef>
                          <a:spcPts val="0"/>
                        </a:spcBef>
                        <a:spcAft>
                          <a:spcPts val="0"/>
                        </a:spcAft>
                        <a:buClr>
                          <a:srgbClr val="000000"/>
                        </a:buClr>
                        <a:buSzPts val="1500"/>
                        <a:buFont typeface="Arial"/>
                        <a:buNone/>
                      </a:pPr>
                      <a:r>
                        <a:rPr b="1" lang="es-ES" sz="1500" u="none" cap="none" strike="noStrike">
                          <a:solidFill>
                            <a:srgbClr val="000000"/>
                          </a:solidFill>
                          <a:latin typeface="Calibri"/>
                          <a:ea typeface="Calibri"/>
                          <a:cs typeface="Calibri"/>
                          <a:sym typeface="Calibri"/>
                        </a:rPr>
                        <a:t> Habrá muchos cambios de personal</a:t>
                      </a:r>
                      <a:endParaRPr b="0" sz="1500" u="none" cap="none" strike="noStrike">
                        <a:latin typeface="Calibri"/>
                        <a:ea typeface="Calibri"/>
                        <a:cs typeface="Calibri"/>
                        <a:sym typeface="Calibri"/>
                      </a:endParaRPr>
                    </a:p>
                  </a:txBody>
                  <a:tcPr marT="45725" marB="45725" marR="42125" marL="42125">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Proy</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60 %</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2</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587150">
                <a:tc>
                  <a:txBody>
                    <a:bodyPr/>
                    <a:lstStyle/>
                    <a:p>
                      <a:pPr indent="0" lvl="0" marL="0" marR="0" rtl="0" algn="l">
                        <a:lnSpc>
                          <a:spcPct val="100000"/>
                        </a:lnSpc>
                        <a:spcBef>
                          <a:spcPts val="0"/>
                        </a:spcBef>
                        <a:spcAft>
                          <a:spcPts val="0"/>
                        </a:spcAft>
                        <a:buClr>
                          <a:srgbClr val="000000"/>
                        </a:buClr>
                        <a:buSzPts val="1500"/>
                        <a:buFont typeface="Arial"/>
                        <a:buNone/>
                      </a:pPr>
                      <a:r>
                        <a:rPr b="1" lang="es-ES" sz="1500" u="none" cap="none" strike="noStrike">
                          <a:solidFill>
                            <a:srgbClr val="000000"/>
                          </a:solidFill>
                          <a:latin typeface="Calibri"/>
                          <a:ea typeface="Calibri"/>
                          <a:cs typeface="Calibri"/>
                          <a:sym typeface="Calibri"/>
                        </a:rPr>
                        <a:t> La fecha de entrega estará muy ajustada </a:t>
                      </a:r>
                      <a:endParaRPr b="0" sz="1500" u="none" cap="none" strike="noStrike">
                        <a:latin typeface="Calibri"/>
                        <a:ea typeface="Calibri"/>
                        <a:cs typeface="Calibri"/>
                        <a:sym typeface="Calibri"/>
                      </a:endParaRPr>
                    </a:p>
                  </a:txBody>
                  <a:tcPr marT="45725" marB="45725" marR="42125" marL="42125">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Proy</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50%</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2</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545400">
                <a:tc>
                  <a:txBody>
                    <a:bodyPr/>
                    <a:lstStyle/>
                    <a:p>
                      <a:pPr indent="0" lvl="0" marL="0" marR="0" rtl="0" algn="l">
                        <a:lnSpc>
                          <a:spcPct val="100000"/>
                        </a:lnSpc>
                        <a:spcBef>
                          <a:spcPts val="0"/>
                        </a:spcBef>
                        <a:spcAft>
                          <a:spcPts val="0"/>
                        </a:spcAft>
                        <a:buClr>
                          <a:srgbClr val="000000"/>
                        </a:buClr>
                        <a:buSzPts val="1500"/>
                        <a:buFont typeface="Arial"/>
                        <a:buNone/>
                      </a:pPr>
                      <a:r>
                        <a:rPr b="1" lang="es-ES" sz="1500" u="none" cap="none" strike="noStrike">
                          <a:solidFill>
                            <a:srgbClr val="000000"/>
                          </a:solidFill>
                          <a:latin typeface="Calibri"/>
                          <a:ea typeface="Calibri"/>
                          <a:cs typeface="Calibri"/>
                          <a:sym typeface="Calibri"/>
                        </a:rPr>
                        <a:t> Se perderán los presupuestos</a:t>
                      </a:r>
                      <a:endParaRPr b="0" sz="1500" u="none" cap="none" strike="noStrike">
                        <a:latin typeface="Calibri"/>
                        <a:ea typeface="Calibri"/>
                        <a:cs typeface="Calibri"/>
                        <a:sym typeface="Calibri"/>
                      </a:endParaRPr>
                    </a:p>
                  </a:txBody>
                  <a:tcPr marT="45725" marB="45725" marR="42125" marL="42125">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280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Neg</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280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40%</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280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s-ES" sz="1600" u="none" cap="none" strike="noStrike">
                          <a:solidFill>
                            <a:srgbClr val="000000"/>
                          </a:solidFill>
                          <a:latin typeface="Calibri"/>
                          <a:ea typeface="Calibri"/>
                          <a:cs typeface="Calibri"/>
                          <a:sym typeface="Calibri"/>
                        </a:rPr>
                        <a:t>1</a:t>
                      </a:r>
                      <a:endParaRPr b="0" sz="1600" u="none" cap="none" strike="noStrike">
                        <a:latin typeface="Calibri"/>
                        <a:ea typeface="Calibri"/>
                        <a:cs typeface="Calibri"/>
                        <a:sym typeface="Calibri"/>
                      </a:endParaRPr>
                    </a:p>
                  </a:txBody>
                  <a:tcPr marT="45725" marB="45725" marR="42125" marL="42125">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28075">
                      <a:solidFill>
                        <a:srgbClr val="000000"/>
                      </a:solidFill>
                      <a:prstDash val="solid"/>
                      <a:round/>
                      <a:headEnd len="sm" w="sm" type="none"/>
                      <a:tailEnd len="sm" w="sm" type="none"/>
                    </a:lnB>
                  </a:tcPr>
                </a:tc>
              </a:tr>
            </a:tbl>
          </a:graphicData>
        </a:graphic>
      </p:graphicFrame>
      <p:cxnSp>
        <p:nvCxnSpPr>
          <p:cNvPr id="472" name="Google Shape;472;p20"/>
          <p:cNvCxnSpPr/>
          <p:nvPr/>
        </p:nvCxnSpPr>
        <p:spPr>
          <a:xfrm>
            <a:off x="1993873" y="5789822"/>
            <a:ext cx="8964720" cy="0"/>
          </a:xfrm>
          <a:prstGeom prst="straightConnector1">
            <a:avLst/>
          </a:prstGeom>
          <a:noFill/>
          <a:ln cap="flat" cmpd="sng" w="38150">
            <a:solidFill>
              <a:srgbClr val="FF0000"/>
            </a:solidFill>
            <a:prstDash val="solid"/>
            <a:round/>
            <a:headEnd len="sm" w="sm" type="none"/>
            <a:tailEnd len="sm" w="sm" type="none"/>
          </a:ln>
          <a:effectLst>
            <a:outerShdw blurRad="40000" rotWithShape="0" dir="5400000" dist="20000">
              <a:srgbClr val="000000">
                <a:alpha val="36862"/>
              </a:srgbClr>
            </a:outerShdw>
          </a:effectLst>
        </p:spPr>
      </p:cxnSp>
      <p:sp>
        <p:nvSpPr>
          <p:cNvPr id="473" name="Google Shape;473;p20"/>
          <p:cNvSpPr/>
          <p:nvPr/>
        </p:nvSpPr>
        <p:spPr>
          <a:xfrm>
            <a:off x="8795640" y="6021360"/>
            <a:ext cx="1872000" cy="83628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73735" y="-23682"/>
                </a:lnTo>
              </a:path>
            </a:pathLst>
          </a:custGeom>
          <a:solidFill>
            <a:schemeClr val="accent1"/>
          </a:solidFill>
          <a:ln cap="flat" cmpd="sng" w="25400">
            <a:solidFill>
              <a:srgbClr val="FF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FFFFFF"/>
                </a:solidFill>
                <a:latin typeface="Calibri"/>
                <a:ea typeface="Calibri"/>
                <a:cs typeface="Calibri"/>
                <a:sym typeface="Calibri"/>
              </a:rPr>
              <a:t>Línea de Corte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1"/>
          <p:cNvSpPr txBox="1"/>
          <p:nvPr/>
        </p:nvSpPr>
        <p:spPr>
          <a:xfrm>
            <a:off x="697413" y="496670"/>
            <a:ext cx="8104680" cy="1272960"/>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Ejemplo</a:t>
            </a:r>
            <a:endParaRPr b="0" i="0" sz="4000" u="none" cap="none" strike="noStrike">
              <a:solidFill>
                <a:srgbClr val="4A6617"/>
              </a:solidFill>
              <a:latin typeface="Calibri"/>
              <a:ea typeface="Calibri"/>
              <a:cs typeface="Calibri"/>
              <a:sym typeface="Calibri"/>
            </a:endParaRPr>
          </a:p>
        </p:txBody>
      </p:sp>
      <p:graphicFrame>
        <p:nvGraphicFramePr>
          <p:cNvPr id="483" name="Google Shape;483;p21"/>
          <p:cNvGraphicFramePr/>
          <p:nvPr/>
        </p:nvGraphicFramePr>
        <p:xfrm>
          <a:off x="2031961" y="1998721"/>
          <a:ext cx="3000000" cy="3000000"/>
        </p:xfrm>
        <a:graphic>
          <a:graphicData uri="http://schemas.openxmlformats.org/drawingml/2006/table">
            <a:tbl>
              <a:tblPr>
                <a:noFill/>
                <a:tableStyleId>{C1FBB27F-1D89-4CB5-B86A-47C7BAED45E6}</a:tableStyleId>
              </a:tblPr>
              <a:tblGrid>
                <a:gridCol w="3477950"/>
                <a:gridCol w="1225450"/>
                <a:gridCol w="1548350"/>
                <a:gridCol w="1340275"/>
              </a:tblGrid>
              <a:tr h="560875">
                <a:tc>
                  <a:txBody>
                    <a:bodyPr/>
                    <a:lstStyle/>
                    <a:p>
                      <a:pPr indent="0" lvl="0" marL="0" marR="0" rtl="0" algn="l">
                        <a:lnSpc>
                          <a:spcPct val="100000"/>
                        </a:lnSpc>
                        <a:spcBef>
                          <a:spcPts val="0"/>
                        </a:spcBef>
                        <a:spcAft>
                          <a:spcPts val="0"/>
                        </a:spcAft>
                        <a:buClr>
                          <a:srgbClr val="000000"/>
                        </a:buClr>
                        <a:buSzPts val="1500"/>
                        <a:buFont typeface="Arial"/>
                        <a:buNone/>
                      </a:pPr>
                      <a:r>
                        <a:rPr b="1" lang="es-ES" sz="1500" u="none" cap="none" strike="noStrike">
                          <a:solidFill>
                            <a:srgbClr val="000000"/>
                          </a:solidFill>
                          <a:latin typeface="Arial"/>
                          <a:ea typeface="Arial"/>
                          <a:cs typeface="Arial"/>
                          <a:sym typeface="Arial"/>
                        </a:rPr>
                        <a:t>Los usuarios finales se resisten al sistema </a:t>
                      </a:r>
                      <a:endParaRPr b="0" sz="1500" u="none" cap="none" strike="noStrike">
                        <a:latin typeface="Arial"/>
                        <a:ea typeface="Arial"/>
                        <a:cs typeface="Arial"/>
                        <a:sym typeface="Arial"/>
                      </a:endParaRPr>
                    </a:p>
                  </a:txBody>
                  <a:tcPr marT="45725" marB="45725" marR="54000" marL="54000">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2807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s-ES" sz="1800" u="none" cap="none" strike="noStrike">
                          <a:solidFill>
                            <a:srgbClr val="000000"/>
                          </a:solidFill>
                          <a:latin typeface="Arial"/>
                          <a:ea typeface="Arial"/>
                          <a:cs typeface="Arial"/>
                          <a:sym typeface="Arial"/>
                        </a:rPr>
                        <a:t>Neg</a:t>
                      </a:r>
                      <a:endParaRPr b="0" sz="1800" u="none" cap="none" strike="noStrike">
                        <a:latin typeface="Arial"/>
                        <a:ea typeface="Arial"/>
                        <a:cs typeface="Arial"/>
                        <a:sym typeface="Arial"/>
                      </a:endParaRPr>
                    </a:p>
                  </a:txBody>
                  <a:tcPr marT="45725" marB="45725" marR="54000" marL="540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2807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s-ES" sz="1800" u="none" cap="none" strike="noStrike">
                          <a:solidFill>
                            <a:srgbClr val="000000"/>
                          </a:solidFill>
                          <a:latin typeface="Arial"/>
                          <a:ea typeface="Arial"/>
                          <a:cs typeface="Arial"/>
                          <a:sym typeface="Arial"/>
                        </a:rPr>
                        <a:t>40%</a:t>
                      </a:r>
                      <a:endParaRPr b="0" sz="1800" u="none" cap="none" strike="noStrike">
                        <a:latin typeface="Arial"/>
                        <a:ea typeface="Arial"/>
                        <a:cs typeface="Arial"/>
                        <a:sym typeface="Arial"/>
                      </a:endParaRPr>
                    </a:p>
                  </a:txBody>
                  <a:tcPr marT="45725" marB="45725" marR="54000" marL="540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2807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s-ES" sz="1800" u="none" cap="none" strike="noStrike">
                          <a:solidFill>
                            <a:srgbClr val="000000"/>
                          </a:solidFill>
                          <a:latin typeface="Arial"/>
                          <a:ea typeface="Arial"/>
                          <a:cs typeface="Arial"/>
                          <a:sym typeface="Arial"/>
                        </a:rPr>
                        <a:t>3</a:t>
                      </a:r>
                      <a:endParaRPr b="0" sz="1800" u="none" cap="none" strike="noStrike">
                        <a:latin typeface="Arial"/>
                        <a:ea typeface="Arial"/>
                        <a:cs typeface="Arial"/>
                        <a:sym typeface="Arial"/>
                      </a:endParaRPr>
                    </a:p>
                  </a:txBody>
                  <a:tcPr marT="45725" marB="45725" marR="54000" marL="54000">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2807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799200">
                <a:tc>
                  <a:txBody>
                    <a:bodyPr/>
                    <a:lstStyle/>
                    <a:p>
                      <a:pPr indent="0" lvl="0" marL="0" marR="0" rtl="0" algn="l">
                        <a:lnSpc>
                          <a:spcPct val="100000"/>
                        </a:lnSpc>
                        <a:spcBef>
                          <a:spcPts val="0"/>
                        </a:spcBef>
                        <a:spcAft>
                          <a:spcPts val="0"/>
                        </a:spcAft>
                        <a:buClr>
                          <a:srgbClr val="000000"/>
                        </a:buClr>
                        <a:buSzPts val="1500"/>
                        <a:buFont typeface="Arial"/>
                        <a:buNone/>
                      </a:pPr>
                      <a:r>
                        <a:rPr b="1" lang="es-ES" sz="1500" u="none" cap="none" strike="noStrike">
                          <a:solidFill>
                            <a:srgbClr val="000000"/>
                          </a:solidFill>
                          <a:latin typeface="Arial"/>
                          <a:ea typeface="Arial"/>
                          <a:cs typeface="Arial"/>
                          <a:sym typeface="Arial"/>
                        </a:rPr>
                        <a:t>La tecnología no alcanzará las expectativas </a:t>
                      </a:r>
                      <a:endParaRPr b="0" sz="1500" u="none" cap="none" strike="noStrike">
                        <a:latin typeface="Arial"/>
                        <a:ea typeface="Arial"/>
                        <a:cs typeface="Arial"/>
                        <a:sym typeface="Arial"/>
                      </a:endParaRPr>
                    </a:p>
                  </a:txBody>
                  <a:tcPr marT="45725" marB="45725" marR="54000" marL="54000">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s-ES" sz="1800" u="none" cap="none" strike="noStrike">
                          <a:solidFill>
                            <a:srgbClr val="000000"/>
                          </a:solidFill>
                          <a:latin typeface="Arial"/>
                          <a:ea typeface="Arial"/>
                          <a:cs typeface="Arial"/>
                          <a:sym typeface="Arial"/>
                        </a:rPr>
                        <a:t>Prod</a:t>
                      </a:r>
                      <a:endParaRPr b="0" sz="1800" u="none" cap="none" strike="noStrike">
                        <a:latin typeface="Arial"/>
                        <a:ea typeface="Arial"/>
                        <a:cs typeface="Arial"/>
                        <a:sym typeface="Arial"/>
                      </a:endParaRPr>
                    </a:p>
                  </a:txBody>
                  <a:tcPr marT="45725" marB="45725" marR="54000" marL="540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s-ES" sz="1800" u="none" cap="none" strike="noStrike">
                          <a:solidFill>
                            <a:srgbClr val="000000"/>
                          </a:solidFill>
                          <a:latin typeface="Arial"/>
                          <a:ea typeface="Arial"/>
                          <a:cs typeface="Arial"/>
                          <a:sym typeface="Arial"/>
                        </a:rPr>
                        <a:t>30%</a:t>
                      </a:r>
                      <a:endParaRPr b="0" sz="1800" u="none" cap="none" strike="noStrike">
                        <a:latin typeface="Arial"/>
                        <a:ea typeface="Arial"/>
                        <a:cs typeface="Arial"/>
                        <a:sym typeface="Arial"/>
                      </a:endParaRPr>
                    </a:p>
                  </a:txBody>
                  <a:tcPr marT="45725" marB="45725" marR="54000" marL="540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s-ES" sz="1800" u="none" cap="none" strike="noStrike">
                          <a:solidFill>
                            <a:srgbClr val="00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54000" marL="54000">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640800">
                <a:tc>
                  <a:txBody>
                    <a:bodyPr/>
                    <a:lstStyle/>
                    <a:p>
                      <a:pPr indent="0" lvl="0" marL="0" marR="0" rtl="0" algn="l">
                        <a:lnSpc>
                          <a:spcPct val="100000"/>
                        </a:lnSpc>
                        <a:spcBef>
                          <a:spcPts val="0"/>
                        </a:spcBef>
                        <a:spcAft>
                          <a:spcPts val="0"/>
                        </a:spcAft>
                        <a:buClr>
                          <a:srgbClr val="000000"/>
                        </a:buClr>
                        <a:buSzPts val="1500"/>
                        <a:buFont typeface="Arial"/>
                        <a:buNone/>
                      </a:pPr>
                      <a:r>
                        <a:rPr b="1" lang="es-ES" sz="1500" u="none" cap="none" strike="noStrike">
                          <a:solidFill>
                            <a:srgbClr val="000000"/>
                          </a:solidFill>
                          <a:latin typeface="Arial"/>
                          <a:ea typeface="Arial"/>
                          <a:cs typeface="Arial"/>
                          <a:sym typeface="Arial"/>
                        </a:rPr>
                        <a:t>Personal sin experiencia </a:t>
                      </a:r>
                      <a:endParaRPr b="0" sz="1500" u="none" cap="none" strike="noStrike">
                        <a:latin typeface="Arial"/>
                        <a:ea typeface="Arial"/>
                        <a:cs typeface="Arial"/>
                        <a:sym typeface="Arial"/>
                      </a:endParaRPr>
                    </a:p>
                  </a:txBody>
                  <a:tcPr marT="45725" marB="45725" marR="54000" marL="54000">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s-ES" sz="1800" u="none" cap="none" strike="noStrike">
                          <a:solidFill>
                            <a:srgbClr val="000000"/>
                          </a:solidFill>
                          <a:latin typeface="Arial"/>
                          <a:ea typeface="Arial"/>
                          <a:cs typeface="Arial"/>
                          <a:sym typeface="Arial"/>
                        </a:rPr>
                        <a:t>Proy</a:t>
                      </a:r>
                      <a:endParaRPr b="0" sz="1800" u="none" cap="none" strike="noStrike">
                        <a:latin typeface="Arial"/>
                        <a:ea typeface="Arial"/>
                        <a:cs typeface="Arial"/>
                        <a:sym typeface="Arial"/>
                      </a:endParaRPr>
                    </a:p>
                  </a:txBody>
                  <a:tcPr marT="45725" marB="45725" marR="54000" marL="540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s-ES" sz="1800" u="none" cap="none" strike="noStrike">
                          <a:solidFill>
                            <a:srgbClr val="000000"/>
                          </a:solidFill>
                          <a:latin typeface="Arial"/>
                          <a:ea typeface="Arial"/>
                          <a:cs typeface="Arial"/>
                          <a:sym typeface="Arial"/>
                        </a:rPr>
                        <a:t>30%</a:t>
                      </a:r>
                      <a:endParaRPr b="0" sz="1800" u="none" cap="none" strike="noStrike">
                        <a:latin typeface="Arial"/>
                        <a:ea typeface="Arial"/>
                        <a:cs typeface="Arial"/>
                        <a:sym typeface="Arial"/>
                      </a:endParaRPr>
                    </a:p>
                  </a:txBody>
                  <a:tcPr marT="45725" marB="45725" marR="54000" marL="540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s-ES" sz="1800" u="none" cap="none" strike="noStrike">
                          <a:solidFill>
                            <a:srgbClr val="000000"/>
                          </a:solidFill>
                          <a:latin typeface="Arial"/>
                          <a:ea typeface="Arial"/>
                          <a:cs typeface="Arial"/>
                          <a:sym typeface="Arial"/>
                        </a:rPr>
                        <a:t>2</a:t>
                      </a:r>
                      <a:endParaRPr b="0" sz="1800" u="none" cap="none" strike="noStrike">
                        <a:latin typeface="Arial"/>
                        <a:ea typeface="Arial"/>
                        <a:cs typeface="Arial"/>
                        <a:sym typeface="Arial"/>
                      </a:endParaRPr>
                    </a:p>
                  </a:txBody>
                  <a:tcPr marT="45725" marB="45725" marR="54000" marL="54000">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801350">
                <a:tc>
                  <a:txBody>
                    <a:bodyPr/>
                    <a:lstStyle/>
                    <a:p>
                      <a:pPr indent="0" lvl="0" marL="0" marR="0" rtl="0" algn="l">
                        <a:lnSpc>
                          <a:spcPct val="100000"/>
                        </a:lnSpc>
                        <a:spcBef>
                          <a:spcPts val="0"/>
                        </a:spcBef>
                        <a:spcAft>
                          <a:spcPts val="0"/>
                        </a:spcAft>
                        <a:buClr>
                          <a:srgbClr val="000000"/>
                        </a:buClr>
                        <a:buSzPts val="1500"/>
                        <a:buFont typeface="Arial"/>
                        <a:buNone/>
                      </a:pPr>
                      <a:r>
                        <a:rPr b="1" lang="es-ES" sz="1500" u="none" cap="none" strike="noStrike">
                          <a:solidFill>
                            <a:srgbClr val="000000"/>
                          </a:solidFill>
                          <a:latin typeface="Arial"/>
                          <a:ea typeface="Arial"/>
                          <a:cs typeface="Arial"/>
                          <a:sym typeface="Arial"/>
                        </a:rPr>
                        <a:t>Mayor número de usuarios de los previstos </a:t>
                      </a:r>
                      <a:endParaRPr b="0" sz="1500" u="none" cap="none" strike="noStrike">
                        <a:latin typeface="Arial"/>
                        <a:ea typeface="Arial"/>
                        <a:cs typeface="Arial"/>
                        <a:sym typeface="Arial"/>
                      </a:endParaRPr>
                    </a:p>
                  </a:txBody>
                  <a:tcPr marT="45725" marB="45725" marR="54000" marL="54000">
                    <a:lnL cap="flat" cmpd="sng" w="2807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280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s-ES" sz="1800" u="none" cap="none" strike="noStrike">
                          <a:solidFill>
                            <a:srgbClr val="000000"/>
                          </a:solidFill>
                          <a:latin typeface="Arial"/>
                          <a:ea typeface="Arial"/>
                          <a:cs typeface="Arial"/>
                          <a:sym typeface="Arial"/>
                        </a:rPr>
                        <a:t>Neg</a:t>
                      </a:r>
                      <a:endParaRPr b="0" sz="1800" u="none" cap="none" strike="noStrike">
                        <a:latin typeface="Arial"/>
                        <a:ea typeface="Arial"/>
                        <a:cs typeface="Arial"/>
                        <a:sym typeface="Arial"/>
                      </a:endParaRPr>
                    </a:p>
                  </a:txBody>
                  <a:tcPr marT="45725" marB="45725" marR="54000" marL="540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280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s-ES" sz="1800" u="none" cap="none" strike="noStrike">
                          <a:solidFill>
                            <a:srgbClr val="000000"/>
                          </a:solidFill>
                          <a:latin typeface="Arial"/>
                          <a:ea typeface="Arial"/>
                          <a:cs typeface="Arial"/>
                          <a:sym typeface="Arial"/>
                        </a:rPr>
                        <a:t>30%</a:t>
                      </a:r>
                      <a:endParaRPr b="0" sz="1800" u="none" cap="none" strike="noStrike">
                        <a:latin typeface="Arial"/>
                        <a:ea typeface="Arial"/>
                        <a:cs typeface="Arial"/>
                        <a:sym typeface="Arial"/>
                      </a:endParaRPr>
                    </a:p>
                  </a:txBody>
                  <a:tcPr marT="45725" marB="45725" marR="54000" marL="540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280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s-ES" sz="1800" u="none" cap="none" strike="noStrike">
                          <a:solidFill>
                            <a:srgbClr val="000000"/>
                          </a:solidFill>
                          <a:latin typeface="Arial"/>
                          <a:ea typeface="Arial"/>
                          <a:cs typeface="Arial"/>
                          <a:sym typeface="Arial"/>
                        </a:rPr>
                        <a:t>3</a:t>
                      </a:r>
                      <a:endParaRPr b="0" sz="1800" u="none" cap="none" strike="noStrike">
                        <a:latin typeface="Arial"/>
                        <a:ea typeface="Arial"/>
                        <a:cs typeface="Arial"/>
                        <a:sym typeface="Arial"/>
                      </a:endParaRPr>
                    </a:p>
                  </a:txBody>
                  <a:tcPr marT="45725" marB="45725" marR="54000" marL="54000">
                    <a:lnL cap="flat" cmpd="sng" w="12225">
                      <a:solidFill>
                        <a:srgbClr val="000000"/>
                      </a:solidFill>
                      <a:prstDash val="solid"/>
                      <a:round/>
                      <a:headEnd len="sm" w="sm" type="none"/>
                      <a:tailEnd len="sm" w="sm" type="none"/>
                    </a:lnL>
                    <a:lnR cap="flat" cmpd="sng" w="2807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28075">
                      <a:solidFill>
                        <a:srgbClr val="000000"/>
                      </a:solidFill>
                      <a:prstDash val="solid"/>
                      <a:round/>
                      <a:headEnd len="sm" w="sm" type="none"/>
                      <a:tailEnd len="sm" w="sm" type="none"/>
                    </a:lnB>
                  </a:tcPr>
                </a:tc>
              </a:tr>
            </a:tbl>
          </a:graphicData>
        </a:graphic>
      </p:graphicFrame>
      <p:cxnSp>
        <p:nvCxnSpPr>
          <p:cNvPr id="484" name="Google Shape;484;p21"/>
          <p:cNvCxnSpPr/>
          <p:nvPr/>
        </p:nvCxnSpPr>
        <p:spPr>
          <a:xfrm>
            <a:off x="1844751" y="2554953"/>
            <a:ext cx="8712720" cy="0"/>
          </a:xfrm>
          <a:prstGeom prst="straightConnector1">
            <a:avLst/>
          </a:prstGeom>
          <a:noFill/>
          <a:ln cap="flat" cmpd="sng" w="38150">
            <a:solidFill>
              <a:srgbClr val="FF0000"/>
            </a:solidFill>
            <a:prstDash val="solid"/>
            <a:round/>
            <a:headEnd len="sm" w="sm" type="none"/>
            <a:tailEnd len="sm" w="sm" type="none"/>
          </a:ln>
        </p:spPr>
      </p:cxnSp>
      <p:sp>
        <p:nvSpPr>
          <p:cNvPr id="485" name="Google Shape;485;p21"/>
          <p:cNvSpPr/>
          <p:nvPr/>
        </p:nvSpPr>
        <p:spPr>
          <a:xfrm>
            <a:off x="8578920" y="764640"/>
            <a:ext cx="1872000" cy="8784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69552" y="243235"/>
                </a:lnTo>
              </a:path>
            </a:pathLst>
          </a:custGeom>
          <a:solidFill>
            <a:schemeClr val="accent1"/>
          </a:solidFill>
          <a:ln cap="flat" cmpd="sng" w="25400">
            <a:solidFill>
              <a:srgbClr val="FF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FFFFFF"/>
                </a:solidFill>
                <a:latin typeface="Calibri"/>
                <a:ea typeface="Calibri"/>
                <a:cs typeface="Calibri"/>
                <a:sym typeface="Calibri"/>
              </a:rPr>
              <a:t>Línea de Corte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2"/>
          <p:cNvSpPr txBox="1"/>
          <p:nvPr/>
        </p:nvSpPr>
        <p:spPr>
          <a:xfrm>
            <a:off x="605820" y="483507"/>
            <a:ext cx="8104680" cy="127296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Administración de Riesgos</a:t>
            </a: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3. Planeación</a:t>
            </a:r>
            <a:endParaRPr b="0" i="0" sz="3000" u="none" cap="none" strike="noStrike">
              <a:solidFill>
                <a:srgbClr val="4A6617"/>
              </a:solidFill>
              <a:latin typeface="Calibri"/>
              <a:ea typeface="Calibri"/>
              <a:cs typeface="Calibri"/>
              <a:sym typeface="Calibri"/>
            </a:endParaRPr>
          </a:p>
        </p:txBody>
      </p:sp>
      <p:sp>
        <p:nvSpPr>
          <p:cNvPr id="491" name="Google Shape;491;p22"/>
          <p:cNvSpPr txBox="1"/>
          <p:nvPr/>
        </p:nvSpPr>
        <p:spPr>
          <a:xfrm>
            <a:off x="487740" y="1931948"/>
            <a:ext cx="10921158" cy="4896360"/>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Clr>
                <a:srgbClr val="000000"/>
              </a:buClr>
              <a:buSzPts val="2400"/>
              <a:buFont typeface="Arial"/>
              <a:buNone/>
            </a:pPr>
            <a:r>
              <a:rPr b="0" i="0" lang="es-ES" sz="2400" u="none" cap="none" strike="noStrike">
                <a:solidFill>
                  <a:srgbClr val="262626"/>
                </a:solidFill>
                <a:latin typeface="Calibri"/>
                <a:ea typeface="Calibri"/>
                <a:cs typeface="Calibri"/>
                <a:sym typeface="Calibri"/>
              </a:rPr>
              <a:t>Se consideran cada uno de los riesgos por encima de la línea de corte y se determina una estrategia a seguir:</a:t>
            </a:r>
            <a:endParaRPr b="0" i="0" sz="1400" u="none" cap="none" strike="noStrike">
              <a:solidFill>
                <a:srgbClr val="000000"/>
              </a:solidFill>
              <a:latin typeface="Arial"/>
              <a:ea typeface="Arial"/>
              <a:cs typeface="Arial"/>
              <a:sym typeface="Arial"/>
            </a:endParaRPr>
          </a:p>
          <a:p>
            <a:pPr indent="-256680" lvl="1" marL="260640" marR="0" rtl="0" algn="l">
              <a:lnSpc>
                <a:spcPct val="85000"/>
              </a:lnSpc>
              <a:spcBef>
                <a:spcPts val="601"/>
              </a:spcBef>
              <a:spcAft>
                <a:spcPts val="0"/>
              </a:spcAft>
              <a:buClr>
                <a:srgbClr val="C00000"/>
              </a:buClr>
              <a:buSzPts val="2400"/>
              <a:buFont typeface="Arial"/>
              <a:buChar char=" "/>
            </a:pPr>
            <a:r>
              <a:rPr b="1" i="0" lang="es-ES" sz="2400" u="sng" cap="none" strike="noStrike">
                <a:solidFill>
                  <a:srgbClr val="262626"/>
                </a:solidFill>
                <a:latin typeface="Calibri"/>
                <a:ea typeface="Calibri"/>
                <a:cs typeface="Calibri"/>
                <a:sym typeface="Calibri"/>
              </a:rPr>
              <a:t>Evitar el riesgo</a:t>
            </a:r>
            <a:endParaRPr b="0" i="1" sz="2400" u="none" cap="none" strike="noStrike">
              <a:solidFill>
                <a:srgbClr val="262626"/>
              </a:solidFill>
              <a:latin typeface="Calibri"/>
              <a:ea typeface="Calibri"/>
              <a:cs typeface="Calibri"/>
              <a:sym typeface="Calibri"/>
            </a:endParaRPr>
          </a:p>
          <a:p>
            <a:pPr indent="-411120" lvl="2" marL="411480" marR="0" rtl="0" algn="l">
              <a:lnSpc>
                <a:spcPct val="85000"/>
              </a:lnSpc>
              <a:spcBef>
                <a:spcPts val="601"/>
              </a:spcBef>
              <a:spcAft>
                <a:spcPts val="0"/>
              </a:spcAft>
              <a:buClr>
                <a:srgbClr val="C00000"/>
              </a:buClr>
              <a:buSzPts val="2400"/>
              <a:buFont typeface="Arial"/>
              <a:buChar char=" "/>
            </a:pPr>
            <a:r>
              <a:rPr b="0" i="1" lang="es-ES" sz="2400" u="none" cap="none" strike="noStrike">
                <a:solidFill>
                  <a:srgbClr val="262626"/>
                </a:solidFill>
                <a:latin typeface="Calibri"/>
                <a:ea typeface="Calibri"/>
                <a:cs typeface="Calibri"/>
                <a:sym typeface="Calibri"/>
              </a:rPr>
              <a:t>Siguiendo esta estrategia, el sistema se diseña de modo que no pueda ocurrir el evento. </a:t>
            </a:r>
            <a:endParaRPr b="0" i="0" sz="2400" u="none" cap="none" strike="noStrike">
              <a:solidFill>
                <a:srgbClr val="262626"/>
              </a:solidFill>
              <a:latin typeface="Calibri"/>
              <a:ea typeface="Calibri"/>
              <a:cs typeface="Calibri"/>
              <a:sym typeface="Calibri"/>
            </a:endParaRPr>
          </a:p>
          <a:p>
            <a:pPr indent="-256680" lvl="1" marL="260640" marR="0" rtl="0" algn="l">
              <a:lnSpc>
                <a:spcPct val="85000"/>
              </a:lnSpc>
              <a:spcBef>
                <a:spcPts val="601"/>
              </a:spcBef>
              <a:spcAft>
                <a:spcPts val="0"/>
              </a:spcAft>
              <a:buClr>
                <a:srgbClr val="C00000"/>
              </a:buClr>
              <a:buSzPts val="2400"/>
              <a:buFont typeface="Arial"/>
              <a:buChar char=" "/>
            </a:pPr>
            <a:r>
              <a:rPr b="1" i="0" lang="es-ES" sz="2400" u="sng" cap="none" strike="noStrike">
                <a:solidFill>
                  <a:srgbClr val="262626"/>
                </a:solidFill>
                <a:latin typeface="Calibri"/>
                <a:ea typeface="Calibri"/>
                <a:cs typeface="Calibri"/>
                <a:sym typeface="Calibri"/>
              </a:rPr>
              <a:t>Minimizar el riesgo</a:t>
            </a:r>
            <a:endParaRPr b="0" i="1" sz="2400" u="none" cap="none" strike="noStrike">
              <a:solidFill>
                <a:srgbClr val="262626"/>
              </a:solidFill>
              <a:latin typeface="Calibri"/>
              <a:ea typeface="Calibri"/>
              <a:cs typeface="Calibri"/>
              <a:sym typeface="Calibri"/>
            </a:endParaRPr>
          </a:p>
          <a:p>
            <a:pPr indent="-411120" lvl="2" marL="411480" marR="0" rtl="0" algn="l">
              <a:lnSpc>
                <a:spcPct val="85000"/>
              </a:lnSpc>
              <a:spcBef>
                <a:spcPts val="601"/>
              </a:spcBef>
              <a:spcAft>
                <a:spcPts val="0"/>
              </a:spcAft>
              <a:buClr>
                <a:srgbClr val="C00000"/>
              </a:buClr>
              <a:buSzPts val="2400"/>
              <a:buFont typeface="Arial"/>
              <a:buChar char=" "/>
            </a:pPr>
            <a:r>
              <a:rPr b="0" i="1" lang="es-ES" sz="2400" u="none" cap="none" strike="noStrike">
                <a:solidFill>
                  <a:srgbClr val="262626"/>
                </a:solidFill>
                <a:latin typeface="Calibri"/>
                <a:ea typeface="Calibri"/>
                <a:cs typeface="Calibri"/>
                <a:sym typeface="Calibri"/>
              </a:rPr>
              <a:t>Siguiendo esta estrategia, la probabilidad que el riesgo se presente se reduce.</a:t>
            </a:r>
            <a:endParaRPr b="0" i="0" sz="2400" u="none" cap="none" strike="noStrike">
              <a:solidFill>
                <a:srgbClr val="262626"/>
              </a:solidFill>
              <a:latin typeface="Calibri"/>
              <a:ea typeface="Calibri"/>
              <a:cs typeface="Calibri"/>
              <a:sym typeface="Calibri"/>
            </a:endParaRPr>
          </a:p>
          <a:p>
            <a:pPr indent="-256680" lvl="1" marL="260640" marR="0" rtl="0" algn="l">
              <a:lnSpc>
                <a:spcPct val="85000"/>
              </a:lnSpc>
              <a:spcBef>
                <a:spcPts val="601"/>
              </a:spcBef>
              <a:spcAft>
                <a:spcPts val="0"/>
              </a:spcAft>
              <a:buClr>
                <a:srgbClr val="C00000"/>
              </a:buClr>
              <a:buSzPts val="2400"/>
              <a:buFont typeface="Arial"/>
              <a:buChar char=" "/>
            </a:pPr>
            <a:r>
              <a:rPr b="1" i="0" lang="es-ES" sz="2400" u="sng" cap="none" strike="noStrike">
                <a:solidFill>
                  <a:srgbClr val="262626"/>
                </a:solidFill>
                <a:latin typeface="Calibri"/>
                <a:ea typeface="Calibri"/>
                <a:cs typeface="Calibri"/>
                <a:sym typeface="Calibri"/>
              </a:rPr>
              <a:t>Plan de contingencia</a:t>
            </a:r>
            <a:endParaRPr b="0" i="1" sz="2400" u="none" cap="none" strike="noStrike">
              <a:solidFill>
                <a:srgbClr val="262626"/>
              </a:solidFill>
              <a:latin typeface="Calibri"/>
              <a:ea typeface="Calibri"/>
              <a:cs typeface="Calibri"/>
              <a:sym typeface="Calibri"/>
            </a:endParaRPr>
          </a:p>
          <a:p>
            <a:pPr indent="-411120" lvl="2" marL="411480" marR="0" rtl="0" algn="l">
              <a:lnSpc>
                <a:spcPct val="85000"/>
              </a:lnSpc>
              <a:spcBef>
                <a:spcPts val="601"/>
              </a:spcBef>
              <a:spcAft>
                <a:spcPts val="0"/>
              </a:spcAft>
              <a:buClr>
                <a:srgbClr val="C00000"/>
              </a:buClr>
              <a:buSzPts val="2400"/>
              <a:buFont typeface="Arial"/>
              <a:buChar char=" "/>
            </a:pPr>
            <a:r>
              <a:rPr b="0" i="1" lang="es-ES" sz="2400" u="none" cap="none" strike="noStrike">
                <a:solidFill>
                  <a:srgbClr val="262626"/>
                </a:solidFill>
                <a:latin typeface="Calibri"/>
                <a:ea typeface="Calibri"/>
                <a:cs typeface="Calibri"/>
                <a:sym typeface="Calibri"/>
              </a:rPr>
              <a:t>Siguiendo esta estrategia se está preparado para lo peor. Se acepta la aparición del riesgo y es tratado de manera de minimizar las consecuencias.</a:t>
            </a:r>
            <a:endParaRPr b="0" i="0" sz="2400" u="none" cap="none" strike="noStrike">
              <a:solidFill>
                <a:srgbClr val="262626"/>
              </a:solidFill>
              <a:latin typeface="Calibri"/>
              <a:ea typeface="Calibri"/>
              <a:cs typeface="Calibri"/>
              <a:sym typeface="Calibri"/>
            </a:endParaRPr>
          </a:p>
        </p:txBody>
      </p:sp>
      <p:grpSp>
        <p:nvGrpSpPr>
          <p:cNvPr id="492" name="Google Shape;492;p22"/>
          <p:cNvGrpSpPr/>
          <p:nvPr/>
        </p:nvGrpSpPr>
        <p:grpSpPr>
          <a:xfrm>
            <a:off x="3287640" y="5686200"/>
            <a:ext cx="7236000" cy="656280"/>
            <a:chOff x="1763640" y="5686200"/>
            <a:chExt cx="7236000" cy="656280"/>
          </a:xfrm>
        </p:grpSpPr>
        <p:sp>
          <p:nvSpPr>
            <p:cNvPr id="493" name="Google Shape;493;p22"/>
            <p:cNvSpPr/>
            <p:nvPr/>
          </p:nvSpPr>
          <p:spPr>
            <a:xfrm>
              <a:off x="1763640" y="6010920"/>
              <a:ext cx="1370520" cy="303480"/>
            </a:xfrm>
            <a:prstGeom prst="rect">
              <a:avLst/>
            </a:prstGeom>
            <a:noFill/>
            <a:ln cap="flat" cmpd="sng" w="9525">
              <a:solidFill>
                <a:schemeClr val="accent5"/>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4A6617"/>
                  </a:solidFill>
                  <a:latin typeface="Calibri"/>
                  <a:ea typeface="Calibri"/>
                  <a:cs typeface="Calibri"/>
                  <a:sym typeface="Calibri"/>
                </a:rPr>
                <a:t>1.Identificacion</a:t>
              </a:r>
              <a:endParaRPr b="0" i="0" sz="1400" u="none" cap="none" strike="noStrike">
                <a:solidFill>
                  <a:srgbClr val="4A6617"/>
                </a:solidFill>
                <a:latin typeface="Arial"/>
                <a:ea typeface="Arial"/>
                <a:cs typeface="Arial"/>
                <a:sym typeface="Arial"/>
              </a:endParaRPr>
            </a:p>
          </p:txBody>
        </p:sp>
        <p:sp>
          <p:nvSpPr>
            <p:cNvPr id="494" name="Google Shape;494;p22"/>
            <p:cNvSpPr/>
            <p:nvPr/>
          </p:nvSpPr>
          <p:spPr>
            <a:xfrm>
              <a:off x="3820320" y="6038640"/>
              <a:ext cx="1141560" cy="303480"/>
            </a:xfrm>
            <a:prstGeom prst="rect">
              <a:avLst/>
            </a:prstGeom>
            <a:noFill/>
            <a:ln cap="flat" cmpd="sng" w="9525">
              <a:solidFill>
                <a:schemeClr val="accent5"/>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4A6617"/>
                  </a:solidFill>
                  <a:latin typeface="Calibri"/>
                  <a:ea typeface="Calibri"/>
                  <a:cs typeface="Calibri"/>
                  <a:sym typeface="Calibri"/>
                </a:rPr>
                <a:t>2.Análisis </a:t>
              </a:r>
              <a:endParaRPr b="0" i="0" sz="1400" u="none" cap="none" strike="noStrike">
                <a:solidFill>
                  <a:srgbClr val="4A6617"/>
                </a:solidFill>
                <a:latin typeface="Arial"/>
                <a:ea typeface="Arial"/>
                <a:cs typeface="Arial"/>
                <a:sym typeface="Arial"/>
              </a:endParaRPr>
            </a:p>
          </p:txBody>
        </p:sp>
        <p:sp>
          <p:nvSpPr>
            <p:cNvPr id="495" name="Google Shape;495;p22"/>
            <p:cNvSpPr/>
            <p:nvPr/>
          </p:nvSpPr>
          <p:spPr>
            <a:xfrm>
              <a:off x="5571720" y="6039000"/>
              <a:ext cx="1294200" cy="303480"/>
            </a:xfrm>
            <a:prstGeom prst="rect">
              <a:avLst/>
            </a:prstGeom>
            <a:noFill/>
            <a:ln cap="flat" cmpd="sng" w="9525">
              <a:solidFill>
                <a:schemeClr val="accent5"/>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C00000"/>
                  </a:solidFill>
                  <a:latin typeface="Calibri"/>
                  <a:ea typeface="Calibri"/>
                  <a:cs typeface="Calibri"/>
                  <a:sym typeface="Calibri"/>
                </a:rPr>
                <a:t>3.Planeación</a:t>
              </a:r>
              <a:endParaRPr b="0" i="0" sz="1400" u="none" cap="none" strike="noStrike">
                <a:solidFill>
                  <a:schemeClr val="dk1"/>
                </a:solidFill>
                <a:latin typeface="Arial"/>
                <a:ea typeface="Arial"/>
                <a:cs typeface="Arial"/>
                <a:sym typeface="Arial"/>
              </a:endParaRPr>
            </a:p>
          </p:txBody>
        </p:sp>
        <p:sp>
          <p:nvSpPr>
            <p:cNvPr id="496" name="Google Shape;496;p22"/>
            <p:cNvSpPr/>
            <p:nvPr/>
          </p:nvSpPr>
          <p:spPr>
            <a:xfrm>
              <a:off x="7400520" y="6039000"/>
              <a:ext cx="1413720" cy="303480"/>
            </a:xfrm>
            <a:prstGeom prst="rect">
              <a:avLst/>
            </a:prstGeom>
            <a:noFill/>
            <a:ln cap="flat" cmpd="sng" w="9525">
              <a:solidFill>
                <a:schemeClr val="accent5"/>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4A6617"/>
                  </a:solidFill>
                  <a:latin typeface="Calibri"/>
                  <a:ea typeface="Calibri"/>
                  <a:cs typeface="Calibri"/>
                  <a:sym typeface="Calibri"/>
                </a:rPr>
                <a:t>4.Supervisión</a:t>
              </a:r>
              <a:endParaRPr b="0" i="0" sz="1400" u="none" cap="none" strike="noStrike">
                <a:solidFill>
                  <a:srgbClr val="4A6617"/>
                </a:solidFill>
                <a:latin typeface="Arial"/>
                <a:ea typeface="Arial"/>
                <a:cs typeface="Arial"/>
                <a:sym typeface="Arial"/>
              </a:endParaRPr>
            </a:p>
          </p:txBody>
        </p:sp>
        <p:cxnSp>
          <p:nvCxnSpPr>
            <p:cNvPr id="497" name="Google Shape;497;p22"/>
            <p:cNvCxnSpPr/>
            <p:nvPr/>
          </p:nvCxnSpPr>
          <p:spPr>
            <a:xfrm>
              <a:off x="3134520" y="6249600"/>
              <a:ext cx="686880" cy="0"/>
            </a:xfrm>
            <a:prstGeom prst="straightConnector1">
              <a:avLst/>
            </a:prstGeom>
            <a:noFill/>
            <a:ln cap="flat" cmpd="sng" w="9525">
              <a:solidFill>
                <a:schemeClr val="accent5"/>
              </a:solidFill>
              <a:prstDash val="solid"/>
              <a:round/>
              <a:headEnd len="sm" w="sm" type="none"/>
              <a:tailEnd len="med" w="med" type="triangle"/>
            </a:ln>
          </p:spPr>
        </p:cxnSp>
        <p:cxnSp>
          <p:nvCxnSpPr>
            <p:cNvPr id="498" name="Google Shape;498;p22"/>
            <p:cNvCxnSpPr/>
            <p:nvPr/>
          </p:nvCxnSpPr>
          <p:spPr>
            <a:xfrm>
              <a:off x="5037480" y="6249960"/>
              <a:ext cx="458640" cy="0"/>
            </a:xfrm>
            <a:prstGeom prst="straightConnector1">
              <a:avLst/>
            </a:prstGeom>
            <a:noFill/>
            <a:ln cap="flat" cmpd="sng" w="9525">
              <a:solidFill>
                <a:schemeClr val="accent5"/>
              </a:solidFill>
              <a:prstDash val="solid"/>
              <a:round/>
              <a:headEnd len="sm" w="sm" type="none"/>
              <a:tailEnd len="med" w="med" type="triangle"/>
            </a:ln>
          </p:spPr>
        </p:cxnSp>
        <p:cxnSp>
          <p:nvCxnSpPr>
            <p:cNvPr id="499" name="Google Shape;499;p22"/>
            <p:cNvCxnSpPr/>
            <p:nvPr/>
          </p:nvCxnSpPr>
          <p:spPr>
            <a:xfrm>
              <a:off x="6866280" y="6249960"/>
              <a:ext cx="533880" cy="0"/>
            </a:xfrm>
            <a:prstGeom prst="straightConnector1">
              <a:avLst/>
            </a:prstGeom>
            <a:noFill/>
            <a:ln cap="flat" cmpd="sng" w="9525">
              <a:solidFill>
                <a:schemeClr val="accent5"/>
              </a:solidFill>
              <a:prstDash val="solid"/>
              <a:round/>
              <a:headEnd len="sm" w="sm" type="none"/>
              <a:tailEnd len="med" w="med" type="triangle"/>
            </a:ln>
          </p:spPr>
        </p:cxnSp>
        <p:cxnSp>
          <p:nvCxnSpPr>
            <p:cNvPr id="500" name="Google Shape;500;p22"/>
            <p:cNvCxnSpPr/>
            <p:nvPr/>
          </p:nvCxnSpPr>
          <p:spPr>
            <a:xfrm>
              <a:off x="8771040" y="6249600"/>
              <a:ext cx="228240" cy="0"/>
            </a:xfrm>
            <a:prstGeom prst="straightConnector1">
              <a:avLst/>
            </a:prstGeom>
            <a:noFill/>
            <a:ln cap="flat" cmpd="sng" w="9525">
              <a:solidFill>
                <a:schemeClr val="accent5"/>
              </a:solidFill>
              <a:prstDash val="solid"/>
              <a:round/>
              <a:headEnd len="sm" w="sm" type="none"/>
              <a:tailEnd len="sm" w="sm" type="none"/>
            </a:ln>
          </p:spPr>
        </p:cxnSp>
        <p:cxnSp>
          <p:nvCxnSpPr>
            <p:cNvPr id="501" name="Google Shape;501;p22"/>
            <p:cNvCxnSpPr/>
            <p:nvPr/>
          </p:nvCxnSpPr>
          <p:spPr>
            <a:xfrm rot="10800000">
              <a:off x="8999640" y="5686200"/>
              <a:ext cx="0" cy="563760"/>
            </a:xfrm>
            <a:prstGeom prst="straightConnector1">
              <a:avLst/>
            </a:prstGeom>
            <a:noFill/>
            <a:ln cap="flat" cmpd="sng" w="9525">
              <a:solidFill>
                <a:schemeClr val="accent5"/>
              </a:solidFill>
              <a:prstDash val="solid"/>
              <a:round/>
              <a:headEnd len="sm" w="sm" type="none"/>
              <a:tailEnd len="sm" w="sm" type="none"/>
            </a:ln>
          </p:spPr>
        </p:cxnSp>
        <p:cxnSp>
          <p:nvCxnSpPr>
            <p:cNvPr id="502" name="Google Shape;502;p22"/>
            <p:cNvCxnSpPr/>
            <p:nvPr/>
          </p:nvCxnSpPr>
          <p:spPr>
            <a:xfrm rot="10800000">
              <a:off x="4581720" y="5686200"/>
              <a:ext cx="4417920" cy="0"/>
            </a:xfrm>
            <a:prstGeom prst="straightConnector1">
              <a:avLst/>
            </a:prstGeom>
            <a:noFill/>
            <a:ln cap="flat" cmpd="sng" w="9525">
              <a:solidFill>
                <a:schemeClr val="accent5"/>
              </a:solidFill>
              <a:prstDash val="solid"/>
              <a:round/>
              <a:headEnd len="sm" w="sm" type="none"/>
              <a:tailEnd len="sm" w="sm" type="none"/>
            </a:ln>
          </p:spPr>
        </p:cxnSp>
        <p:cxnSp>
          <p:nvCxnSpPr>
            <p:cNvPr id="503" name="Google Shape;503;p22"/>
            <p:cNvCxnSpPr/>
            <p:nvPr/>
          </p:nvCxnSpPr>
          <p:spPr>
            <a:xfrm>
              <a:off x="4581720" y="5713560"/>
              <a:ext cx="0" cy="211320"/>
            </a:xfrm>
            <a:prstGeom prst="straightConnector1">
              <a:avLst/>
            </a:prstGeom>
            <a:noFill/>
            <a:ln cap="flat" cmpd="sng" w="9525">
              <a:solidFill>
                <a:schemeClr val="accent5"/>
              </a:solidFill>
              <a:prstDash val="solid"/>
              <a:round/>
              <a:headEnd len="sm" w="sm" type="none"/>
              <a:tailEnd len="med" w="med" type="triangle"/>
            </a:ln>
          </p:spPr>
        </p:cxnSp>
      </p:grpSp>
      <p:sp>
        <p:nvSpPr>
          <p:cNvPr id="504" name="Google Shape;504;p22"/>
          <p:cNvSpPr/>
          <p:nvPr/>
        </p:nvSpPr>
        <p:spPr>
          <a:xfrm>
            <a:off x="8486612" y="308026"/>
            <a:ext cx="1927601" cy="784602"/>
          </a:xfrm>
          <a:prstGeom prst="roundRect">
            <a:avLst>
              <a:gd fmla="val 16667" name="adj"/>
            </a:avLst>
          </a:prstGeom>
          <a:gradFill>
            <a:gsLst>
              <a:gs pos="0">
                <a:srgbClr val="C5CED1"/>
              </a:gs>
              <a:gs pos="35000">
                <a:srgbClr val="D4DBDE"/>
              </a:gs>
              <a:gs pos="100000">
                <a:srgbClr val="EEF2F2"/>
              </a:gs>
            </a:gsLst>
            <a:lin ang="16200000" scaled="0"/>
          </a:gradFill>
          <a:ln cap="flat" cmpd="sng" w="9525">
            <a:solidFill>
              <a:srgbClr val="717D8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3.Planeación de riesgos</a:t>
            </a:r>
            <a:endParaRPr b="0" i="0" sz="1800" u="none" cap="none" strike="noStrike">
              <a:solidFill>
                <a:srgbClr val="000000"/>
              </a:solidFill>
              <a:latin typeface="Arial"/>
              <a:ea typeface="Arial"/>
              <a:cs typeface="Arial"/>
              <a:sym typeface="Arial"/>
            </a:endParaRPr>
          </a:p>
        </p:txBody>
      </p:sp>
      <p:cxnSp>
        <p:nvCxnSpPr>
          <p:cNvPr id="505" name="Google Shape;505;p22"/>
          <p:cNvCxnSpPr/>
          <p:nvPr/>
        </p:nvCxnSpPr>
        <p:spPr>
          <a:xfrm>
            <a:off x="9440729" y="1165278"/>
            <a:ext cx="13561" cy="497883"/>
          </a:xfrm>
          <a:prstGeom prst="straightConnector1">
            <a:avLst/>
          </a:prstGeom>
          <a:noFill/>
          <a:ln cap="flat" cmpd="sng" w="25400">
            <a:solidFill>
              <a:schemeClr val="accent6"/>
            </a:solidFill>
            <a:prstDash val="solid"/>
            <a:round/>
            <a:headEnd len="sm" w="sm" type="none"/>
            <a:tailEnd len="med" w="med" type="triangle"/>
          </a:ln>
          <a:effectLst>
            <a:outerShdw blurRad="40000" rotWithShape="0" dir="5400000" dist="20000">
              <a:srgbClr val="000000">
                <a:alpha val="36862"/>
              </a:srgbClr>
            </a:outerShdw>
          </a:effectLst>
        </p:spPr>
      </p:cxnSp>
      <p:sp>
        <p:nvSpPr>
          <p:cNvPr id="506" name="Google Shape;506;p22"/>
          <p:cNvSpPr/>
          <p:nvPr/>
        </p:nvSpPr>
        <p:spPr>
          <a:xfrm>
            <a:off x="8757834" y="1669709"/>
            <a:ext cx="1511083" cy="765228"/>
          </a:xfrm>
          <a:prstGeom prst="flowChartPredefinedProcess">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Anulación  de  riesgos  y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planes  de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contingencia</a:t>
            </a:r>
            <a:endParaRPr b="0" i="0" sz="1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0" name="Shape 510"/>
        <p:cNvGrpSpPr/>
        <p:nvPr/>
      </p:nvGrpSpPr>
      <p:grpSpPr>
        <a:xfrm>
          <a:off x="0" y="0"/>
          <a:ext cx="0" cy="0"/>
          <a:chOff x="0" y="0"/>
          <a:chExt cx="0" cy="0"/>
        </a:xfrm>
      </p:grpSpPr>
      <p:sp>
        <p:nvSpPr>
          <p:cNvPr id="511" name="Google Shape;511;p23"/>
          <p:cNvSpPr txBox="1"/>
          <p:nvPr/>
        </p:nvSpPr>
        <p:spPr>
          <a:xfrm>
            <a:off x="841075" y="445181"/>
            <a:ext cx="8104680" cy="127296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Administración de Riesgos</a:t>
            </a: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3. Planeación</a:t>
            </a:r>
            <a:endParaRPr b="0" i="0" sz="3000" u="none" cap="none" strike="noStrike">
              <a:solidFill>
                <a:srgbClr val="4A6617"/>
              </a:solidFill>
              <a:latin typeface="Calibri"/>
              <a:ea typeface="Calibri"/>
              <a:cs typeface="Calibri"/>
              <a:sym typeface="Calibri"/>
            </a:endParaRPr>
          </a:p>
        </p:txBody>
      </p:sp>
      <p:sp>
        <p:nvSpPr>
          <p:cNvPr id="512" name="Google Shape;512;p23"/>
          <p:cNvSpPr/>
          <p:nvPr/>
        </p:nvSpPr>
        <p:spPr>
          <a:xfrm>
            <a:off x="841075" y="1842811"/>
            <a:ext cx="9965982" cy="4285800"/>
          </a:xfrm>
          <a:prstGeom prst="rect">
            <a:avLst/>
          </a:prstGeom>
          <a:noFill/>
          <a:ln>
            <a:noFill/>
          </a:ln>
        </p:spPr>
        <p:txBody>
          <a:bodyPr anchorCtr="0" anchor="t" bIns="45000" lIns="90000" spcFirstLastPara="1" rIns="90000" wrap="square" tIns="45000">
            <a:noAutofit/>
          </a:bodyPr>
          <a:lstStyle/>
          <a:p>
            <a:pPr indent="-342720" lvl="0" marL="343080" marR="0" rtl="0" algn="l">
              <a:lnSpc>
                <a:spcPct val="80000"/>
              </a:lnSpc>
              <a:spcBef>
                <a:spcPts val="0"/>
              </a:spcBef>
              <a:spcAft>
                <a:spcPts val="0"/>
              </a:spcAft>
              <a:buClr>
                <a:srgbClr val="000000"/>
              </a:buClr>
              <a:buSzPts val="2800"/>
              <a:buFont typeface="Arial"/>
              <a:buNone/>
            </a:pPr>
            <a:r>
              <a:rPr b="1" i="0" lang="es-ES" sz="2800" u="sng" cap="none" strike="noStrike">
                <a:solidFill>
                  <a:srgbClr val="000000"/>
                </a:solidFill>
                <a:latin typeface="Calibri"/>
                <a:ea typeface="Calibri"/>
                <a:cs typeface="Calibri"/>
                <a:sym typeface="Calibri"/>
              </a:rPr>
              <a:t>La exposición al riesgo, </a:t>
            </a:r>
            <a:r>
              <a:rPr b="0" i="0" lang="es-ES" sz="2800" u="none" cap="none" strike="noStrike">
                <a:solidFill>
                  <a:srgbClr val="000000"/>
                </a:solidFill>
                <a:latin typeface="Calibri"/>
                <a:ea typeface="Calibri"/>
                <a:cs typeface="Calibri"/>
                <a:sym typeface="Calibri"/>
              </a:rPr>
              <a:t>E, se determina usando la siguiente relación:</a:t>
            </a:r>
            <a:endParaRPr/>
          </a:p>
          <a:p>
            <a:pPr indent="-342720" lvl="0" marL="343080" marR="0" rtl="0" algn="l">
              <a:lnSpc>
                <a:spcPct val="80000"/>
              </a:lnSpc>
              <a:spcBef>
                <a:spcPts val="0"/>
              </a:spcBef>
              <a:spcAft>
                <a:spcPts val="0"/>
              </a:spcAft>
              <a:buClr>
                <a:srgbClr val="000000"/>
              </a:buClr>
              <a:buSzPts val="2800"/>
              <a:buFont typeface="Arial"/>
              <a:buNone/>
            </a:pPr>
            <a:r>
              <a:rPr b="0" i="0" lang="es-ES" sz="2800" u="none" cap="none" strike="noStrike">
                <a:solidFill>
                  <a:srgbClr val="000000"/>
                </a:solidFill>
                <a:latin typeface="Calibri"/>
                <a:ea typeface="Calibri"/>
                <a:cs typeface="Calibri"/>
                <a:sym typeface="Calibri"/>
              </a:rPr>
              <a:t>E = P x  C</a:t>
            </a:r>
            <a:endParaRPr/>
          </a:p>
          <a:p>
            <a:pPr indent="-342720" lvl="0" marL="343080" marR="0" rtl="0" algn="l">
              <a:lnSpc>
                <a:spcPct val="8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342720" lvl="0" marL="343080" marR="0" rtl="0" algn="l">
              <a:lnSpc>
                <a:spcPct val="80000"/>
              </a:lnSpc>
              <a:spcBef>
                <a:spcPts val="0"/>
              </a:spcBef>
              <a:spcAft>
                <a:spcPts val="0"/>
              </a:spcAft>
              <a:buClr>
                <a:srgbClr val="000000"/>
              </a:buClr>
              <a:buSzPts val="2800"/>
              <a:buFont typeface="Arial"/>
              <a:buNone/>
            </a:pPr>
            <a:r>
              <a:rPr b="0" i="0" lang="es-ES" sz="2800" u="none" cap="none" strike="noStrike">
                <a:solidFill>
                  <a:srgbClr val="000000"/>
                </a:solidFill>
                <a:latin typeface="Calibri"/>
                <a:ea typeface="Calibri"/>
                <a:cs typeface="Calibri"/>
                <a:sym typeface="Calibri"/>
              </a:rPr>
              <a:t>donde P es la probabilidad de ocurrencia para un riesgo y C es el costo para el proyecto si ocurre el riesgo.</a:t>
            </a:r>
            <a:endParaRPr/>
          </a:p>
          <a:p>
            <a:pPr indent="-342720" lvl="0" marL="343080" marR="0" rtl="0" algn="l">
              <a:lnSpc>
                <a:spcPct val="8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342720" lvl="0" marL="343080" marR="0" rtl="0" algn="l">
              <a:lnSpc>
                <a:spcPct val="8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513" name="Google Shape;513;p23"/>
          <p:cNvSpPr/>
          <p:nvPr/>
        </p:nvSpPr>
        <p:spPr>
          <a:xfrm>
            <a:off x="8690027" y="143359"/>
            <a:ext cx="1646695" cy="513381"/>
          </a:xfrm>
          <a:prstGeom prst="roundRect">
            <a:avLst>
              <a:gd fmla="val 16667" name="adj"/>
            </a:avLst>
          </a:prstGeom>
          <a:gradFill>
            <a:gsLst>
              <a:gs pos="0">
                <a:srgbClr val="C5CED1"/>
              </a:gs>
              <a:gs pos="35000">
                <a:srgbClr val="D4DBDE"/>
              </a:gs>
              <a:gs pos="100000">
                <a:srgbClr val="EEF2F2"/>
              </a:gs>
            </a:gsLst>
            <a:lin ang="16200000" scaled="0"/>
          </a:gradFill>
          <a:ln cap="flat" cmpd="sng" w="9525">
            <a:solidFill>
              <a:srgbClr val="717D8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3.Planeación de riesgos</a:t>
            </a:r>
            <a:endParaRPr b="0" i="0" sz="1400" u="none" cap="none" strike="noStrike">
              <a:solidFill>
                <a:srgbClr val="000000"/>
              </a:solidFill>
              <a:latin typeface="Arial"/>
              <a:ea typeface="Arial"/>
              <a:cs typeface="Arial"/>
              <a:sym typeface="Arial"/>
            </a:endParaRPr>
          </a:p>
        </p:txBody>
      </p:sp>
      <p:cxnSp>
        <p:nvCxnSpPr>
          <p:cNvPr id="514" name="Google Shape;514;p23"/>
          <p:cNvCxnSpPr/>
          <p:nvPr/>
        </p:nvCxnSpPr>
        <p:spPr>
          <a:xfrm>
            <a:off x="9644144" y="729389"/>
            <a:ext cx="13561" cy="497883"/>
          </a:xfrm>
          <a:prstGeom prst="straightConnector1">
            <a:avLst/>
          </a:prstGeom>
          <a:noFill/>
          <a:ln cap="flat" cmpd="sng" w="25400">
            <a:solidFill>
              <a:schemeClr val="accent6"/>
            </a:solidFill>
            <a:prstDash val="solid"/>
            <a:round/>
            <a:headEnd len="sm" w="sm" type="none"/>
            <a:tailEnd len="med" w="med" type="triangle"/>
          </a:ln>
          <a:effectLst>
            <a:outerShdw blurRad="40000" rotWithShape="0" dir="5400000" dist="20000">
              <a:srgbClr val="000000">
                <a:alpha val="36862"/>
              </a:srgbClr>
            </a:outerShdw>
          </a:effectLst>
        </p:spPr>
      </p:cxnSp>
      <p:sp>
        <p:nvSpPr>
          <p:cNvPr id="515" name="Google Shape;515;p23"/>
          <p:cNvSpPr/>
          <p:nvPr/>
        </p:nvSpPr>
        <p:spPr>
          <a:xfrm>
            <a:off x="8660969" y="1185389"/>
            <a:ext cx="1695125" cy="532752"/>
          </a:xfrm>
          <a:prstGeom prst="flowChartPredefinedProcess">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ES" sz="1050" u="none" cap="none" strike="noStrike">
                <a:solidFill>
                  <a:schemeClr val="dk1"/>
                </a:solidFill>
                <a:latin typeface="Calibri"/>
                <a:ea typeface="Calibri"/>
                <a:cs typeface="Calibri"/>
                <a:sym typeface="Calibri"/>
              </a:rPr>
              <a:t>Anulación  de  riesgos  y planes  de contingencia</a:t>
            </a:r>
            <a:endParaRPr b="0" i="0" sz="105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9" name="Shape 519"/>
        <p:cNvGrpSpPr/>
        <p:nvPr/>
      </p:nvGrpSpPr>
      <p:grpSpPr>
        <a:xfrm>
          <a:off x="0" y="0"/>
          <a:ext cx="0" cy="0"/>
          <a:chOff x="0" y="0"/>
          <a:chExt cx="0" cy="0"/>
        </a:xfrm>
      </p:grpSpPr>
      <p:sp>
        <p:nvSpPr>
          <p:cNvPr id="520" name="Google Shape;520;p27"/>
          <p:cNvSpPr txBox="1"/>
          <p:nvPr/>
        </p:nvSpPr>
        <p:spPr>
          <a:xfrm>
            <a:off x="841075" y="445181"/>
            <a:ext cx="8104680" cy="127296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Administración de Riesgos</a:t>
            </a: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3. Planeación</a:t>
            </a:r>
            <a:endParaRPr b="0" i="0" sz="3000" u="none" cap="none" strike="noStrike">
              <a:solidFill>
                <a:srgbClr val="4A6617"/>
              </a:solidFill>
              <a:latin typeface="Calibri"/>
              <a:ea typeface="Calibri"/>
              <a:cs typeface="Calibri"/>
              <a:sym typeface="Calibri"/>
            </a:endParaRPr>
          </a:p>
        </p:txBody>
      </p:sp>
      <p:sp>
        <p:nvSpPr>
          <p:cNvPr id="521" name="Google Shape;521;p27"/>
          <p:cNvSpPr/>
          <p:nvPr/>
        </p:nvSpPr>
        <p:spPr>
          <a:xfrm>
            <a:off x="841074" y="1842811"/>
            <a:ext cx="11350925" cy="4285800"/>
          </a:xfrm>
          <a:prstGeom prst="rect">
            <a:avLst/>
          </a:prstGeom>
          <a:noFill/>
          <a:ln>
            <a:noFill/>
          </a:ln>
        </p:spPr>
        <p:txBody>
          <a:bodyPr anchorCtr="0" anchor="t" bIns="45000" lIns="90000" spcFirstLastPara="1" rIns="90000" wrap="square" tIns="45000">
            <a:noAutofit/>
          </a:bodyPr>
          <a:lstStyle/>
          <a:p>
            <a:pPr indent="-342720" lvl="0" marL="343080" marR="0" rtl="0" algn="l">
              <a:lnSpc>
                <a:spcPct val="80000"/>
              </a:lnSpc>
              <a:spcBef>
                <a:spcPts val="0"/>
              </a:spcBef>
              <a:spcAft>
                <a:spcPts val="0"/>
              </a:spcAft>
              <a:buClr>
                <a:srgbClr val="000000"/>
              </a:buClr>
              <a:buSzPts val="2800"/>
              <a:buFont typeface="Arial"/>
              <a:buNone/>
            </a:pPr>
            <a:r>
              <a:rPr b="1" i="0" lang="es-ES" sz="2800" u="sng" cap="none" strike="noStrike">
                <a:solidFill>
                  <a:srgbClr val="000000"/>
                </a:solidFill>
                <a:latin typeface="Calibri"/>
                <a:ea typeface="Calibri"/>
                <a:cs typeface="Calibri"/>
                <a:sym typeface="Calibri"/>
              </a:rPr>
              <a:t>Ejemplo: </a:t>
            </a:r>
            <a:endParaRPr/>
          </a:p>
          <a:p>
            <a:pPr indent="-342720" lvl="0" marL="343080" marR="0" rtl="0" algn="l">
              <a:lnSpc>
                <a:spcPct val="80000"/>
              </a:lnSpc>
              <a:spcBef>
                <a:spcPts val="0"/>
              </a:spcBef>
              <a:spcAft>
                <a:spcPts val="0"/>
              </a:spcAft>
              <a:buClr>
                <a:srgbClr val="000000"/>
              </a:buClr>
              <a:buSzPts val="2800"/>
              <a:buFont typeface="Arial"/>
              <a:buNone/>
            </a:pPr>
            <a:r>
              <a:rPr b="0" i="0" lang="es-ES" sz="2800" u="sng" cap="none" strike="noStrike">
                <a:solidFill>
                  <a:srgbClr val="000000"/>
                </a:solidFill>
                <a:latin typeface="Calibri"/>
                <a:ea typeface="Calibri"/>
                <a:cs typeface="Calibri"/>
                <a:sym typeface="Calibri"/>
              </a:rPr>
              <a:t>Riesgo: </a:t>
            </a:r>
            <a:r>
              <a:rPr b="0" i="0" lang="es-ES" sz="2800" u="none" cap="none" strike="noStrike">
                <a:solidFill>
                  <a:srgbClr val="000000"/>
                </a:solidFill>
                <a:latin typeface="Calibri"/>
                <a:ea typeface="Calibri"/>
                <a:cs typeface="Calibri"/>
                <a:sym typeface="Calibri"/>
              </a:rPr>
              <a:t>sólo 70 por ciento de los componentes de software calendarizados para reutilización se integrarán en la aplicación. La funcionalidad restante tendrá que desarrollarse a la medida.</a:t>
            </a:r>
            <a:endParaRPr/>
          </a:p>
          <a:p>
            <a:pPr indent="-342720" lvl="0" marL="343080" marR="0" rtl="0" algn="l">
              <a:lnSpc>
                <a:spcPct val="80000"/>
              </a:lnSpc>
              <a:spcBef>
                <a:spcPts val="0"/>
              </a:spcBef>
              <a:spcAft>
                <a:spcPts val="0"/>
              </a:spcAft>
              <a:buClr>
                <a:srgbClr val="000000"/>
              </a:buClr>
              <a:buSzPts val="2800"/>
              <a:buFont typeface="Arial"/>
              <a:buNone/>
            </a:pPr>
            <a:r>
              <a:rPr b="0" i="0" lang="es-ES" sz="2800" u="sng" cap="none" strike="noStrike">
                <a:solidFill>
                  <a:srgbClr val="000000"/>
                </a:solidFill>
                <a:latin typeface="Calibri"/>
                <a:ea typeface="Calibri"/>
                <a:cs typeface="Calibri"/>
                <a:sym typeface="Calibri"/>
              </a:rPr>
              <a:t>Probabilidad: </a:t>
            </a:r>
            <a:r>
              <a:rPr b="0" i="0" lang="es-ES" sz="2800" u="none" cap="none" strike="noStrike">
                <a:solidFill>
                  <a:srgbClr val="000000"/>
                </a:solidFill>
                <a:latin typeface="Calibri"/>
                <a:ea typeface="Calibri"/>
                <a:cs typeface="Calibri"/>
                <a:sym typeface="Calibri"/>
              </a:rPr>
              <a:t>80%</a:t>
            </a:r>
            <a:endParaRPr/>
          </a:p>
          <a:p>
            <a:pPr indent="-342720" lvl="0" marL="343080" marR="0" rtl="0" algn="l">
              <a:lnSpc>
                <a:spcPct val="8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342720" lvl="0" marL="343080" marR="0" rtl="0" algn="l">
              <a:lnSpc>
                <a:spcPct val="80000"/>
              </a:lnSpc>
              <a:spcBef>
                <a:spcPts val="0"/>
              </a:spcBef>
              <a:spcAft>
                <a:spcPts val="0"/>
              </a:spcAft>
              <a:buClr>
                <a:srgbClr val="000000"/>
              </a:buClr>
              <a:buSzPts val="2800"/>
              <a:buFont typeface="Arial"/>
              <a:buNone/>
            </a:pPr>
            <a:r>
              <a:rPr b="0" i="0" lang="es-ES" sz="2800" u="none" cap="none" strike="noStrike">
                <a:solidFill>
                  <a:srgbClr val="000000"/>
                </a:solidFill>
                <a:latin typeface="Calibri"/>
                <a:ea typeface="Calibri"/>
                <a:cs typeface="Calibri"/>
                <a:sym typeface="Calibri"/>
              </a:rPr>
              <a:t>Impacto: </a:t>
            </a:r>
            <a:r>
              <a:rPr b="0" i="0" lang="es-ES" sz="2000" u="none" cap="none" strike="noStrike">
                <a:solidFill>
                  <a:srgbClr val="000000"/>
                </a:solidFill>
                <a:latin typeface="Calibri"/>
                <a:ea typeface="Calibri"/>
                <a:cs typeface="Calibri"/>
                <a:sym typeface="Calibri"/>
              </a:rPr>
              <a:t>Se planificaron 60 componentes de software reutilizables. Si sólo puede usarse 70 por ciento (42 componentes), tendrán que desarrollarse 18 componentes desde cero (además de otro software a la medida que se calendarizó para desarrollo). </a:t>
            </a:r>
            <a:endParaRPr/>
          </a:p>
          <a:p>
            <a:pPr indent="-342720" lvl="0" marL="343080" marR="0" rtl="0" algn="l">
              <a:lnSpc>
                <a:spcPct val="80000"/>
              </a:lnSpc>
              <a:spcBef>
                <a:spcPts val="0"/>
              </a:spcBef>
              <a:spcAft>
                <a:spcPts val="0"/>
              </a:spcAft>
              <a:buClr>
                <a:srgbClr val="000000"/>
              </a:buClr>
              <a:buSzPts val="2000"/>
              <a:buFont typeface="Arial"/>
              <a:buNone/>
            </a:pPr>
            <a:r>
              <a:rPr b="0" i="0" lang="es-ES" sz="2000" u="none" cap="none" strike="noStrike">
                <a:solidFill>
                  <a:srgbClr val="000000"/>
                </a:solidFill>
                <a:latin typeface="Calibri"/>
                <a:ea typeface="Calibri"/>
                <a:cs typeface="Calibri"/>
                <a:sym typeface="Calibri"/>
              </a:rPr>
              <a:t>      Dado que el componente promedio es de 100 LOC (lines of code)  y que el costo de la ingeniería del software para cada LOC es US$14.00, el costo global (impacto) para desarrollar los componentes sería 18 x 100  x 14 = US$25.200.</a:t>
            </a:r>
            <a:endParaRPr/>
          </a:p>
          <a:p>
            <a:pPr indent="-342720" lvl="0" marL="343080" marR="0" rtl="0" algn="l">
              <a:lnSpc>
                <a:spcPct val="8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342720" lvl="0" marL="343080" marR="0" rtl="0" algn="l">
              <a:lnSpc>
                <a:spcPct val="80000"/>
              </a:lnSpc>
              <a:spcBef>
                <a:spcPts val="0"/>
              </a:spcBef>
              <a:spcAft>
                <a:spcPts val="0"/>
              </a:spcAft>
              <a:buClr>
                <a:srgbClr val="000000"/>
              </a:buClr>
              <a:buSzPts val="2800"/>
              <a:buFont typeface="Arial"/>
              <a:buNone/>
            </a:pPr>
            <a:r>
              <a:rPr b="0" i="0" lang="es-ES" sz="2800" u="none" cap="none" strike="noStrike">
                <a:solidFill>
                  <a:srgbClr val="000000"/>
                </a:solidFill>
                <a:latin typeface="Calibri"/>
                <a:ea typeface="Calibri"/>
                <a:cs typeface="Calibri"/>
                <a:sym typeface="Calibri"/>
              </a:rPr>
              <a:t>Exposición al riesgo. E=  0.80 X 25.200 = US$20.200.</a:t>
            </a:r>
            <a:endParaRPr/>
          </a:p>
          <a:p>
            <a:pPr indent="-342720" lvl="0" marL="343080" marR="0" rtl="0" algn="l">
              <a:lnSpc>
                <a:spcPct val="8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522" name="Google Shape;522;p27"/>
          <p:cNvSpPr/>
          <p:nvPr/>
        </p:nvSpPr>
        <p:spPr>
          <a:xfrm>
            <a:off x="8690027" y="143359"/>
            <a:ext cx="1646695" cy="513381"/>
          </a:xfrm>
          <a:prstGeom prst="roundRect">
            <a:avLst>
              <a:gd fmla="val 16667" name="adj"/>
            </a:avLst>
          </a:prstGeom>
          <a:gradFill>
            <a:gsLst>
              <a:gs pos="0">
                <a:srgbClr val="C5CED1"/>
              </a:gs>
              <a:gs pos="35000">
                <a:srgbClr val="D4DBDE"/>
              </a:gs>
              <a:gs pos="100000">
                <a:srgbClr val="EEF2F2"/>
              </a:gs>
            </a:gsLst>
            <a:lin ang="16200000" scaled="0"/>
          </a:gradFill>
          <a:ln cap="flat" cmpd="sng" w="9525">
            <a:solidFill>
              <a:srgbClr val="717D8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3.Planeación de riesgos</a:t>
            </a:r>
            <a:endParaRPr b="0" i="0" sz="1400" u="none" cap="none" strike="noStrike">
              <a:solidFill>
                <a:srgbClr val="000000"/>
              </a:solidFill>
              <a:latin typeface="Arial"/>
              <a:ea typeface="Arial"/>
              <a:cs typeface="Arial"/>
              <a:sym typeface="Arial"/>
            </a:endParaRPr>
          </a:p>
        </p:txBody>
      </p:sp>
      <p:cxnSp>
        <p:nvCxnSpPr>
          <p:cNvPr id="523" name="Google Shape;523;p27"/>
          <p:cNvCxnSpPr/>
          <p:nvPr/>
        </p:nvCxnSpPr>
        <p:spPr>
          <a:xfrm>
            <a:off x="9644144" y="729389"/>
            <a:ext cx="13561" cy="497883"/>
          </a:xfrm>
          <a:prstGeom prst="straightConnector1">
            <a:avLst/>
          </a:prstGeom>
          <a:noFill/>
          <a:ln cap="flat" cmpd="sng" w="25400">
            <a:solidFill>
              <a:schemeClr val="accent6"/>
            </a:solidFill>
            <a:prstDash val="solid"/>
            <a:round/>
            <a:headEnd len="sm" w="sm" type="none"/>
            <a:tailEnd len="med" w="med" type="triangle"/>
          </a:ln>
          <a:effectLst>
            <a:outerShdw blurRad="40000" rotWithShape="0" dir="5400000" dist="20000">
              <a:srgbClr val="000000">
                <a:alpha val="36862"/>
              </a:srgbClr>
            </a:outerShdw>
          </a:effectLst>
        </p:spPr>
      </p:cxnSp>
      <p:sp>
        <p:nvSpPr>
          <p:cNvPr id="524" name="Google Shape;524;p27"/>
          <p:cNvSpPr/>
          <p:nvPr/>
        </p:nvSpPr>
        <p:spPr>
          <a:xfrm>
            <a:off x="8660969" y="1185389"/>
            <a:ext cx="1695125" cy="532752"/>
          </a:xfrm>
          <a:prstGeom prst="flowChartPredefinedProcess">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ES" sz="1050" u="none" cap="none" strike="noStrike">
                <a:solidFill>
                  <a:schemeClr val="dk1"/>
                </a:solidFill>
                <a:latin typeface="Calibri"/>
                <a:ea typeface="Calibri"/>
                <a:cs typeface="Calibri"/>
                <a:sym typeface="Calibri"/>
              </a:rPr>
              <a:t>Anulación  de  riesgos  y planes  de contingencia</a:t>
            </a:r>
            <a:endParaRPr b="0" i="0" sz="105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4"/>
          <p:cNvSpPr txBox="1"/>
          <p:nvPr/>
        </p:nvSpPr>
        <p:spPr>
          <a:xfrm>
            <a:off x="742256" y="366065"/>
            <a:ext cx="8104680" cy="127296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Administración de Riesgos</a:t>
            </a: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3. Planeación</a:t>
            </a:r>
            <a:endParaRPr b="0" i="0" sz="3000" u="none" cap="none" strike="noStrike">
              <a:solidFill>
                <a:srgbClr val="4A6617"/>
              </a:solidFill>
              <a:latin typeface="Calibri"/>
              <a:ea typeface="Calibri"/>
              <a:cs typeface="Calibri"/>
              <a:sym typeface="Calibri"/>
            </a:endParaRPr>
          </a:p>
        </p:txBody>
      </p:sp>
      <p:sp>
        <p:nvSpPr>
          <p:cNvPr id="531" name="Google Shape;531;p24"/>
          <p:cNvSpPr txBox="1"/>
          <p:nvPr/>
        </p:nvSpPr>
        <p:spPr>
          <a:xfrm>
            <a:off x="8461200" y="2852640"/>
            <a:ext cx="2194200" cy="104832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300"/>
              <a:buFont typeface="Arial"/>
              <a:buNone/>
            </a:pPr>
            <a:fld id="{00000000-1234-1234-1234-123412341234}" type="slidenum">
              <a:rPr b="0" i="0" lang="es-ES" sz="10300" u="none" cap="none" strike="noStrike">
                <a:solidFill>
                  <a:srgbClr val="C00000"/>
                </a:solidFill>
                <a:latin typeface="Calibri"/>
                <a:ea typeface="Calibri"/>
                <a:cs typeface="Calibri"/>
                <a:sym typeface="Calibri"/>
              </a:rPr>
              <a:t>‹#›</a:t>
            </a:fld>
            <a:endParaRPr b="0" i="0" sz="10300" u="none" cap="none" strike="noStrike">
              <a:solidFill>
                <a:schemeClr val="dk1"/>
              </a:solidFill>
              <a:latin typeface="Times New Roman"/>
              <a:ea typeface="Times New Roman"/>
              <a:cs typeface="Times New Roman"/>
              <a:sym typeface="Times New Roman"/>
            </a:endParaRPr>
          </a:p>
        </p:txBody>
      </p:sp>
      <p:pic>
        <p:nvPicPr>
          <p:cNvPr id="532" name="Google Shape;532;p24"/>
          <p:cNvPicPr preferRelativeResize="0"/>
          <p:nvPr/>
        </p:nvPicPr>
        <p:blipFill rotWithShape="1">
          <a:blip r:embed="rId3">
            <a:alphaModFix/>
          </a:blip>
          <a:srcRect b="0" l="0" r="0" t="0"/>
          <a:stretch/>
        </p:blipFill>
        <p:spPr>
          <a:xfrm>
            <a:off x="1524000" y="1484640"/>
            <a:ext cx="9143640" cy="5373000"/>
          </a:xfrm>
          <a:prstGeom prst="rect">
            <a:avLst/>
          </a:prstGeom>
          <a:noFill/>
          <a:ln>
            <a:noFill/>
          </a:ln>
          <a:effectLst>
            <a:outerShdw blurRad="292100" rotWithShape="0" algn="tl" dir="2700000" dist="139498">
              <a:srgbClr val="333333">
                <a:alpha val="63921"/>
              </a:srgbClr>
            </a:outerShdw>
          </a:effectLst>
        </p:spPr>
      </p:pic>
      <p:sp>
        <p:nvSpPr>
          <p:cNvPr id="533" name="Google Shape;533;p24"/>
          <p:cNvSpPr/>
          <p:nvPr/>
        </p:nvSpPr>
        <p:spPr>
          <a:xfrm>
            <a:off x="8631909" y="153043"/>
            <a:ext cx="1850109" cy="697424"/>
          </a:xfrm>
          <a:prstGeom prst="roundRect">
            <a:avLst>
              <a:gd fmla="val 16667" name="adj"/>
            </a:avLst>
          </a:prstGeom>
          <a:gradFill>
            <a:gsLst>
              <a:gs pos="0">
                <a:srgbClr val="C5CED1"/>
              </a:gs>
              <a:gs pos="35000">
                <a:srgbClr val="D4DBDE"/>
              </a:gs>
              <a:gs pos="100000">
                <a:srgbClr val="EEF2F2"/>
              </a:gs>
            </a:gsLst>
            <a:lin ang="16200000" scaled="0"/>
          </a:gradFill>
          <a:ln cap="flat" cmpd="sng" w="9525">
            <a:solidFill>
              <a:srgbClr val="717D8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3.Planeación de riesgos</a:t>
            </a:r>
            <a:endParaRPr b="0" i="0" sz="1400" u="none" cap="none" strike="noStrike">
              <a:solidFill>
                <a:srgbClr val="000000"/>
              </a:solidFill>
              <a:latin typeface="Calibri"/>
              <a:ea typeface="Calibri"/>
              <a:cs typeface="Calibri"/>
              <a:sym typeface="Calibri"/>
            </a:endParaRPr>
          </a:p>
        </p:txBody>
      </p:sp>
      <p:cxnSp>
        <p:nvCxnSpPr>
          <p:cNvPr id="534" name="Google Shape;534;p24"/>
          <p:cNvCxnSpPr/>
          <p:nvPr/>
        </p:nvCxnSpPr>
        <p:spPr>
          <a:xfrm>
            <a:off x="9682890" y="884370"/>
            <a:ext cx="32933" cy="236350"/>
          </a:xfrm>
          <a:prstGeom prst="straightConnector1">
            <a:avLst/>
          </a:prstGeom>
          <a:noFill/>
          <a:ln cap="flat" cmpd="sng" w="25400">
            <a:solidFill>
              <a:schemeClr val="accent6"/>
            </a:solidFill>
            <a:prstDash val="solid"/>
            <a:round/>
            <a:headEnd len="sm" w="sm" type="none"/>
            <a:tailEnd len="med" w="med" type="triangle"/>
          </a:ln>
          <a:effectLst>
            <a:outerShdw blurRad="40000" rotWithShape="0" dir="5400000" dist="20000">
              <a:srgbClr val="000000">
                <a:alpha val="36862"/>
              </a:srgbClr>
            </a:outerShdw>
          </a:effectLst>
        </p:spPr>
      </p:cxnSp>
      <p:sp>
        <p:nvSpPr>
          <p:cNvPr id="535" name="Google Shape;535;p24"/>
          <p:cNvSpPr/>
          <p:nvPr/>
        </p:nvSpPr>
        <p:spPr>
          <a:xfrm>
            <a:off x="9154979" y="1166016"/>
            <a:ext cx="1327041" cy="639305"/>
          </a:xfrm>
          <a:prstGeom prst="flowChartPredefinedProcess">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ES" sz="1050" u="none" cap="none" strike="noStrike">
                <a:solidFill>
                  <a:schemeClr val="dk1"/>
                </a:solidFill>
                <a:latin typeface="Calibri"/>
                <a:ea typeface="Calibri"/>
                <a:cs typeface="Calibri"/>
                <a:sym typeface="Calibri"/>
              </a:rPr>
              <a:t>Anulación  de  </a:t>
            </a:r>
            <a:r>
              <a:rPr b="0" i="0" lang="es-ES" sz="1000" u="none" cap="none" strike="noStrike">
                <a:solidFill>
                  <a:schemeClr val="dk1"/>
                </a:solidFill>
                <a:latin typeface="Calibri"/>
                <a:ea typeface="Calibri"/>
                <a:cs typeface="Calibri"/>
                <a:sym typeface="Calibri"/>
              </a:rPr>
              <a:t>riesgos</a:t>
            </a:r>
            <a:r>
              <a:rPr b="0" i="0" lang="es-ES" sz="1050" u="none" cap="none" strike="noStrike">
                <a:solidFill>
                  <a:schemeClr val="dk1"/>
                </a:solidFill>
                <a:latin typeface="Calibri"/>
                <a:ea typeface="Calibri"/>
                <a:cs typeface="Calibri"/>
                <a:sym typeface="Calibri"/>
              </a:rPr>
              <a:t>  y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0" i="0" lang="es-ES" sz="1050" u="none" cap="none" strike="noStrike">
                <a:solidFill>
                  <a:schemeClr val="dk1"/>
                </a:solidFill>
                <a:latin typeface="Calibri"/>
                <a:ea typeface="Calibri"/>
                <a:cs typeface="Calibri"/>
                <a:sym typeface="Calibri"/>
              </a:rPr>
              <a:t>planes  de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0" i="0" lang="es-ES" sz="1050" u="none" cap="none" strike="noStrike">
                <a:solidFill>
                  <a:schemeClr val="dk1"/>
                </a:solidFill>
                <a:latin typeface="Calibri"/>
                <a:ea typeface="Calibri"/>
                <a:cs typeface="Calibri"/>
                <a:sym typeface="Calibri"/>
              </a:rPr>
              <a:t>contingencia</a:t>
            </a:r>
            <a:endParaRPr b="0" i="0" sz="105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5"/>
          <p:cNvSpPr txBox="1"/>
          <p:nvPr/>
        </p:nvSpPr>
        <p:spPr>
          <a:xfrm>
            <a:off x="697412" y="541457"/>
            <a:ext cx="8104680" cy="127296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Administración de Riesgos</a:t>
            </a: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4. Supervisión</a:t>
            </a:r>
            <a:endParaRPr b="0" i="0" sz="3000" u="none" cap="none" strike="noStrike">
              <a:solidFill>
                <a:srgbClr val="4A6617"/>
              </a:solidFill>
              <a:latin typeface="Calibri"/>
              <a:ea typeface="Calibri"/>
              <a:cs typeface="Calibri"/>
              <a:sym typeface="Calibri"/>
            </a:endParaRPr>
          </a:p>
        </p:txBody>
      </p:sp>
      <p:sp>
        <p:nvSpPr>
          <p:cNvPr id="541" name="Google Shape;541;p25"/>
          <p:cNvSpPr txBox="1"/>
          <p:nvPr/>
        </p:nvSpPr>
        <p:spPr>
          <a:xfrm>
            <a:off x="697412" y="2046513"/>
            <a:ext cx="10092508" cy="3767040"/>
          </a:xfrm>
          <a:prstGeom prst="rect">
            <a:avLst/>
          </a:prstGeom>
          <a:noFill/>
          <a:ln>
            <a:noFill/>
          </a:ln>
        </p:spPr>
        <p:txBody>
          <a:bodyPr anchorCtr="0" anchor="t" bIns="45700" lIns="91425" spcFirstLastPara="1" rIns="91425" wrap="square" tIns="45700">
            <a:noAutofit/>
          </a:bodyPr>
          <a:lstStyle/>
          <a:p>
            <a:pPr indent="-348160" lvl="0" marL="348160" marR="0" rtl="0" algn="l">
              <a:lnSpc>
                <a:spcPct val="85000"/>
              </a:lnSpc>
              <a:spcBef>
                <a:spcPts val="0"/>
              </a:spcBef>
              <a:spcAft>
                <a:spcPts val="0"/>
              </a:spcAft>
              <a:buClr>
                <a:srgbClr val="C00000"/>
              </a:buClr>
              <a:buSzPts val="2800"/>
              <a:buFont typeface="Noto Sans Symbols"/>
              <a:buChar char="❖"/>
            </a:pPr>
            <a:r>
              <a:rPr b="0" i="0" lang="es-ES" sz="2800" u="none" cap="none" strike="noStrike">
                <a:solidFill>
                  <a:srgbClr val="262626"/>
                </a:solidFill>
                <a:latin typeface="Calibri"/>
                <a:ea typeface="Calibri"/>
                <a:cs typeface="Calibri"/>
                <a:sym typeface="Calibri"/>
              </a:rPr>
              <a:t>Evaluar si ha cambiado la probabilidad de cada riesgo</a:t>
            </a:r>
            <a:endParaRPr b="0" i="0" sz="1400" u="none" cap="none" strike="noStrike">
              <a:solidFill>
                <a:srgbClr val="000000"/>
              </a:solidFill>
              <a:latin typeface="Arial"/>
              <a:ea typeface="Arial"/>
              <a:cs typeface="Arial"/>
              <a:sym typeface="Arial"/>
            </a:endParaRPr>
          </a:p>
          <a:p>
            <a:pPr indent="-348160" lvl="0" marL="348160" marR="0" rtl="0" algn="l">
              <a:lnSpc>
                <a:spcPct val="85000"/>
              </a:lnSpc>
              <a:spcBef>
                <a:spcPts val="1301"/>
              </a:spcBef>
              <a:spcAft>
                <a:spcPts val="0"/>
              </a:spcAft>
              <a:buClr>
                <a:srgbClr val="C00000"/>
              </a:buClr>
              <a:buSzPts val="2800"/>
              <a:buFont typeface="Noto Sans Symbols"/>
              <a:buChar char="❖"/>
            </a:pPr>
            <a:r>
              <a:rPr b="0" i="0" lang="es-ES" sz="2800" u="none" cap="none" strike="noStrike">
                <a:solidFill>
                  <a:srgbClr val="262626"/>
                </a:solidFill>
                <a:latin typeface="Calibri"/>
                <a:ea typeface="Calibri"/>
                <a:cs typeface="Calibri"/>
                <a:sym typeface="Calibri"/>
              </a:rPr>
              <a:t>Evaluar la efectividad de las estrategias propuestas.</a:t>
            </a:r>
            <a:endParaRPr b="0" i="0" sz="1400" u="none" cap="none" strike="noStrike">
              <a:solidFill>
                <a:srgbClr val="000000"/>
              </a:solidFill>
              <a:latin typeface="Arial"/>
              <a:ea typeface="Arial"/>
              <a:cs typeface="Arial"/>
              <a:sym typeface="Arial"/>
            </a:endParaRPr>
          </a:p>
          <a:p>
            <a:pPr indent="-348160" lvl="0" marL="348160" marR="0" rtl="0" algn="l">
              <a:lnSpc>
                <a:spcPct val="85000"/>
              </a:lnSpc>
              <a:spcBef>
                <a:spcPts val="1301"/>
              </a:spcBef>
              <a:spcAft>
                <a:spcPts val="0"/>
              </a:spcAft>
              <a:buClr>
                <a:srgbClr val="C00000"/>
              </a:buClr>
              <a:buSzPts val="2800"/>
              <a:buFont typeface="Noto Sans Symbols"/>
              <a:buChar char="❖"/>
            </a:pPr>
            <a:r>
              <a:rPr b="0" i="0" lang="es-ES" sz="2800" u="none" cap="none" strike="noStrike">
                <a:solidFill>
                  <a:srgbClr val="262626"/>
                </a:solidFill>
                <a:latin typeface="Calibri"/>
                <a:ea typeface="Calibri"/>
                <a:cs typeface="Calibri"/>
                <a:sym typeface="Calibri"/>
              </a:rPr>
              <a:t>Detectar la ocurrencia de un riesgo que fue previsto</a:t>
            </a:r>
            <a:endParaRPr b="0" i="0" sz="1400" u="none" cap="none" strike="noStrike">
              <a:solidFill>
                <a:srgbClr val="000000"/>
              </a:solidFill>
              <a:latin typeface="Arial"/>
              <a:ea typeface="Arial"/>
              <a:cs typeface="Arial"/>
              <a:sym typeface="Arial"/>
            </a:endParaRPr>
          </a:p>
          <a:p>
            <a:pPr indent="-348160" lvl="0" marL="348160" marR="0" rtl="0" algn="l">
              <a:lnSpc>
                <a:spcPct val="85000"/>
              </a:lnSpc>
              <a:spcBef>
                <a:spcPts val="1301"/>
              </a:spcBef>
              <a:spcAft>
                <a:spcPts val="0"/>
              </a:spcAft>
              <a:buClr>
                <a:srgbClr val="C00000"/>
              </a:buClr>
              <a:buSzPts val="2800"/>
              <a:buFont typeface="Noto Sans Symbols"/>
              <a:buChar char="❖"/>
            </a:pPr>
            <a:r>
              <a:rPr b="0" i="0" lang="es-ES" sz="2800" u="none" cap="none" strike="noStrike">
                <a:solidFill>
                  <a:srgbClr val="262626"/>
                </a:solidFill>
                <a:latin typeface="Calibri"/>
                <a:ea typeface="Calibri"/>
                <a:cs typeface="Calibri"/>
                <a:sym typeface="Calibri"/>
              </a:rPr>
              <a:t>Asegurar que se están cumpliendo los pasos definidos para cada riesgo</a:t>
            </a:r>
            <a:endParaRPr b="0" i="0" sz="1400" u="none" cap="none" strike="noStrike">
              <a:solidFill>
                <a:srgbClr val="000000"/>
              </a:solidFill>
              <a:latin typeface="Arial"/>
              <a:ea typeface="Arial"/>
              <a:cs typeface="Arial"/>
              <a:sym typeface="Arial"/>
            </a:endParaRPr>
          </a:p>
          <a:p>
            <a:pPr indent="-348160" lvl="0" marL="348160" marR="0" rtl="0" algn="l">
              <a:lnSpc>
                <a:spcPct val="85000"/>
              </a:lnSpc>
              <a:spcBef>
                <a:spcPts val="1301"/>
              </a:spcBef>
              <a:spcAft>
                <a:spcPts val="0"/>
              </a:spcAft>
              <a:buClr>
                <a:srgbClr val="C00000"/>
              </a:buClr>
              <a:buSzPts val="2800"/>
              <a:buFont typeface="Noto Sans Symbols"/>
              <a:buChar char="❖"/>
            </a:pPr>
            <a:r>
              <a:rPr b="0" i="0" lang="es-ES" sz="2800" u="none" cap="none" strike="noStrike">
                <a:solidFill>
                  <a:srgbClr val="262626"/>
                </a:solidFill>
                <a:latin typeface="Calibri"/>
                <a:ea typeface="Calibri"/>
                <a:cs typeface="Calibri"/>
                <a:sym typeface="Calibri"/>
              </a:rPr>
              <a:t>Recopilar información para el futuro</a:t>
            </a:r>
            <a:endParaRPr b="0" i="0" sz="1400" u="none" cap="none" strike="noStrike">
              <a:solidFill>
                <a:srgbClr val="000000"/>
              </a:solidFill>
              <a:latin typeface="Arial"/>
              <a:ea typeface="Arial"/>
              <a:cs typeface="Arial"/>
              <a:sym typeface="Arial"/>
            </a:endParaRPr>
          </a:p>
          <a:p>
            <a:pPr indent="-348160" lvl="0" marL="348160" marR="0" rtl="0" algn="l">
              <a:lnSpc>
                <a:spcPct val="85000"/>
              </a:lnSpc>
              <a:spcBef>
                <a:spcPts val="1301"/>
              </a:spcBef>
              <a:spcAft>
                <a:spcPts val="0"/>
              </a:spcAft>
              <a:buClr>
                <a:srgbClr val="C00000"/>
              </a:buClr>
              <a:buSzPts val="2800"/>
              <a:buFont typeface="Noto Sans Symbols"/>
              <a:buChar char="❖"/>
            </a:pPr>
            <a:r>
              <a:rPr b="0" i="0" lang="es-ES" sz="2800" u="none" cap="none" strike="noStrike">
                <a:solidFill>
                  <a:srgbClr val="262626"/>
                </a:solidFill>
                <a:latin typeface="Calibri"/>
                <a:ea typeface="Calibri"/>
                <a:cs typeface="Calibri"/>
                <a:sym typeface="Calibri"/>
              </a:rPr>
              <a:t>Determinar si existen nuevos riesgos</a:t>
            </a:r>
            <a:endParaRPr b="0" i="0" sz="1400" u="none" cap="none" strike="noStrike">
              <a:solidFill>
                <a:srgbClr val="000000"/>
              </a:solidFill>
              <a:latin typeface="Arial"/>
              <a:ea typeface="Arial"/>
              <a:cs typeface="Arial"/>
              <a:sym typeface="Arial"/>
            </a:endParaRPr>
          </a:p>
          <a:p>
            <a:pPr indent="-348160" lvl="0" marL="348160" marR="0" rtl="0" algn="l">
              <a:lnSpc>
                <a:spcPct val="85000"/>
              </a:lnSpc>
              <a:spcBef>
                <a:spcPts val="1301"/>
              </a:spcBef>
              <a:spcAft>
                <a:spcPts val="0"/>
              </a:spcAft>
              <a:buClr>
                <a:srgbClr val="C00000"/>
              </a:buClr>
              <a:buSzPts val="2800"/>
              <a:buFont typeface="Noto Sans Symbols"/>
              <a:buChar char="❖"/>
            </a:pPr>
            <a:r>
              <a:rPr b="0" i="0" lang="es-ES" sz="2800" u="none" cap="none" strike="noStrike">
                <a:solidFill>
                  <a:srgbClr val="262626"/>
                </a:solidFill>
                <a:latin typeface="Calibri"/>
                <a:ea typeface="Calibri"/>
                <a:cs typeface="Calibri"/>
                <a:sym typeface="Calibri"/>
              </a:rPr>
              <a:t>Reevaluar periódicamente los riesgos</a:t>
            </a:r>
            <a:endParaRPr b="0" i="0" sz="14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rgbClr val="000000"/>
              </a:buClr>
              <a:buSzPts val="2800"/>
              <a:buFont typeface="Noto Sans Symbols"/>
              <a:buNone/>
            </a:pPr>
            <a:r>
              <a:t/>
            </a:r>
            <a:endParaRPr b="0" i="0" sz="2800" u="none" cap="none" strike="noStrike">
              <a:solidFill>
                <a:srgbClr val="262626"/>
              </a:solidFill>
              <a:latin typeface="Calibri"/>
              <a:ea typeface="Calibri"/>
              <a:cs typeface="Calibri"/>
              <a:sym typeface="Calibri"/>
            </a:endParaRPr>
          </a:p>
          <a:p>
            <a:pPr indent="-279400" lvl="0" marL="457200" marR="0" rtl="0" algn="l">
              <a:lnSpc>
                <a:spcPct val="100000"/>
              </a:lnSpc>
              <a:spcBef>
                <a:spcPts val="0"/>
              </a:spcBef>
              <a:spcAft>
                <a:spcPts val="0"/>
              </a:spcAft>
              <a:buClr>
                <a:srgbClr val="000000"/>
              </a:buClr>
              <a:buSzPts val="2800"/>
              <a:buFont typeface="Noto Sans Symbols"/>
              <a:buNone/>
            </a:pPr>
            <a:r>
              <a:t/>
            </a:r>
            <a:endParaRPr b="0" i="0" sz="2800" u="none" cap="none" strike="noStrike">
              <a:solidFill>
                <a:srgbClr val="262626"/>
              </a:solidFill>
              <a:latin typeface="Calibri"/>
              <a:ea typeface="Calibri"/>
              <a:cs typeface="Calibri"/>
              <a:sym typeface="Calibri"/>
            </a:endParaRPr>
          </a:p>
        </p:txBody>
      </p:sp>
      <p:sp>
        <p:nvSpPr>
          <p:cNvPr id="542" name="Google Shape;542;p25"/>
          <p:cNvSpPr/>
          <p:nvPr/>
        </p:nvSpPr>
        <p:spPr>
          <a:xfrm>
            <a:off x="2133480" y="228600"/>
            <a:ext cx="8152920" cy="842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5"/>
          <p:cNvSpPr/>
          <p:nvPr/>
        </p:nvSpPr>
        <p:spPr>
          <a:xfrm>
            <a:off x="8505984" y="375831"/>
            <a:ext cx="1927601" cy="784602"/>
          </a:xfrm>
          <a:prstGeom prst="roundRect">
            <a:avLst>
              <a:gd fmla="val 16667" name="adj"/>
            </a:avLst>
          </a:prstGeom>
          <a:gradFill>
            <a:gsLst>
              <a:gs pos="0">
                <a:srgbClr val="FFB983"/>
              </a:gs>
              <a:gs pos="35000">
                <a:srgbClr val="FFCCA8"/>
              </a:gs>
              <a:gs pos="100000">
                <a:srgbClr val="FFE9DB"/>
              </a:gs>
            </a:gsLst>
            <a:lin ang="16200000" scaled="0"/>
          </a:gradFill>
          <a:ln cap="flat" cmpd="sng" w="9525">
            <a:solidFill>
              <a:srgbClr val="E47F1C"/>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4.Supervisión de riesgos</a:t>
            </a:r>
            <a:endParaRPr b="0" i="0" sz="1800" u="none" cap="none" strike="noStrike">
              <a:solidFill>
                <a:srgbClr val="000000"/>
              </a:solidFill>
              <a:latin typeface="Arial"/>
              <a:ea typeface="Arial"/>
              <a:cs typeface="Arial"/>
              <a:sym typeface="Arial"/>
            </a:endParaRPr>
          </a:p>
        </p:txBody>
      </p:sp>
      <p:cxnSp>
        <p:nvCxnSpPr>
          <p:cNvPr id="544" name="Google Shape;544;p25"/>
          <p:cNvCxnSpPr/>
          <p:nvPr/>
        </p:nvCxnSpPr>
        <p:spPr>
          <a:xfrm>
            <a:off x="9518219" y="1165277"/>
            <a:ext cx="13560" cy="420392"/>
          </a:xfrm>
          <a:prstGeom prst="straightConnector1">
            <a:avLst/>
          </a:prstGeom>
          <a:noFill/>
          <a:ln cap="flat" cmpd="sng" w="25400">
            <a:solidFill>
              <a:schemeClr val="accent3"/>
            </a:solidFill>
            <a:prstDash val="solid"/>
            <a:round/>
            <a:headEnd len="sm" w="sm" type="none"/>
            <a:tailEnd len="med" w="med" type="triangle"/>
          </a:ln>
          <a:effectLst>
            <a:outerShdw blurRad="40000" rotWithShape="0" dir="5400000" dist="20000">
              <a:srgbClr val="000000">
                <a:alpha val="36862"/>
              </a:srgbClr>
            </a:outerShdw>
          </a:effectLst>
        </p:spPr>
      </p:cxnSp>
      <p:sp>
        <p:nvSpPr>
          <p:cNvPr id="545" name="Google Shape;545;p25"/>
          <p:cNvSpPr/>
          <p:nvPr/>
        </p:nvSpPr>
        <p:spPr>
          <a:xfrm>
            <a:off x="8922502" y="1621277"/>
            <a:ext cx="1220489" cy="736169"/>
          </a:xfrm>
          <a:prstGeom prst="flowChartPredefinedProcess">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Valoración  de  riesgos </a:t>
            </a:r>
            <a:endParaRPr b="0" i="0" sz="1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6"/>
          <p:cNvSpPr txBox="1"/>
          <p:nvPr/>
        </p:nvSpPr>
        <p:spPr>
          <a:xfrm>
            <a:off x="670637" y="535574"/>
            <a:ext cx="8104680" cy="127296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Administración de Riesgos</a:t>
            </a:r>
            <a:br>
              <a:rPr b="0" i="0" lang="es-ES" sz="1800" u="none" cap="none" strike="noStrike">
                <a:solidFill>
                  <a:srgbClr val="4A6617"/>
                </a:solidFill>
                <a:latin typeface="Arial"/>
                <a:ea typeface="Arial"/>
                <a:cs typeface="Arial"/>
                <a:sym typeface="Arial"/>
              </a:rPr>
            </a:br>
            <a:r>
              <a:rPr b="0" i="0" lang="es-ES" sz="3000" u="none" cap="none" strike="noStrike">
                <a:solidFill>
                  <a:srgbClr val="4A6617"/>
                </a:solidFill>
                <a:latin typeface="Calibri"/>
                <a:ea typeface="Calibri"/>
                <a:cs typeface="Calibri"/>
                <a:sym typeface="Calibri"/>
              </a:rPr>
              <a:t>4. Supervisión</a:t>
            </a:r>
            <a:endParaRPr b="0" i="0" sz="3000" u="none" cap="none" strike="noStrike">
              <a:solidFill>
                <a:srgbClr val="4A6617"/>
              </a:solidFill>
              <a:latin typeface="Calibri"/>
              <a:ea typeface="Calibri"/>
              <a:cs typeface="Calibri"/>
              <a:sym typeface="Calibri"/>
            </a:endParaRPr>
          </a:p>
        </p:txBody>
      </p:sp>
      <p:sp>
        <p:nvSpPr>
          <p:cNvPr id="551" name="Google Shape;551;p26"/>
          <p:cNvSpPr txBox="1"/>
          <p:nvPr/>
        </p:nvSpPr>
        <p:spPr>
          <a:xfrm>
            <a:off x="822830" y="2036082"/>
            <a:ext cx="9463569" cy="3767040"/>
          </a:xfrm>
          <a:prstGeom prst="rect">
            <a:avLst/>
          </a:prstGeom>
          <a:noFill/>
          <a:ln>
            <a:noFill/>
          </a:ln>
        </p:spPr>
        <p:txBody>
          <a:bodyPr anchorCtr="0" anchor="t" bIns="45700" lIns="91425" spcFirstLastPara="1" rIns="91425" wrap="square" tIns="45700">
            <a:normAutofit/>
          </a:bodyPr>
          <a:lstStyle/>
          <a:p>
            <a:pPr indent="-348160" lvl="0" marL="348160" marR="0" rtl="0" algn="just">
              <a:lnSpc>
                <a:spcPct val="85000"/>
              </a:lnSpc>
              <a:spcBef>
                <a:spcPts val="0"/>
              </a:spcBef>
              <a:spcAft>
                <a:spcPts val="0"/>
              </a:spcAft>
              <a:buClr>
                <a:srgbClr val="C00000"/>
              </a:buClr>
              <a:buSzPts val="2800"/>
              <a:buFont typeface="Noto Sans Symbols"/>
              <a:buChar char="❖"/>
            </a:pPr>
            <a:r>
              <a:rPr b="0" i="0" lang="es-ES" sz="2800" u="none" cap="none" strike="noStrike">
                <a:solidFill>
                  <a:srgbClr val="262626"/>
                </a:solidFill>
                <a:latin typeface="Calibri"/>
                <a:ea typeface="Calibri"/>
                <a:cs typeface="Calibri"/>
                <a:sym typeface="Calibri"/>
              </a:rPr>
              <a:t>Los riesgos deben monitorizarse comúnmente en todas las etapas del proyecto. En cada revisión administrativa, es necesario reflexionar y estudiar cada uno de los riesgos clave por separado. </a:t>
            </a:r>
            <a:endParaRPr b="0" i="0" sz="1400" u="none" cap="none" strike="noStrike">
              <a:solidFill>
                <a:srgbClr val="000000"/>
              </a:solidFill>
              <a:latin typeface="Arial"/>
              <a:ea typeface="Arial"/>
              <a:cs typeface="Arial"/>
              <a:sym typeface="Arial"/>
            </a:endParaRPr>
          </a:p>
          <a:p>
            <a:pPr indent="-348160" lvl="0" marL="348160" marR="0" rtl="0" algn="just">
              <a:lnSpc>
                <a:spcPct val="85000"/>
              </a:lnSpc>
              <a:spcBef>
                <a:spcPts val="1301"/>
              </a:spcBef>
              <a:spcAft>
                <a:spcPts val="0"/>
              </a:spcAft>
              <a:buClr>
                <a:srgbClr val="C00000"/>
              </a:buClr>
              <a:buSzPts val="2800"/>
              <a:buFont typeface="Noto Sans Symbols"/>
              <a:buChar char="❖"/>
            </a:pPr>
            <a:r>
              <a:rPr b="0" i="0" lang="es-ES" sz="2800" u="none" cap="none" strike="noStrike">
                <a:solidFill>
                  <a:srgbClr val="262626"/>
                </a:solidFill>
                <a:latin typeface="Calibri"/>
                <a:ea typeface="Calibri"/>
                <a:cs typeface="Calibri"/>
                <a:sym typeface="Calibri"/>
              </a:rPr>
              <a:t>También hay que decidir si es más o menos probable que surja el riesgo, y si cambiaron la gravedad y las consecuencias del riesgo</a:t>
            </a:r>
            <a:endParaRPr b="0" i="0" sz="14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rgbClr val="000000"/>
              </a:buClr>
              <a:buSzPts val="2800"/>
              <a:buFont typeface="Noto Sans Symbols"/>
              <a:buNone/>
            </a:pPr>
            <a:r>
              <a:t/>
            </a:r>
            <a:endParaRPr b="0" i="0" sz="2800" u="none" cap="none" strike="noStrike">
              <a:solidFill>
                <a:srgbClr val="262626"/>
              </a:solidFill>
              <a:latin typeface="Calibri"/>
              <a:ea typeface="Calibri"/>
              <a:cs typeface="Calibri"/>
              <a:sym typeface="Calibri"/>
            </a:endParaRPr>
          </a:p>
        </p:txBody>
      </p:sp>
      <p:sp>
        <p:nvSpPr>
          <p:cNvPr id="552" name="Google Shape;552;p26"/>
          <p:cNvSpPr/>
          <p:nvPr/>
        </p:nvSpPr>
        <p:spPr>
          <a:xfrm>
            <a:off x="2133480" y="228600"/>
            <a:ext cx="8152920" cy="842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6"/>
          <p:cNvSpPr/>
          <p:nvPr/>
        </p:nvSpPr>
        <p:spPr>
          <a:xfrm>
            <a:off x="8631908" y="308026"/>
            <a:ext cx="1927601" cy="784602"/>
          </a:xfrm>
          <a:prstGeom prst="roundRect">
            <a:avLst>
              <a:gd fmla="val 16667" name="adj"/>
            </a:avLst>
          </a:prstGeom>
          <a:gradFill>
            <a:gsLst>
              <a:gs pos="0">
                <a:srgbClr val="FFB983"/>
              </a:gs>
              <a:gs pos="35000">
                <a:srgbClr val="FFCCA8"/>
              </a:gs>
              <a:gs pos="100000">
                <a:srgbClr val="FFE9DB"/>
              </a:gs>
            </a:gsLst>
            <a:lin ang="16200000" scaled="0"/>
          </a:gradFill>
          <a:ln cap="flat" cmpd="sng" w="9525">
            <a:solidFill>
              <a:srgbClr val="E47F1C"/>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4.Supervisión de riesgos</a:t>
            </a:r>
            <a:endParaRPr b="0" i="0" sz="1800" u="none" cap="none" strike="noStrike">
              <a:solidFill>
                <a:srgbClr val="000000"/>
              </a:solidFill>
              <a:latin typeface="Arial"/>
              <a:ea typeface="Arial"/>
              <a:cs typeface="Arial"/>
              <a:sym typeface="Arial"/>
            </a:endParaRPr>
          </a:p>
        </p:txBody>
      </p:sp>
      <p:cxnSp>
        <p:nvCxnSpPr>
          <p:cNvPr id="554" name="Google Shape;554;p26"/>
          <p:cNvCxnSpPr/>
          <p:nvPr/>
        </p:nvCxnSpPr>
        <p:spPr>
          <a:xfrm>
            <a:off x="9644143" y="1097472"/>
            <a:ext cx="13560" cy="420392"/>
          </a:xfrm>
          <a:prstGeom prst="straightConnector1">
            <a:avLst/>
          </a:prstGeom>
          <a:noFill/>
          <a:ln cap="flat" cmpd="sng" w="25400">
            <a:solidFill>
              <a:schemeClr val="accent3"/>
            </a:solidFill>
            <a:prstDash val="solid"/>
            <a:round/>
            <a:headEnd len="sm" w="sm" type="none"/>
            <a:tailEnd len="med" w="med" type="triangle"/>
          </a:ln>
          <a:effectLst>
            <a:outerShdw blurRad="40000" rotWithShape="0" dir="5400000" dist="20000">
              <a:srgbClr val="000000">
                <a:alpha val="36862"/>
              </a:srgbClr>
            </a:outerShdw>
          </a:effectLst>
        </p:spPr>
      </p:cxnSp>
      <p:sp>
        <p:nvSpPr>
          <p:cNvPr id="555" name="Google Shape;555;p26"/>
          <p:cNvSpPr/>
          <p:nvPr/>
        </p:nvSpPr>
        <p:spPr>
          <a:xfrm>
            <a:off x="9048426" y="1553472"/>
            <a:ext cx="1220489" cy="736169"/>
          </a:xfrm>
          <a:prstGeom prst="flowChartPredefinedProcess">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Valoración  de  riesgos </a:t>
            </a:r>
            <a:endParaRPr b="0" i="0" sz="1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
          <p:cNvSpPr txBox="1"/>
          <p:nvPr/>
        </p:nvSpPr>
        <p:spPr>
          <a:xfrm>
            <a:off x="824022" y="565020"/>
            <a:ext cx="8104680" cy="1272960"/>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Gestión de Riesgos</a:t>
            </a:r>
            <a:endParaRPr b="0" i="0" sz="4000" u="none" cap="none" strike="noStrike">
              <a:solidFill>
                <a:srgbClr val="4A6617"/>
              </a:solidFill>
              <a:latin typeface="Calibri"/>
              <a:ea typeface="Calibri"/>
              <a:cs typeface="Calibri"/>
              <a:sym typeface="Calibri"/>
            </a:endParaRPr>
          </a:p>
        </p:txBody>
      </p:sp>
      <p:sp>
        <p:nvSpPr>
          <p:cNvPr id="187" name="Google Shape;187;p3"/>
          <p:cNvSpPr txBox="1"/>
          <p:nvPr/>
        </p:nvSpPr>
        <p:spPr>
          <a:xfrm>
            <a:off x="826885" y="1989000"/>
            <a:ext cx="7664400" cy="3767040"/>
          </a:xfrm>
          <a:prstGeom prst="rect">
            <a:avLst/>
          </a:prstGeom>
          <a:noFill/>
          <a:ln>
            <a:noFill/>
          </a:ln>
        </p:spPr>
        <p:txBody>
          <a:bodyPr anchorCtr="0" anchor="t" bIns="45700" lIns="91425" spcFirstLastPara="1" rIns="91425" wrap="square" tIns="45700">
            <a:normAutofit/>
          </a:bodyPr>
          <a:lstStyle/>
          <a:p>
            <a:pPr indent="-348160" lvl="0" marL="348160" marR="0" rtl="0" algn="l">
              <a:lnSpc>
                <a:spcPct val="85000"/>
              </a:lnSpc>
              <a:spcBef>
                <a:spcPts val="0"/>
              </a:spcBef>
              <a:spcAft>
                <a:spcPts val="0"/>
              </a:spcAft>
              <a:buClr>
                <a:srgbClr val="C00000"/>
              </a:buClr>
              <a:buSzPts val="2800"/>
              <a:buFont typeface="Noto Sans Symbols"/>
              <a:buChar char="❖"/>
            </a:pPr>
            <a:r>
              <a:rPr b="0" i="0" lang="es-ES" sz="2800" u="none" cap="none" strike="noStrike">
                <a:solidFill>
                  <a:srgbClr val="262626"/>
                </a:solidFill>
                <a:latin typeface="Calibri"/>
                <a:ea typeface="Calibri"/>
                <a:cs typeface="Calibri"/>
                <a:sym typeface="Calibri"/>
              </a:rPr>
              <a:t>¿Qué es un riesgo?    </a:t>
            </a:r>
            <a:endParaRPr b="0" i="0" sz="1400" u="none" cap="none" strike="noStrike">
              <a:solidFill>
                <a:srgbClr val="000000"/>
              </a:solidFill>
              <a:latin typeface="Arial"/>
              <a:ea typeface="Arial"/>
              <a:cs typeface="Arial"/>
              <a:sym typeface="Arial"/>
            </a:endParaRPr>
          </a:p>
          <a:p>
            <a:pPr indent="-279400" lvl="0" marL="457200" marR="0" rtl="0" algn="l">
              <a:lnSpc>
                <a:spcPct val="85000"/>
              </a:lnSpc>
              <a:spcBef>
                <a:spcPts val="1301"/>
              </a:spcBef>
              <a:spcAft>
                <a:spcPts val="0"/>
              </a:spcAft>
              <a:buClr>
                <a:srgbClr val="000000"/>
              </a:buClr>
              <a:buSzPts val="2800"/>
              <a:buFont typeface="Noto Sans Symbols"/>
              <a:buNone/>
            </a:pPr>
            <a:r>
              <a:t/>
            </a:r>
            <a:endParaRPr b="0" i="0" sz="2800" u="none" cap="none" strike="noStrike">
              <a:solidFill>
                <a:srgbClr val="262626"/>
              </a:solidFill>
              <a:latin typeface="Calibri"/>
              <a:ea typeface="Calibri"/>
              <a:cs typeface="Calibri"/>
              <a:sym typeface="Calibri"/>
            </a:endParaRPr>
          </a:p>
          <a:p>
            <a:pPr indent="-348160" lvl="0" marL="348160" marR="0" rtl="0" algn="l">
              <a:lnSpc>
                <a:spcPct val="85000"/>
              </a:lnSpc>
              <a:spcBef>
                <a:spcPts val="1301"/>
              </a:spcBef>
              <a:spcAft>
                <a:spcPts val="0"/>
              </a:spcAft>
              <a:buClr>
                <a:srgbClr val="C00000"/>
              </a:buClr>
              <a:buSzPts val="2800"/>
              <a:buFont typeface="Noto Sans Symbols"/>
              <a:buChar char="❖"/>
            </a:pPr>
            <a:r>
              <a:rPr b="0" i="0" lang="es-ES" sz="2800" u="none" cap="none" strike="noStrike">
                <a:solidFill>
                  <a:srgbClr val="262626"/>
                </a:solidFill>
                <a:latin typeface="Calibri"/>
                <a:ea typeface="Calibri"/>
                <a:cs typeface="Calibri"/>
                <a:sym typeface="Calibri"/>
              </a:rPr>
              <a:t>Un riesgo es un evento no deseado que tiene consecuencias negativas.</a:t>
            </a:r>
            <a:endParaRPr b="0" i="0" sz="1400" u="none" cap="none" strike="noStrike">
              <a:solidFill>
                <a:srgbClr val="000000"/>
              </a:solidFill>
              <a:latin typeface="Arial"/>
              <a:ea typeface="Arial"/>
              <a:cs typeface="Arial"/>
              <a:sym typeface="Arial"/>
            </a:endParaRPr>
          </a:p>
        </p:txBody>
      </p:sp>
      <p:sp>
        <p:nvSpPr>
          <p:cNvPr id="188" name="Google Shape;188;p3"/>
          <p:cNvSpPr/>
          <p:nvPr/>
        </p:nvSpPr>
        <p:spPr>
          <a:xfrm>
            <a:off x="3000360" y="1989000"/>
            <a:ext cx="7232400" cy="561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9" name="Google Shape;189;p3"/>
          <p:cNvPicPr preferRelativeResize="0"/>
          <p:nvPr/>
        </p:nvPicPr>
        <p:blipFill rotWithShape="1">
          <a:blip r:embed="rId3">
            <a:alphaModFix/>
          </a:blip>
          <a:srcRect b="5505" l="6295" r="6253" t="13789"/>
          <a:stretch/>
        </p:blipFill>
        <p:spPr>
          <a:xfrm>
            <a:off x="4876362" y="3872520"/>
            <a:ext cx="5124240" cy="20876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 calcmode="lin" valueType="num">
                                      <p:cBhvr additive="base">
                                        <p:cTn dur="500"/>
                                        <p:tgtEl>
                                          <p:spTgt spid="18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 calcmode="lin" valueType="num">
                                      <p:cBhvr additive="base">
                                        <p:cTn dur="500"/>
                                        <p:tgtEl>
                                          <p:spTgt spid="18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 calcmode="lin" valueType="num">
                                      <p:cBhvr additive="base">
                                        <p:cTn dur="500"/>
                                        <p:tgtEl>
                                          <p:spTgt spid="18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28"/>
          <p:cNvSpPr txBox="1"/>
          <p:nvPr>
            <p:ph type="title"/>
          </p:nvPr>
        </p:nvSpPr>
        <p:spPr>
          <a:xfrm>
            <a:off x="407292" y="318717"/>
            <a:ext cx="10806240" cy="615553"/>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400"/>
              <a:buNone/>
            </a:pPr>
            <a:r>
              <a:rPr lang="es-ES" sz="4000"/>
              <a:t>Ejercicio de gestión de riesgos</a:t>
            </a:r>
            <a:endParaRPr/>
          </a:p>
        </p:txBody>
      </p:sp>
      <p:sp>
        <p:nvSpPr>
          <p:cNvPr id="561" name="Google Shape;561;p28"/>
          <p:cNvSpPr txBox="1"/>
          <p:nvPr>
            <p:ph idx="1" type="subTitle"/>
          </p:nvPr>
        </p:nvSpPr>
        <p:spPr>
          <a:xfrm>
            <a:off x="407292" y="1509585"/>
            <a:ext cx="11238696" cy="5747727"/>
          </a:xfrm>
          <a:prstGeom prst="rect">
            <a:avLst/>
          </a:prstGeom>
          <a:noFill/>
          <a:ln>
            <a:noFill/>
          </a:ln>
        </p:spPr>
        <p:txBody>
          <a:bodyPr anchorCtr="0" anchor="ctr" bIns="0" lIns="0" spcFirstLastPara="1" rIns="0" wrap="square" tIns="0">
            <a:spAutoFit/>
          </a:bodyPr>
          <a:lstStyle/>
          <a:p>
            <a:pPr indent="0" lvl="0" marL="0" rtl="0" algn="just">
              <a:lnSpc>
                <a:spcPct val="100000"/>
              </a:lnSpc>
              <a:spcBef>
                <a:spcPts val="1500"/>
              </a:spcBef>
              <a:spcAft>
                <a:spcPts val="0"/>
              </a:spcAft>
              <a:buSzPts val="1400"/>
              <a:buNone/>
            </a:pPr>
            <a:r>
              <a:rPr b="1" i="0" lang="es-ES" sz="2400" u="none" strike="noStrike">
                <a:solidFill>
                  <a:srgbClr val="0070C0"/>
                </a:solidFill>
                <a:latin typeface="Roboto"/>
                <a:ea typeface="Roboto"/>
                <a:cs typeface="Roboto"/>
                <a:sym typeface="Roboto"/>
              </a:rPr>
              <a:t>Estás liderando un equipo de desarrollo de software encargado de construir un Sistema de Gestión de Stock para una cadena de tiendas minoristas de productos de limpieza.  Cada tienda utilizará el mismo sistema. El sistema debe gestionar el inventario de productos, realizar ventas, actualizar automáticamente el stock, generar informes de ventas e inventario y órdenes de reposición de stock. Debe integrarse al sistema central para recopilar la información de cada stock de cada tienda.</a:t>
            </a:r>
            <a:endParaRPr/>
          </a:p>
          <a:p>
            <a:pPr indent="0" lvl="0" marL="0" rtl="0" algn="just">
              <a:lnSpc>
                <a:spcPct val="100000"/>
              </a:lnSpc>
              <a:spcBef>
                <a:spcPts val="1500"/>
              </a:spcBef>
              <a:spcAft>
                <a:spcPts val="0"/>
              </a:spcAft>
              <a:buSzPts val="1400"/>
              <a:buNone/>
            </a:pPr>
            <a:r>
              <a:t/>
            </a:r>
            <a:endParaRPr b="0" sz="2400"/>
          </a:p>
          <a:p>
            <a:pPr indent="0" lvl="0" marL="0" rtl="0" algn="just">
              <a:lnSpc>
                <a:spcPct val="100000"/>
              </a:lnSpc>
              <a:spcBef>
                <a:spcPts val="0"/>
              </a:spcBef>
              <a:spcAft>
                <a:spcPts val="0"/>
              </a:spcAft>
              <a:buSzPts val="1400"/>
              <a:buNone/>
            </a:pPr>
            <a:r>
              <a:rPr b="0" i="0" lang="es-ES" sz="2400" u="none" strike="noStrike">
                <a:solidFill>
                  <a:srgbClr val="0D0D0D"/>
                </a:solidFill>
                <a:latin typeface="Roboto"/>
                <a:ea typeface="Roboto"/>
                <a:cs typeface="Roboto"/>
                <a:sym typeface="Roboto"/>
              </a:rPr>
              <a:t>Identifica y analiza posibles riesgos que podrían surgir durante el desarrollo del proyecto. Utiliza la metodología de análisis de riesgos propuesta que incluye la identificación de riesgos, la categorización del riesgo (proyecto, producto, negocio/empresa), la asignación de la probabilidad de que ocurra y la evaluación del impacto (catastrófico, serio, tolerable, insignificante). Finalmente agrega la planeación del riesgo</a:t>
            </a:r>
            <a:endParaRPr b="0" sz="2400"/>
          </a:p>
          <a:p>
            <a:pPr indent="-228600" lvl="0" marL="457200" rtl="0" algn="just">
              <a:lnSpc>
                <a:spcPct val="100000"/>
              </a:lnSpc>
              <a:spcBef>
                <a:spcPts val="1500"/>
              </a:spcBef>
              <a:spcAft>
                <a:spcPts val="0"/>
              </a:spcAft>
              <a:buSzPts val="1400"/>
              <a:buNone/>
            </a:pPr>
            <a:br>
              <a:rPr lang="es-ES" sz="2400"/>
            </a:b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1"/>
          <p:cNvSpPr txBox="1"/>
          <p:nvPr>
            <p:ph type="title"/>
          </p:nvPr>
        </p:nvSpPr>
        <p:spPr>
          <a:xfrm>
            <a:off x="407292" y="318717"/>
            <a:ext cx="10806240" cy="615553"/>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400"/>
              <a:buNone/>
            </a:pPr>
            <a:r>
              <a:rPr lang="es-ES" sz="4000"/>
              <a:t>Ejercicio de gestión de riesgos</a:t>
            </a:r>
            <a:endParaRPr/>
          </a:p>
        </p:txBody>
      </p:sp>
      <p:sp>
        <p:nvSpPr>
          <p:cNvPr id="567" name="Google Shape;567;p31"/>
          <p:cNvSpPr txBox="1"/>
          <p:nvPr>
            <p:ph idx="1" type="subTitle"/>
          </p:nvPr>
        </p:nvSpPr>
        <p:spPr>
          <a:xfrm>
            <a:off x="1565937" y="3244334"/>
            <a:ext cx="9389909" cy="1669688"/>
          </a:xfrm>
          <a:prstGeom prst="rect">
            <a:avLst/>
          </a:prstGeom>
          <a:noFill/>
          <a:ln>
            <a:noFill/>
          </a:ln>
        </p:spPr>
        <p:txBody>
          <a:bodyPr anchorCtr="0" anchor="ctr" bIns="0" lIns="0" spcFirstLastPara="1" rIns="0" wrap="square" tIns="0">
            <a:spAutoFit/>
          </a:bodyPr>
          <a:lstStyle/>
          <a:p>
            <a:pPr indent="0" lvl="0" marL="0" rtl="0" algn="just">
              <a:lnSpc>
                <a:spcPct val="100000"/>
              </a:lnSpc>
              <a:spcBef>
                <a:spcPts val="1500"/>
              </a:spcBef>
              <a:spcAft>
                <a:spcPts val="0"/>
              </a:spcAft>
              <a:buSzPts val="1400"/>
              <a:buNone/>
            </a:pPr>
            <a:r>
              <a:rPr b="1" lang="es-ES" sz="2400">
                <a:solidFill>
                  <a:srgbClr val="0070C0"/>
                </a:solidFill>
                <a:latin typeface="Roboto"/>
                <a:ea typeface="Roboto"/>
                <a:cs typeface="Roboto"/>
                <a:sym typeface="Roboto"/>
              </a:rPr>
              <a:t>1. Armar listado de posibles riesgos, ¿Cuáles pueden ser?. Cada uno anota los posibles riesgos y luego comparamos entre todos.</a:t>
            </a:r>
            <a:endParaRPr b="0" sz="2400"/>
          </a:p>
          <a:p>
            <a:pPr indent="-228600" lvl="0" marL="457200" rtl="0" algn="just">
              <a:lnSpc>
                <a:spcPct val="100000"/>
              </a:lnSpc>
              <a:spcBef>
                <a:spcPts val="0"/>
              </a:spcBef>
              <a:spcAft>
                <a:spcPts val="0"/>
              </a:spcAft>
              <a:buSzPts val="1400"/>
              <a:buNone/>
            </a:pPr>
            <a:br>
              <a:rPr lang="es-ES" sz="2400"/>
            </a:b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2"/>
          <p:cNvSpPr txBox="1"/>
          <p:nvPr>
            <p:ph type="title"/>
          </p:nvPr>
        </p:nvSpPr>
        <p:spPr>
          <a:xfrm>
            <a:off x="623520" y="828383"/>
            <a:ext cx="10806240" cy="615553"/>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400"/>
              <a:buNone/>
            </a:pPr>
            <a:r>
              <a:rPr lang="es-ES" sz="4000"/>
              <a:t>Ejercicio 1. Identificación de riesgos</a:t>
            </a:r>
            <a:endParaRPr/>
          </a:p>
        </p:txBody>
      </p:sp>
      <p:sp>
        <p:nvSpPr>
          <p:cNvPr id="573" name="Google Shape;573;p32"/>
          <p:cNvSpPr txBox="1"/>
          <p:nvPr>
            <p:ph idx="1" type="subTitle"/>
          </p:nvPr>
        </p:nvSpPr>
        <p:spPr>
          <a:xfrm>
            <a:off x="191064" y="1788718"/>
            <a:ext cx="11238696" cy="4739759"/>
          </a:xfrm>
          <a:prstGeom prst="rect">
            <a:avLst/>
          </a:prstGeom>
          <a:noFill/>
          <a:ln>
            <a:noFill/>
          </a:ln>
        </p:spPr>
        <p:txBody>
          <a:bodyPr anchorCtr="0" anchor="ctr" bIns="0" lIns="0" spcFirstLastPara="1" rIns="0" wrap="square" tIns="0">
            <a:spAutoFit/>
          </a:bodyPr>
          <a:lstStyle/>
          <a:p>
            <a:pPr indent="-228600" lvl="0" marL="457200" rtl="0" algn="l">
              <a:lnSpc>
                <a:spcPct val="100000"/>
              </a:lnSpc>
              <a:spcBef>
                <a:spcPts val="0"/>
              </a:spcBef>
              <a:spcAft>
                <a:spcPts val="0"/>
              </a:spcAft>
              <a:buSzPts val="1400"/>
              <a:buFont typeface="Arial"/>
              <a:buAutoNum type="arabicPeriod"/>
            </a:pPr>
            <a:r>
              <a:rPr b="1" i="0" lang="es-ES">
                <a:solidFill>
                  <a:srgbClr val="0D0D0D"/>
                </a:solidFill>
                <a:latin typeface="Arial"/>
                <a:ea typeface="Arial"/>
                <a:cs typeface="Arial"/>
                <a:sym typeface="Arial"/>
              </a:rPr>
              <a:t> Requerimientos Cambiantes:</a:t>
            </a:r>
            <a:endParaRPr b="0" i="0">
              <a:solidFill>
                <a:srgbClr val="0D0D0D"/>
              </a:solidFill>
              <a:latin typeface="Arial"/>
              <a:ea typeface="Arial"/>
              <a:cs typeface="Arial"/>
              <a:sym typeface="Arial"/>
            </a:endParaRPr>
          </a:p>
          <a:p>
            <a:pPr indent="0" lvl="1" marL="457200" rtl="0" algn="just">
              <a:lnSpc>
                <a:spcPct val="100000"/>
              </a:lnSpc>
              <a:spcBef>
                <a:spcPts val="0"/>
              </a:spcBef>
              <a:spcAft>
                <a:spcPts val="0"/>
              </a:spcAft>
              <a:buSzPts val="1400"/>
              <a:buNone/>
            </a:pPr>
            <a:r>
              <a:rPr i="1" lang="es-ES">
                <a:solidFill>
                  <a:srgbClr val="0D0D0D"/>
                </a:solidFill>
                <a:latin typeface="Arial"/>
                <a:ea typeface="Arial"/>
                <a:cs typeface="Arial"/>
                <a:sym typeface="Arial"/>
              </a:rPr>
              <a:t>J</a:t>
            </a:r>
            <a:r>
              <a:rPr b="0" i="1" lang="es-ES">
                <a:solidFill>
                  <a:srgbClr val="0D0D0D"/>
                </a:solidFill>
                <a:latin typeface="Arial"/>
                <a:ea typeface="Arial"/>
                <a:cs typeface="Arial"/>
                <a:sym typeface="Arial"/>
              </a:rPr>
              <a:t>ustificación:</a:t>
            </a:r>
            <a:r>
              <a:rPr b="0" i="0" lang="es-ES">
                <a:solidFill>
                  <a:srgbClr val="0D0D0D"/>
                </a:solidFill>
                <a:latin typeface="Arial"/>
                <a:ea typeface="Arial"/>
                <a:cs typeface="Arial"/>
                <a:sym typeface="Arial"/>
              </a:rPr>
              <a:t> La experiencia muestra que los cambios en los requisitos del cliente pueden surgir durante el desarrollo del proyecto debido a una comprensión incompleta de las necesidades iniciales o a cambios en el entorno del negocio. Estos cambios pueden impactar significativamente en la planificación y la ejecución del proyecto.</a:t>
            </a:r>
            <a:endParaRPr/>
          </a:p>
          <a:p>
            <a:pPr indent="-228600" lvl="0" marL="457200" rtl="0" algn="l">
              <a:lnSpc>
                <a:spcPct val="100000"/>
              </a:lnSpc>
              <a:spcBef>
                <a:spcPts val="0"/>
              </a:spcBef>
              <a:spcAft>
                <a:spcPts val="0"/>
              </a:spcAft>
              <a:buSzPts val="1400"/>
              <a:buFont typeface="Arial"/>
              <a:buAutoNum type="arabicPeriod"/>
            </a:pPr>
            <a:r>
              <a:rPr b="1" i="0" lang="es-ES">
                <a:solidFill>
                  <a:srgbClr val="0D0D0D"/>
                </a:solidFill>
                <a:latin typeface="Arial"/>
                <a:ea typeface="Arial"/>
                <a:cs typeface="Arial"/>
                <a:sym typeface="Arial"/>
              </a:rPr>
              <a:t>Falta de Experiencia en Tecnologías Nuevas:</a:t>
            </a:r>
            <a:endParaRPr b="0" i="0">
              <a:solidFill>
                <a:srgbClr val="0D0D0D"/>
              </a:solidFill>
              <a:latin typeface="Arial"/>
              <a:ea typeface="Arial"/>
              <a:cs typeface="Arial"/>
              <a:sym typeface="Arial"/>
            </a:endParaRPr>
          </a:p>
          <a:p>
            <a:pPr indent="0" lvl="1" marL="457200" rtl="0" algn="just">
              <a:lnSpc>
                <a:spcPct val="100000"/>
              </a:lnSpc>
              <a:spcBef>
                <a:spcPts val="0"/>
              </a:spcBef>
              <a:spcAft>
                <a:spcPts val="0"/>
              </a:spcAft>
              <a:buSzPts val="1400"/>
              <a:buNone/>
            </a:pPr>
            <a:r>
              <a:rPr b="0" i="1" lang="es-ES">
                <a:solidFill>
                  <a:srgbClr val="0D0D0D"/>
                </a:solidFill>
                <a:latin typeface="Arial"/>
                <a:ea typeface="Arial"/>
                <a:cs typeface="Arial"/>
                <a:sym typeface="Arial"/>
              </a:rPr>
              <a:t>Justificación:</a:t>
            </a:r>
            <a:r>
              <a:rPr b="0" i="0" lang="es-ES">
                <a:solidFill>
                  <a:srgbClr val="0D0D0D"/>
                </a:solidFill>
                <a:latin typeface="Arial"/>
                <a:ea typeface="Arial"/>
                <a:cs typeface="Arial"/>
                <a:sym typeface="Arial"/>
              </a:rPr>
              <a:t> La falta de experiencia en las tecnologías seleccionadas aumenta el riesgo de errores técnicos, demoras y problemas de calidad. La adopción de nuevas tecnologías sin un entendimiento adecuado puede llevar a la toma de decisiones incorrectas y afectar negativamente la entrega del producto.</a:t>
            </a:r>
            <a:endParaRPr/>
          </a:p>
          <a:p>
            <a:pPr indent="-228600" lvl="0" marL="457200" rtl="0" algn="l">
              <a:lnSpc>
                <a:spcPct val="100000"/>
              </a:lnSpc>
              <a:spcBef>
                <a:spcPts val="0"/>
              </a:spcBef>
              <a:spcAft>
                <a:spcPts val="0"/>
              </a:spcAft>
              <a:buSzPts val="1400"/>
              <a:buFont typeface="Arial"/>
              <a:buAutoNum type="arabicPeriod"/>
            </a:pPr>
            <a:r>
              <a:rPr b="1" i="0" lang="es-ES">
                <a:solidFill>
                  <a:srgbClr val="0D0D0D"/>
                </a:solidFill>
                <a:latin typeface="Arial"/>
                <a:ea typeface="Arial"/>
                <a:cs typeface="Arial"/>
                <a:sym typeface="Arial"/>
              </a:rPr>
              <a:t>Problemas de Integración:</a:t>
            </a:r>
            <a:endParaRPr b="0" i="0">
              <a:solidFill>
                <a:srgbClr val="0D0D0D"/>
              </a:solidFill>
              <a:latin typeface="Arial"/>
              <a:ea typeface="Arial"/>
              <a:cs typeface="Arial"/>
              <a:sym typeface="Arial"/>
            </a:endParaRPr>
          </a:p>
          <a:p>
            <a:pPr indent="0" lvl="1" marL="457200" rtl="0" algn="just">
              <a:lnSpc>
                <a:spcPct val="100000"/>
              </a:lnSpc>
              <a:spcBef>
                <a:spcPts val="0"/>
              </a:spcBef>
              <a:spcAft>
                <a:spcPts val="0"/>
              </a:spcAft>
              <a:buSzPts val="1400"/>
              <a:buNone/>
            </a:pPr>
            <a:r>
              <a:rPr b="0" i="1" lang="es-ES">
                <a:solidFill>
                  <a:srgbClr val="0D0D0D"/>
                </a:solidFill>
                <a:latin typeface="Arial"/>
                <a:ea typeface="Arial"/>
                <a:cs typeface="Arial"/>
                <a:sym typeface="Arial"/>
              </a:rPr>
              <a:t>Justificación:</a:t>
            </a:r>
            <a:r>
              <a:rPr b="0" i="0" lang="es-ES">
                <a:solidFill>
                  <a:srgbClr val="0D0D0D"/>
                </a:solidFill>
                <a:latin typeface="Arial"/>
                <a:ea typeface="Arial"/>
                <a:cs typeface="Arial"/>
                <a:sym typeface="Arial"/>
              </a:rPr>
              <a:t> La integración de sistemas puede ser compleja, especialmente en proyectos que involucran múltiples componentes o sistemas externos. Los problemas de integración pueden generar fallos en el funcionamiento del sistema y afectar la experiencia del usuario y la operatividad del negocio.</a:t>
            </a:r>
            <a:endParaRPr/>
          </a:p>
          <a:p>
            <a:pPr indent="-228600" lvl="0" marL="457200" rtl="0" algn="l">
              <a:lnSpc>
                <a:spcPct val="100000"/>
              </a:lnSpc>
              <a:spcBef>
                <a:spcPts val="0"/>
              </a:spcBef>
              <a:spcAft>
                <a:spcPts val="0"/>
              </a:spcAft>
              <a:buSzPts val="1400"/>
              <a:buFont typeface="Arial"/>
              <a:buAutoNum type="arabicPeriod"/>
            </a:pPr>
            <a:r>
              <a:rPr b="1" i="0" lang="es-ES">
                <a:solidFill>
                  <a:srgbClr val="0D0D0D"/>
                </a:solidFill>
                <a:latin typeface="Arial"/>
                <a:ea typeface="Arial"/>
                <a:cs typeface="Arial"/>
                <a:sym typeface="Arial"/>
              </a:rPr>
              <a:t>Falta de Recursos Humanos:</a:t>
            </a:r>
            <a:endParaRPr b="0" i="0">
              <a:solidFill>
                <a:srgbClr val="0D0D0D"/>
              </a:solidFill>
              <a:latin typeface="Arial"/>
              <a:ea typeface="Arial"/>
              <a:cs typeface="Arial"/>
              <a:sym typeface="Arial"/>
            </a:endParaRPr>
          </a:p>
          <a:p>
            <a:pPr indent="0" lvl="1" marL="457200" rtl="0" algn="just">
              <a:lnSpc>
                <a:spcPct val="100000"/>
              </a:lnSpc>
              <a:spcBef>
                <a:spcPts val="0"/>
              </a:spcBef>
              <a:spcAft>
                <a:spcPts val="0"/>
              </a:spcAft>
              <a:buSzPts val="1400"/>
              <a:buNone/>
            </a:pPr>
            <a:r>
              <a:rPr b="0" i="1" lang="es-ES">
                <a:solidFill>
                  <a:srgbClr val="0D0D0D"/>
                </a:solidFill>
                <a:latin typeface="Arial"/>
                <a:ea typeface="Arial"/>
                <a:cs typeface="Arial"/>
                <a:sym typeface="Arial"/>
              </a:rPr>
              <a:t>Justificación:</a:t>
            </a:r>
            <a:r>
              <a:rPr b="0" i="0" lang="es-ES">
                <a:solidFill>
                  <a:srgbClr val="0D0D0D"/>
                </a:solidFill>
                <a:latin typeface="Arial"/>
                <a:ea typeface="Arial"/>
                <a:cs typeface="Arial"/>
                <a:sym typeface="Arial"/>
              </a:rPr>
              <a:t> La escasez de personal cualificado puede afectar la productividad y la calidad del trabajo. Los proyectos de desarrollo de software requieren un equipo competente, y la falta de recursos humanos adecuados en momentos críticos puede impactar negativamente en la ejecución del proyecto.</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3"/>
          <p:cNvSpPr txBox="1"/>
          <p:nvPr>
            <p:ph type="title"/>
          </p:nvPr>
        </p:nvSpPr>
        <p:spPr>
          <a:xfrm>
            <a:off x="623520" y="828383"/>
            <a:ext cx="10806240" cy="615553"/>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400"/>
              <a:buNone/>
            </a:pPr>
            <a:r>
              <a:rPr lang="es-ES" sz="4000"/>
              <a:t>Ejercicio 1. Identificación de riesgos</a:t>
            </a:r>
            <a:endParaRPr/>
          </a:p>
        </p:txBody>
      </p:sp>
      <p:sp>
        <p:nvSpPr>
          <p:cNvPr id="579" name="Google Shape;579;p33"/>
          <p:cNvSpPr txBox="1"/>
          <p:nvPr>
            <p:ph idx="1" type="subTitle"/>
          </p:nvPr>
        </p:nvSpPr>
        <p:spPr>
          <a:xfrm>
            <a:off x="407292" y="1810464"/>
            <a:ext cx="11238696" cy="5047536"/>
          </a:xfrm>
          <a:prstGeom prst="rect">
            <a:avLst/>
          </a:prstGeom>
          <a:noFill/>
          <a:ln>
            <a:noFill/>
          </a:ln>
        </p:spPr>
        <p:txBody>
          <a:bodyPr anchorCtr="0" anchor="ctr" bIns="0" lIns="0" spcFirstLastPara="1" rIns="0" wrap="square" tIns="0">
            <a:spAutoFit/>
          </a:bodyPr>
          <a:lstStyle/>
          <a:p>
            <a:pPr indent="0" lvl="0" marL="228600" rtl="0" algn="l">
              <a:lnSpc>
                <a:spcPct val="100000"/>
              </a:lnSpc>
              <a:spcBef>
                <a:spcPts val="0"/>
              </a:spcBef>
              <a:spcAft>
                <a:spcPts val="0"/>
              </a:spcAft>
              <a:buSzPts val="1400"/>
              <a:buNone/>
            </a:pPr>
            <a:r>
              <a:rPr b="1" lang="es-ES">
                <a:solidFill>
                  <a:srgbClr val="0D0D0D"/>
                </a:solidFill>
                <a:latin typeface="Arial"/>
                <a:ea typeface="Arial"/>
                <a:cs typeface="Arial"/>
                <a:sym typeface="Arial"/>
              </a:rPr>
              <a:t>5</a:t>
            </a:r>
            <a:r>
              <a:rPr b="1" i="0" lang="es-ES">
                <a:solidFill>
                  <a:srgbClr val="0D0D0D"/>
                </a:solidFill>
                <a:latin typeface="Arial"/>
                <a:ea typeface="Arial"/>
                <a:cs typeface="Arial"/>
                <a:sym typeface="Arial"/>
              </a:rPr>
              <a:t>. Cambio en las Tendencias del Mercado:</a:t>
            </a:r>
            <a:endParaRPr b="0" i="0">
              <a:solidFill>
                <a:srgbClr val="0D0D0D"/>
              </a:solidFill>
              <a:latin typeface="Arial"/>
              <a:ea typeface="Arial"/>
              <a:cs typeface="Arial"/>
              <a:sym typeface="Arial"/>
            </a:endParaRPr>
          </a:p>
          <a:p>
            <a:pPr indent="0" lvl="1" marL="457200" rtl="0" algn="just">
              <a:lnSpc>
                <a:spcPct val="100000"/>
              </a:lnSpc>
              <a:spcBef>
                <a:spcPts val="0"/>
              </a:spcBef>
              <a:spcAft>
                <a:spcPts val="0"/>
              </a:spcAft>
              <a:buSzPts val="1400"/>
              <a:buNone/>
            </a:pPr>
            <a:r>
              <a:rPr b="0" i="1" lang="es-ES">
                <a:solidFill>
                  <a:srgbClr val="0D0D0D"/>
                </a:solidFill>
                <a:latin typeface="Arial"/>
                <a:ea typeface="Arial"/>
                <a:cs typeface="Arial"/>
                <a:sym typeface="Arial"/>
              </a:rPr>
              <a:t>Justificación:</a:t>
            </a:r>
            <a:r>
              <a:rPr b="0" i="0" lang="es-ES">
                <a:solidFill>
                  <a:srgbClr val="0D0D0D"/>
                </a:solidFill>
                <a:latin typeface="Arial"/>
                <a:ea typeface="Arial"/>
                <a:cs typeface="Arial"/>
                <a:sym typeface="Arial"/>
              </a:rPr>
              <a:t> Los cambios en las tendencias del mercado pueden afectar la demanda de productos o servicios. La falta de adaptación a estas tendencias puede llevar a la obsolescencia del producto o a la pérdida de cuota de mercado, lo que afectaría directamente al éxito del negocio.</a:t>
            </a:r>
            <a:endParaRPr/>
          </a:p>
          <a:p>
            <a:pPr indent="0" lvl="1" marL="457200" rtl="0" algn="l">
              <a:lnSpc>
                <a:spcPct val="100000"/>
              </a:lnSpc>
              <a:spcBef>
                <a:spcPts val="0"/>
              </a:spcBef>
              <a:spcAft>
                <a:spcPts val="0"/>
              </a:spcAft>
              <a:buSzPts val="1400"/>
              <a:buNone/>
            </a:pPr>
            <a:r>
              <a:rPr lang="es-ES">
                <a:solidFill>
                  <a:srgbClr val="0D0D0D"/>
                </a:solidFill>
                <a:latin typeface="Arial"/>
                <a:ea typeface="Arial"/>
                <a:cs typeface="Arial"/>
                <a:sym typeface="Arial"/>
              </a:rPr>
              <a:t>6.  </a:t>
            </a:r>
            <a:r>
              <a:rPr b="1" i="0" lang="es-ES">
                <a:solidFill>
                  <a:srgbClr val="0D0D0D"/>
                </a:solidFill>
                <a:latin typeface="Arial"/>
                <a:ea typeface="Arial"/>
                <a:cs typeface="Arial"/>
                <a:sym typeface="Arial"/>
              </a:rPr>
              <a:t>Fallos en la Seguridad del Producto:</a:t>
            </a:r>
            <a:endParaRPr b="0" i="0">
              <a:solidFill>
                <a:srgbClr val="0D0D0D"/>
              </a:solidFill>
              <a:latin typeface="Arial"/>
              <a:ea typeface="Arial"/>
              <a:cs typeface="Arial"/>
              <a:sym typeface="Arial"/>
            </a:endParaRPr>
          </a:p>
          <a:p>
            <a:pPr indent="0" lvl="1" marL="457200" rtl="0" algn="just">
              <a:lnSpc>
                <a:spcPct val="100000"/>
              </a:lnSpc>
              <a:spcBef>
                <a:spcPts val="0"/>
              </a:spcBef>
              <a:spcAft>
                <a:spcPts val="0"/>
              </a:spcAft>
              <a:buSzPts val="1400"/>
              <a:buNone/>
            </a:pPr>
            <a:r>
              <a:rPr b="0" i="1" lang="es-ES">
                <a:solidFill>
                  <a:srgbClr val="0D0D0D"/>
                </a:solidFill>
                <a:latin typeface="Arial"/>
                <a:ea typeface="Arial"/>
                <a:cs typeface="Arial"/>
                <a:sym typeface="Arial"/>
              </a:rPr>
              <a:t>Justificación:</a:t>
            </a:r>
            <a:r>
              <a:rPr b="0" i="0" lang="es-ES">
                <a:solidFill>
                  <a:srgbClr val="0D0D0D"/>
                </a:solidFill>
                <a:latin typeface="Arial"/>
                <a:ea typeface="Arial"/>
                <a:cs typeface="Arial"/>
                <a:sym typeface="Arial"/>
              </a:rPr>
              <a:t> Con el aumento de las amenazas cibernéticas, los fallos en la seguridad del producto pueden resultar en pérdida de datos, violaciones de privacidad y daño a la reputación de la empresa. La seguridad del producto es crucial para proteger la información sensible y mantener la confianza del cliente.</a:t>
            </a:r>
            <a:endParaRPr/>
          </a:p>
          <a:p>
            <a:pPr indent="0" lvl="0" marL="228600" rtl="0" algn="l">
              <a:lnSpc>
                <a:spcPct val="100000"/>
              </a:lnSpc>
              <a:spcBef>
                <a:spcPts val="0"/>
              </a:spcBef>
              <a:spcAft>
                <a:spcPts val="0"/>
              </a:spcAft>
              <a:buSzPts val="1400"/>
              <a:buNone/>
            </a:pPr>
            <a:r>
              <a:rPr b="1" lang="es-ES">
                <a:solidFill>
                  <a:srgbClr val="0D0D0D"/>
                </a:solidFill>
                <a:latin typeface="Arial"/>
                <a:ea typeface="Arial"/>
                <a:cs typeface="Arial"/>
                <a:sym typeface="Arial"/>
              </a:rPr>
              <a:t>7. </a:t>
            </a:r>
            <a:r>
              <a:rPr b="1" i="0" lang="es-ES">
                <a:solidFill>
                  <a:srgbClr val="0D0D0D"/>
                </a:solidFill>
                <a:latin typeface="Arial"/>
                <a:ea typeface="Arial"/>
                <a:cs typeface="Arial"/>
                <a:sym typeface="Arial"/>
              </a:rPr>
              <a:t> Rendimiento Inadecuado del Sistema:</a:t>
            </a:r>
            <a:endParaRPr b="0" i="0">
              <a:solidFill>
                <a:srgbClr val="0D0D0D"/>
              </a:solidFill>
              <a:latin typeface="Arial"/>
              <a:ea typeface="Arial"/>
              <a:cs typeface="Arial"/>
              <a:sym typeface="Arial"/>
            </a:endParaRPr>
          </a:p>
          <a:p>
            <a:pPr indent="0" lvl="1" marL="457200" rtl="0" algn="just">
              <a:lnSpc>
                <a:spcPct val="100000"/>
              </a:lnSpc>
              <a:spcBef>
                <a:spcPts val="0"/>
              </a:spcBef>
              <a:spcAft>
                <a:spcPts val="0"/>
              </a:spcAft>
              <a:buSzPts val="1400"/>
              <a:buNone/>
            </a:pPr>
            <a:r>
              <a:rPr b="0" i="1" lang="es-ES">
                <a:solidFill>
                  <a:srgbClr val="0D0D0D"/>
                </a:solidFill>
                <a:latin typeface="Arial"/>
                <a:ea typeface="Arial"/>
                <a:cs typeface="Arial"/>
                <a:sym typeface="Arial"/>
              </a:rPr>
              <a:t>Justificación:</a:t>
            </a:r>
            <a:r>
              <a:rPr b="0" i="0" lang="es-ES">
                <a:solidFill>
                  <a:srgbClr val="0D0D0D"/>
                </a:solidFill>
                <a:latin typeface="Arial"/>
                <a:ea typeface="Arial"/>
                <a:cs typeface="Arial"/>
                <a:sym typeface="Arial"/>
              </a:rPr>
              <a:t> Un rendimiento deficiente del sistema puede afectar la experiencia del usuario y la eficiencia operativa. La lentitud o los fallos en el rendimiento pueden disminuir la satisfacción del cliente y afectar la percepción del producto.</a:t>
            </a:r>
            <a:endParaRPr/>
          </a:p>
          <a:p>
            <a:pPr indent="0" lvl="0" marL="228600" rtl="0" algn="l">
              <a:lnSpc>
                <a:spcPct val="100000"/>
              </a:lnSpc>
              <a:spcBef>
                <a:spcPts val="0"/>
              </a:spcBef>
              <a:spcAft>
                <a:spcPts val="0"/>
              </a:spcAft>
              <a:buSzPts val="1400"/>
              <a:buNone/>
            </a:pPr>
            <a:r>
              <a:rPr b="1" lang="es-ES">
                <a:solidFill>
                  <a:srgbClr val="0D0D0D"/>
                </a:solidFill>
                <a:latin typeface="Arial"/>
                <a:ea typeface="Arial"/>
                <a:cs typeface="Arial"/>
                <a:sym typeface="Arial"/>
              </a:rPr>
              <a:t>8. </a:t>
            </a:r>
            <a:r>
              <a:rPr b="1" i="0" lang="es-ES">
                <a:solidFill>
                  <a:srgbClr val="0D0D0D"/>
                </a:solidFill>
                <a:latin typeface="Arial"/>
                <a:ea typeface="Arial"/>
                <a:cs typeface="Arial"/>
                <a:sym typeface="Arial"/>
              </a:rPr>
              <a:t>Problemas de Escalabilidad:</a:t>
            </a:r>
            <a:endParaRPr b="0" i="0">
              <a:solidFill>
                <a:srgbClr val="0D0D0D"/>
              </a:solidFill>
              <a:latin typeface="Arial"/>
              <a:ea typeface="Arial"/>
              <a:cs typeface="Arial"/>
              <a:sym typeface="Arial"/>
            </a:endParaRPr>
          </a:p>
          <a:p>
            <a:pPr indent="0" lvl="1" marL="457200" rtl="0" algn="just">
              <a:lnSpc>
                <a:spcPct val="100000"/>
              </a:lnSpc>
              <a:spcBef>
                <a:spcPts val="0"/>
              </a:spcBef>
              <a:spcAft>
                <a:spcPts val="0"/>
              </a:spcAft>
              <a:buSzPts val="1400"/>
              <a:buNone/>
            </a:pPr>
            <a:r>
              <a:rPr b="0" i="1" lang="es-ES">
                <a:solidFill>
                  <a:srgbClr val="0D0D0D"/>
                </a:solidFill>
                <a:latin typeface="Arial"/>
                <a:ea typeface="Arial"/>
                <a:cs typeface="Arial"/>
                <a:sym typeface="Arial"/>
              </a:rPr>
              <a:t>Justificación:</a:t>
            </a:r>
            <a:r>
              <a:rPr b="0" i="0" lang="es-ES">
                <a:solidFill>
                  <a:srgbClr val="0D0D0D"/>
                </a:solidFill>
                <a:latin typeface="Arial"/>
                <a:ea typeface="Arial"/>
                <a:cs typeface="Arial"/>
                <a:sym typeface="Arial"/>
              </a:rPr>
              <a:t> La falta de escalabilidad puede limitar el crecimiento del sistema y causar problemas cuando la demanda aumenta. La capacidad del sistema para manejar un mayor volumen de usuarios o datos es esencial para el éxito a largo plazo.</a:t>
            </a:r>
            <a:endParaRPr/>
          </a:p>
          <a:p>
            <a:pPr indent="-228600" lvl="0" marL="457200" rtl="0" algn="just">
              <a:lnSpc>
                <a:spcPct val="100000"/>
              </a:lnSpc>
              <a:spcBef>
                <a:spcPts val="0"/>
              </a:spcBef>
              <a:spcAft>
                <a:spcPts val="0"/>
              </a:spcAft>
              <a:buSzPts val="1400"/>
              <a:buNone/>
            </a:pPr>
            <a:br>
              <a:rPr lang="es-ES" sz="2000"/>
            </a:b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4"/>
          <p:cNvSpPr txBox="1"/>
          <p:nvPr>
            <p:ph type="title"/>
          </p:nvPr>
        </p:nvSpPr>
        <p:spPr>
          <a:xfrm>
            <a:off x="623520" y="828383"/>
            <a:ext cx="10806240" cy="615553"/>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400"/>
              <a:buNone/>
            </a:pPr>
            <a:r>
              <a:rPr lang="es-ES" sz="4000"/>
              <a:t>Ejercicio 1. Identificación de riesgos</a:t>
            </a:r>
            <a:endParaRPr/>
          </a:p>
        </p:txBody>
      </p:sp>
      <p:sp>
        <p:nvSpPr>
          <p:cNvPr id="585" name="Google Shape;585;p34"/>
          <p:cNvSpPr txBox="1"/>
          <p:nvPr>
            <p:ph idx="1" type="subTitle"/>
          </p:nvPr>
        </p:nvSpPr>
        <p:spPr>
          <a:xfrm>
            <a:off x="623520" y="2210335"/>
            <a:ext cx="11238696" cy="3108543"/>
          </a:xfrm>
          <a:prstGeom prst="rect">
            <a:avLst/>
          </a:prstGeom>
          <a:noFill/>
          <a:ln>
            <a:noFill/>
          </a:ln>
        </p:spPr>
        <p:txBody>
          <a:bodyPr anchorCtr="0" anchor="ctr" bIns="0" lIns="0" spcFirstLastPara="1" rIns="0" wrap="square" tIns="0">
            <a:spAutoFit/>
          </a:bodyPr>
          <a:lstStyle/>
          <a:p>
            <a:pPr indent="0" lvl="0" marL="228600" rtl="0" algn="l">
              <a:lnSpc>
                <a:spcPct val="100000"/>
              </a:lnSpc>
              <a:spcBef>
                <a:spcPts val="0"/>
              </a:spcBef>
              <a:spcAft>
                <a:spcPts val="0"/>
              </a:spcAft>
              <a:buSzPts val="1400"/>
              <a:buNone/>
            </a:pPr>
            <a:r>
              <a:rPr b="1" i="0" lang="es-ES">
                <a:solidFill>
                  <a:srgbClr val="0D0D0D"/>
                </a:solidFill>
                <a:latin typeface="Arial"/>
                <a:ea typeface="Arial"/>
                <a:cs typeface="Arial"/>
                <a:sym typeface="Arial"/>
              </a:rPr>
              <a:t>9.Cambios en la Legislación Fiscal:</a:t>
            </a:r>
            <a:endParaRPr b="0" i="0">
              <a:solidFill>
                <a:srgbClr val="0D0D0D"/>
              </a:solidFill>
              <a:latin typeface="Arial"/>
              <a:ea typeface="Arial"/>
              <a:cs typeface="Arial"/>
              <a:sym typeface="Arial"/>
            </a:endParaRPr>
          </a:p>
          <a:p>
            <a:pPr indent="0" lvl="1" marL="457200" rtl="0" algn="l">
              <a:lnSpc>
                <a:spcPct val="100000"/>
              </a:lnSpc>
              <a:spcBef>
                <a:spcPts val="0"/>
              </a:spcBef>
              <a:spcAft>
                <a:spcPts val="0"/>
              </a:spcAft>
              <a:buSzPts val="1400"/>
              <a:buNone/>
            </a:pPr>
            <a:r>
              <a:rPr b="0" i="1" lang="es-ES">
                <a:solidFill>
                  <a:srgbClr val="0D0D0D"/>
                </a:solidFill>
                <a:latin typeface="Arial"/>
                <a:ea typeface="Arial"/>
                <a:cs typeface="Arial"/>
                <a:sym typeface="Arial"/>
              </a:rPr>
              <a:t>Justificación:</a:t>
            </a:r>
            <a:r>
              <a:rPr b="0" i="0" lang="es-ES">
                <a:solidFill>
                  <a:srgbClr val="0D0D0D"/>
                </a:solidFill>
                <a:latin typeface="Arial"/>
                <a:ea typeface="Arial"/>
                <a:cs typeface="Arial"/>
                <a:sym typeface="Arial"/>
              </a:rPr>
              <a:t> Los cambios en la legislación fiscal pueden tener un impacto significativo en los costos y la estructura financiera de la empresa. No adaptarse a estos cambios puede resultar en sanciones financieras y problemas legales.</a:t>
            </a:r>
            <a:endParaRPr>
              <a:solidFill>
                <a:srgbClr val="0D0D0D"/>
              </a:solidFill>
              <a:latin typeface="Arial"/>
              <a:ea typeface="Arial"/>
              <a:cs typeface="Arial"/>
              <a:sym typeface="Arial"/>
            </a:endParaRPr>
          </a:p>
          <a:p>
            <a:pPr indent="0" lvl="1" marL="457200" rtl="0" algn="l">
              <a:lnSpc>
                <a:spcPct val="100000"/>
              </a:lnSpc>
              <a:spcBef>
                <a:spcPts val="0"/>
              </a:spcBef>
              <a:spcAft>
                <a:spcPts val="0"/>
              </a:spcAft>
              <a:buSzPts val="1400"/>
              <a:buNone/>
            </a:pPr>
            <a:r>
              <a:t/>
            </a:r>
            <a:endParaRPr>
              <a:solidFill>
                <a:srgbClr val="0D0D0D"/>
              </a:solidFill>
              <a:latin typeface="Arial"/>
              <a:ea typeface="Arial"/>
              <a:cs typeface="Arial"/>
              <a:sym typeface="Arial"/>
            </a:endParaRPr>
          </a:p>
          <a:p>
            <a:pPr indent="0" lvl="1" marL="457200" rtl="0" algn="l">
              <a:lnSpc>
                <a:spcPct val="100000"/>
              </a:lnSpc>
              <a:spcBef>
                <a:spcPts val="0"/>
              </a:spcBef>
              <a:spcAft>
                <a:spcPts val="0"/>
              </a:spcAft>
              <a:buSzPts val="1400"/>
              <a:buNone/>
            </a:pPr>
            <a:r>
              <a:rPr b="1" lang="es-ES">
                <a:solidFill>
                  <a:srgbClr val="0D0D0D"/>
                </a:solidFill>
                <a:latin typeface="Arial"/>
                <a:ea typeface="Arial"/>
                <a:cs typeface="Arial"/>
                <a:sym typeface="Arial"/>
              </a:rPr>
              <a:t>10. </a:t>
            </a:r>
            <a:r>
              <a:rPr b="1" i="0" lang="es-ES">
                <a:solidFill>
                  <a:srgbClr val="0D0D0D"/>
                </a:solidFill>
                <a:latin typeface="Arial"/>
                <a:ea typeface="Arial"/>
                <a:cs typeface="Arial"/>
                <a:sym typeface="Arial"/>
              </a:rPr>
              <a:t>Problemas de Suministro:</a:t>
            </a:r>
            <a:endParaRPr b="0" i="0">
              <a:solidFill>
                <a:srgbClr val="0D0D0D"/>
              </a:solidFill>
              <a:latin typeface="Arial"/>
              <a:ea typeface="Arial"/>
              <a:cs typeface="Arial"/>
              <a:sym typeface="Arial"/>
            </a:endParaRPr>
          </a:p>
          <a:p>
            <a:pPr indent="0" lvl="1" marL="457200" rtl="0" algn="l">
              <a:lnSpc>
                <a:spcPct val="100000"/>
              </a:lnSpc>
              <a:spcBef>
                <a:spcPts val="0"/>
              </a:spcBef>
              <a:spcAft>
                <a:spcPts val="0"/>
              </a:spcAft>
              <a:buSzPts val="1400"/>
              <a:buNone/>
            </a:pPr>
            <a:r>
              <a:rPr b="0" i="1" lang="es-ES">
                <a:solidFill>
                  <a:srgbClr val="0D0D0D"/>
                </a:solidFill>
                <a:latin typeface="Arial"/>
                <a:ea typeface="Arial"/>
                <a:cs typeface="Arial"/>
                <a:sym typeface="Arial"/>
              </a:rPr>
              <a:t>Justificación:</a:t>
            </a:r>
            <a:r>
              <a:rPr b="0" i="0" lang="es-ES">
                <a:solidFill>
                  <a:srgbClr val="0D0D0D"/>
                </a:solidFill>
                <a:latin typeface="Arial"/>
                <a:ea typeface="Arial"/>
                <a:cs typeface="Arial"/>
                <a:sym typeface="Arial"/>
              </a:rPr>
              <a:t> Dependiendo de la cadena de suministro para el aprovisionamiento de materiales críticos, cualquier interrupción en la cadena puede resultar en retrasos en la producción, pérdida de ingresos y afectar la capacidad de cumplir con la demanda del mercado</a:t>
            </a:r>
            <a:endParaRPr/>
          </a:p>
          <a:p>
            <a:pPr indent="-228600" lvl="0" marL="457200" rtl="0" algn="just">
              <a:lnSpc>
                <a:spcPct val="100000"/>
              </a:lnSpc>
              <a:spcBef>
                <a:spcPts val="0"/>
              </a:spcBef>
              <a:spcAft>
                <a:spcPts val="0"/>
              </a:spcAft>
              <a:buSzPts val="1400"/>
              <a:buNone/>
            </a:pPr>
            <a:br>
              <a:rPr lang="es-ES" sz="2000"/>
            </a:b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5"/>
          <p:cNvSpPr txBox="1"/>
          <p:nvPr>
            <p:ph type="title"/>
          </p:nvPr>
        </p:nvSpPr>
        <p:spPr>
          <a:xfrm>
            <a:off x="407292" y="318717"/>
            <a:ext cx="10806240" cy="615553"/>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400"/>
              <a:buNone/>
            </a:pPr>
            <a:r>
              <a:rPr lang="es-ES" sz="4000"/>
              <a:t>Ejercicio de gestión de riesgos</a:t>
            </a:r>
            <a:endParaRPr/>
          </a:p>
        </p:txBody>
      </p:sp>
      <p:sp>
        <p:nvSpPr>
          <p:cNvPr id="591" name="Google Shape;591;p35"/>
          <p:cNvSpPr txBox="1"/>
          <p:nvPr>
            <p:ph idx="1" type="subTitle"/>
          </p:nvPr>
        </p:nvSpPr>
        <p:spPr>
          <a:xfrm>
            <a:off x="1565937" y="3613666"/>
            <a:ext cx="9389909" cy="931024"/>
          </a:xfrm>
          <a:prstGeom prst="rect">
            <a:avLst/>
          </a:prstGeom>
          <a:noFill/>
          <a:ln>
            <a:noFill/>
          </a:ln>
        </p:spPr>
        <p:txBody>
          <a:bodyPr anchorCtr="0" anchor="ctr" bIns="0" lIns="0" spcFirstLastPara="1" rIns="0" wrap="square" tIns="0">
            <a:spAutoFit/>
          </a:bodyPr>
          <a:lstStyle/>
          <a:p>
            <a:pPr indent="0" lvl="0" marL="0" rtl="0" algn="just">
              <a:lnSpc>
                <a:spcPct val="100000"/>
              </a:lnSpc>
              <a:spcBef>
                <a:spcPts val="1500"/>
              </a:spcBef>
              <a:spcAft>
                <a:spcPts val="0"/>
              </a:spcAft>
              <a:buSzPts val="1400"/>
              <a:buNone/>
            </a:pPr>
            <a:r>
              <a:rPr b="1" lang="es-ES" sz="2400">
                <a:solidFill>
                  <a:srgbClr val="0070C0"/>
                </a:solidFill>
                <a:latin typeface="Roboto"/>
                <a:ea typeface="Roboto"/>
                <a:cs typeface="Roboto"/>
                <a:sym typeface="Roboto"/>
              </a:rPr>
              <a:t>2. Analizamos los riesgos, armamos tabla y colocamos: riesgo, categoría, probabilidad e impacto.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6"/>
          <p:cNvSpPr txBox="1"/>
          <p:nvPr>
            <p:ph type="title"/>
          </p:nvPr>
        </p:nvSpPr>
        <p:spPr>
          <a:xfrm>
            <a:off x="623520" y="828383"/>
            <a:ext cx="10806240" cy="615553"/>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400"/>
              <a:buNone/>
            </a:pPr>
            <a:r>
              <a:rPr lang="es-ES" sz="4000"/>
              <a:t>Ejercicio 2. Análisis de Riesgos</a:t>
            </a:r>
            <a:endParaRPr/>
          </a:p>
        </p:txBody>
      </p:sp>
      <p:sp>
        <p:nvSpPr>
          <p:cNvPr id="597" name="Google Shape;597;p36"/>
          <p:cNvSpPr/>
          <p:nvPr/>
        </p:nvSpPr>
        <p:spPr>
          <a:xfrm>
            <a:off x="676275" y="2439988"/>
            <a:ext cx="12192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598" name="Google Shape;598;p36"/>
          <p:cNvGraphicFramePr/>
          <p:nvPr/>
        </p:nvGraphicFramePr>
        <p:xfrm>
          <a:off x="1708878" y="1998664"/>
          <a:ext cx="3000000" cy="3000000"/>
        </p:xfrm>
        <a:graphic>
          <a:graphicData uri="http://schemas.openxmlformats.org/drawingml/2006/table">
            <a:tbl>
              <a:tblPr>
                <a:noFill/>
                <a:tableStyleId>{D3EA5291-B39A-4826-A1F1-E4AE4FEBE5A3}</a:tableStyleId>
              </a:tblPr>
              <a:tblGrid>
                <a:gridCol w="824825"/>
                <a:gridCol w="3042650"/>
                <a:gridCol w="1873775"/>
                <a:gridCol w="1479850"/>
                <a:gridCol w="1743025"/>
              </a:tblGrid>
              <a:tr h="240250">
                <a:tc>
                  <a:txBody>
                    <a:bodyPr/>
                    <a:lstStyle/>
                    <a:p>
                      <a:pPr indent="0" lvl="0" marL="0" marR="0" rtl="0" algn="ctr">
                        <a:lnSpc>
                          <a:spcPct val="100000"/>
                        </a:lnSpc>
                        <a:spcBef>
                          <a:spcPts val="0"/>
                        </a:spcBef>
                        <a:spcAft>
                          <a:spcPts val="0"/>
                        </a:spcAft>
                        <a:buNone/>
                      </a:pPr>
                      <a:r>
                        <a:rPr b="1" i="0" lang="es-ES" sz="1400" u="none" cap="none" strike="noStrike">
                          <a:solidFill>
                            <a:srgbClr val="0D0D0D"/>
                          </a:solidFill>
                          <a:latin typeface="Roboto"/>
                          <a:ea typeface="Roboto"/>
                          <a:cs typeface="Roboto"/>
                          <a:sym typeface="Roboto"/>
                        </a:rPr>
                        <a:t>No.</a:t>
                      </a:r>
                      <a:endParaRPr sz="1400" u="none" cap="none" strike="noStrike"/>
                    </a:p>
                  </a:txBody>
                  <a:tcPr marT="7850" marB="7850" marR="7850" marL="7850" anchor="b">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00B0F0"/>
                    </a:solidFill>
                  </a:tcPr>
                </a:tc>
                <a:tc>
                  <a:txBody>
                    <a:bodyPr/>
                    <a:lstStyle/>
                    <a:p>
                      <a:pPr indent="0" lvl="0" marL="0" marR="0" rtl="0" algn="ctr">
                        <a:lnSpc>
                          <a:spcPct val="100000"/>
                        </a:lnSpc>
                        <a:spcBef>
                          <a:spcPts val="0"/>
                        </a:spcBef>
                        <a:spcAft>
                          <a:spcPts val="0"/>
                        </a:spcAft>
                        <a:buNone/>
                      </a:pPr>
                      <a:r>
                        <a:rPr b="1" i="0" lang="es-ES" sz="1400" u="none" cap="none" strike="noStrike">
                          <a:solidFill>
                            <a:srgbClr val="0D0D0D"/>
                          </a:solidFill>
                          <a:latin typeface="Roboto"/>
                          <a:ea typeface="Roboto"/>
                          <a:cs typeface="Roboto"/>
                          <a:sym typeface="Roboto"/>
                        </a:rPr>
                        <a:t>Riesgo</a:t>
                      </a:r>
                      <a:endParaRPr sz="1400" u="none" cap="none" strike="noStrike"/>
                    </a:p>
                  </a:txBody>
                  <a:tcPr marT="7850" marB="7850" marR="7850" marL="7850" anchor="b">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00B0F0"/>
                    </a:solidFill>
                  </a:tcPr>
                </a:tc>
                <a:tc>
                  <a:txBody>
                    <a:bodyPr/>
                    <a:lstStyle/>
                    <a:p>
                      <a:pPr indent="0" lvl="0" marL="0" marR="0" rtl="0" algn="ctr">
                        <a:lnSpc>
                          <a:spcPct val="100000"/>
                        </a:lnSpc>
                        <a:spcBef>
                          <a:spcPts val="0"/>
                        </a:spcBef>
                        <a:spcAft>
                          <a:spcPts val="0"/>
                        </a:spcAft>
                        <a:buNone/>
                      </a:pPr>
                      <a:r>
                        <a:rPr b="1" i="0" lang="es-ES" sz="1400" u="none" cap="none" strike="noStrike">
                          <a:solidFill>
                            <a:srgbClr val="0D0D0D"/>
                          </a:solidFill>
                          <a:latin typeface="Roboto"/>
                          <a:ea typeface="Roboto"/>
                          <a:cs typeface="Roboto"/>
                          <a:sym typeface="Roboto"/>
                        </a:rPr>
                        <a:t>Categoría</a:t>
                      </a:r>
                      <a:endParaRPr sz="1400" u="none" cap="none" strike="noStrike"/>
                    </a:p>
                  </a:txBody>
                  <a:tcPr marT="7850" marB="7850" marR="7850" marL="7850" anchor="b">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00B0F0"/>
                    </a:solidFill>
                  </a:tcPr>
                </a:tc>
                <a:tc>
                  <a:txBody>
                    <a:bodyPr/>
                    <a:lstStyle/>
                    <a:p>
                      <a:pPr indent="0" lvl="0" marL="0" marR="0" rtl="0" algn="ctr">
                        <a:lnSpc>
                          <a:spcPct val="100000"/>
                        </a:lnSpc>
                        <a:spcBef>
                          <a:spcPts val="0"/>
                        </a:spcBef>
                        <a:spcAft>
                          <a:spcPts val="0"/>
                        </a:spcAft>
                        <a:buNone/>
                      </a:pPr>
                      <a:r>
                        <a:rPr b="1" i="0" lang="es-ES" sz="1400" u="none" cap="none" strike="noStrike">
                          <a:solidFill>
                            <a:srgbClr val="0D0D0D"/>
                          </a:solidFill>
                          <a:latin typeface="Roboto"/>
                          <a:ea typeface="Roboto"/>
                          <a:cs typeface="Roboto"/>
                          <a:sym typeface="Roboto"/>
                        </a:rPr>
                        <a:t>Probabilidad</a:t>
                      </a:r>
                      <a:endParaRPr sz="1400" u="none" cap="none" strike="noStrike"/>
                    </a:p>
                  </a:txBody>
                  <a:tcPr marT="7850" marB="7850" marR="7850" marL="7850" anchor="b">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00B0F0"/>
                    </a:solidFill>
                  </a:tcPr>
                </a:tc>
                <a:tc>
                  <a:txBody>
                    <a:bodyPr/>
                    <a:lstStyle/>
                    <a:p>
                      <a:pPr indent="0" lvl="0" marL="0" marR="0" rtl="0" algn="ctr">
                        <a:lnSpc>
                          <a:spcPct val="100000"/>
                        </a:lnSpc>
                        <a:spcBef>
                          <a:spcPts val="0"/>
                        </a:spcBef>
                        <a:spcAft>
                          <a:spcPts val="0"/>
                        </a:spcAft>
                        <a:buNone/>
                      </a:pPr>
                      <a:r>
                        <a:rPr b="1" i="0" lang="es-ES" sz="1400" u="none" cap="none" strike="noStrike">
                          <a:solidFill>
                            <a:srgbClr val="0D0D0D"/>
                          </a:solidFill>
                          <a:latin typeface="Roboto"/>
                          <a:ea typeface="Roboto"/>
                          <a:cs typeface="Roboto"/>
                          <a:sym typeface="Roboto"/>
                        </a:rPr>
                        <a:t>Impacto</a:t>
                      </a:r>
                      <a:endParaRPr sz="1400" u="none" cap="none" strike="noStrike"/>
                    </a:p>
                  </a:txBody>
                  <a:tcPr marT="7850" marB="7850" marR="7850" marL="7850" anchor="b">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00B0F0"/>
                    </a:solidFill>
                  </a:tcPr>
                </a:tc>
              </a:tr>
              <a:tr h="486100">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1</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Requerimientos Cambiantes</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Proyecto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60%</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Serio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r>
              <a:tr h="464025">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2</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Falta de Experiencia en Tecnologías Nuevas</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Producto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70%</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Catastrófico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r>
              <a:tr h="425075">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3</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Problemas de Integración</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Proyecto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75%</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Serio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r>
              <a:tr h="425075">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4</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Falta de Recursos Humanos</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Proyecto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70%</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Serio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r>
              <a:tr h="464025">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5</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Cambio en las Tendencias del Mercado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Negocio/Empresa</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80%</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Serio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r>
              <a:tr h="464025">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6</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Fallos en la Seguridad del Producto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Producto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60%</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Serio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r>
              <a:tr h="464025">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7</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Rendimiento Inadecuado del Sistema</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Producto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70%</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Serio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r>
              <a:tr h="425075">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8</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Problemas de Escalabilidad</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Producto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40%</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s-ES">
                          <a:solidFill>
                            <a:srgbClr val="0D0D0D"/>
                          </a:solidFill>
                          <a:latin typeface="Roboto"/>
                          <a:ea typeface="Roboto"/>
                          <a:cs typeface="Roboto"/>
                          <a:sym typeface="Roboto"/>
                        </a:rPr>
                        <a:t>Moderado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r>
              <a:tr h="272500">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9</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Cambios en la Legislación Fiscal</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Negocio/Empresa</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40%</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Serio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r>
              <a:tr h="242000">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10</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Problemas de Suministro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Negocio/Empresa</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s-ES">
                          <a:solidFill>
                            <a:srgbClr val="0D0D0D"/>
                          </a:solidFill>
                          <a:latin typeface="Roboto"/>
                          <a:ea typeface="Roboto"/>
                          <a:cs typeface="Roboto"/>
                          <a:sym typeface="Roboto"/>
                        </a:rPr>
                        <a:t>60%</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s-ES" sz="1400" u="none" cap="none" strike="noStrike">
                          <a:solidFill>
                            <a:srgbClr val="0D0D0D"/>
                          </a:solidFill>
                          <a:latin typeface="Roboto"/>
                          <a:ea typeface="Roboto"/>
                          <a:cs typeface="Roboto"/>
                          <a:sym typeface="Roboto"/>
                        </a:rPr>
                        <a:t>Serio</a:t>
                      </a:r>
                      <a:endParaRPr sz="1400" u="none" cap="none" strike="noStrike"/>
                    </a:p>
                  </a:txBody>
                  <a:tcPr marT="7850" marB="7850" marR="7850" marL="7850" anchor="ctr">
                    <a:lnL cap="flat" cmpd="sng" w="11900">
                      <a:solidFill>
                        <a:srgbClr val="E3E3E3"/>
                      </a:solidFill>
                      <a:prstDash val="solid"/>
                      <a:round/>
                      <a:headEnd len="sm" w="sm" type="none"/>
                      <a:tailEnd len="sm" w="sm" type="none"/>
                    </a:lnL>
                    <a:lnR cap="flat" cmpd="sng" w="11900">
                      <a:solidFill>
                        <a:srgbClr val="E3E3E3"/>
                      </a:solidFill>
                      <a:prstDash val="solid"/>
                      <a:round/>
                      <a:headEnd len="sm" w="sm" type="none"/>
                      <a:tailEnd len="sm" w="sm" type="none"/>
                    </a:lnR>
                    <a:lnT cap="flat" cmpd="sng" w="11900">
                      <a:solidFill>
                        <a:srgbClr val="E3E3E3"/>
                      </a:solidFill>
                      <a:prstDash val="solid"/>
                      <a:round/>
                      <a:headEnd len="sm" w="sm" type="none"/>
                      <a:tailEnd len="sm" w="sm" type="none"/>
                    </a:lnT>
                    <a:lnB cap="flat" cmpd="sng" w="11900">
                      <a:solidFill>
                        <a:srgbClr val="E3E3E3"/>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7"/>
          <p:cNvSpPr txBox="1"/>
          <p:nvPr>
            <p:ph type="title"/>
          </p:nvPr>
        </p:nvSpPr>
        <p:spPr>
          <a:xfrm>
            <a:off x="407292" y="318717"/>
            <a:ext cx="10806240" cy="615553"/>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400"/>
              <a:buNone/>
            </a:pPr>
            <a:r>
              <a:rPr lang="es-ES" sz="4000"/>
              <a:t>Ejercicio de gestión de riesgos</a:t>
            </a:r>
            <a:endParaRPr/>
          </a:p>
        </p:txBody>
      </p:sp>
      <p:sp>
        <p:nvSpPr>
          <p:cNvPr id="604" name="Google Shape;604;p37"/>
          <p:cNvSpPr txBox="1"/>
          <p:nvPr>
            <p:ph idx="1" type="subTitle"/>
          </p:nvPr>
        </p:nvSpPr>
        <p:spPr>
          <a:xfrm>
            <a:off x="1565937" y="3798332"/>
            <a:ext cx="9389909" cy="561692"/>
          </a:xfrm>
          <a:prstGeom prst="rect">
            <a:avLst/>
          </a:prstGeom>
          <a:noFill/>
          <a:ln>
            <a:noFill/>
          </a:ln>
        </p:spPr>
        <p:txBody>
          <a:bodyPr anchorCtr="0" anchor="ctr" bIns="0" lIns="0" spcFirstLastPara="1" rIns="0" wrap="square" tIns="0">
            <a:spAutoFit/>
          </a:bodyPr>
          <a:lstStyle/>
          <a:p>
            <a:pPr indent="0" lvl="0" marL="0" rtl="0" algn="just">
              <a:lnSpc>
                <a:spcPct val="100000"/>
              </a:lnSpc>
              <a:spcBef>
                <a:spcPts val="1500"/>
              </a:spcBef>
              <a:spcAft>
                <a:spcPts val="0"/>
              </a:spcAft>
              <a:buSzPts val="1400"/>
              <a:buNone/>
            </a:pPr>
            <a:r>
              <a:rPr b="1" lang="es-ES" sz="2400">
                <a:solidFill>
                  <a:srgbClr val="0070C0"/>
                </a:solidFill>
                <a:latin typeface="Roboto"/>
                <a:ea typeface="Roboto"/>
                <a:cs typeface="Roboto"/>
                <a:sym typeface="Roboto"/>
              </a:rPr>
              <a:t>2. Analizamos los riesgos: ¿Cuál es la línea de corte del ejemplo?</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38"/>
          <p:cNvSpPr txBox="1"/>
          <p:nvPr>
            <p:ph type="title"/>
          </p:nvPr>
        </p:nvSpPr>
        <p:spPr>
          <a:xfrm>
            <a:off x="623520" y="828383"/>
            <a:ext cx="10806240" cy="615553"/>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400"/>
              <a:buNone/>
            </a:pPr>
            <a:r>
              <a:rPr lang="es-ES" sz="4000"/>
              <a:t>Ejercicio 2. Línea de corte</a:t>
            </a:r>
            <a:endParaRPr/>
          </a:p>
        </p:txBody>
      </p:sp>
      <p:sp>
        <p:nvSpPr>
          <p:cNvPr id="610" name="Google Shape;610;p38"/>
          <p:cNvSpPr/>
          <p:nvPr/>
        </p:nvSpPr>
        <p:spPr>
          <a:xfrm>
            <a:off x="676275" y="2439988"/>
            <a:ext cx="12192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1" name="Google Shape;611;p38"/>
          <p:cNvSpPr txBox="1"/>
          <p:nvPr/>
        </p:nvSpPr>
        <p:spPr>
          <a:xfrm>
            <a:off x="187376" y="1883758"/>
            <a:ext cx="1169982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2000" u="none" cap="none" strike="noStrike">
                <a:solidFill>
                  <a:srgbClr val="0D0D0D"/>
                </a:solidFill>
                <a:latin typeface="Arial"/>
                <a:ea typeface="Arial"/>
                <a:cs typeface="Arial"/>
                <a:sym typeface="Arial"/>
              </a:rPr>
              <a:t>Riesgos con una probabilidad alta (superior al 70%) y un impacto serio o catastrófico se considerarán críticos.</a:t>
            </a:r>
            <a:endParaRPr b="0" i="0" sz="2000" u="none" cap="none" strike="noStrike">
              <a:solidFill>
                <a:srgbClr val="000000"/>
              </a:solidFill>
              <a:latin typeface="Arial"/>
              <a:ea typeface="Arial"/>
              <a:cs typeface="Arial"/>
              <a:sym typeface="Arial"/>
            </a:endParaRPr>
          </a:p>
        </p:txBody>
      </p:sp>
      <p:sp>
        <p:nvSpPr>
          <p:cNvPr id="612" name="Google Shape;612;p38"/>
          <p:cNvSpPr txBox="1"/>
          <p:nvPr/>
        </p:nvSpPr>
        <p:spPr>
          <a:xfrm>
            <a:off x="4414603" y="2439988"/>
            <a:ext cx="6430780" cy="4247317"/>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rgbClr val="000000"/>
              </a:buClr>
              <a:buSzPts val="1800"/>
              <a:buFont typeface="Arial"/>
              <a:buAutoNum type="arabicPeriod"/>
            </a:pPr>
            <a:r>
              <a:rPr b="1" i="0" lang="es-ES" sz="1800" u="none" cap="none" strike="noStrike">
                <a:solidFill>
                  <a:srgbClr val="0D0D0D"/>
                </a:solidFill>
                <a:latin typeface="Arial"/>
                <a:ea typeface="Arial"/>
                <a:cs typeface="Arial"/>
                <a:sym typeface="Arial"/>
              </a:rPr>
              <a:t>Falta de Experiencia en Tecnologías Nuevas:</a:t>
            </a:r>
            <a:endParaRPr b="0" i="0" sz="1800" u="none" cap="none" strike="noStrike">
              <a:solidFill>
                <a:srgbClr val="0D0D0D"/>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AutoNum type="arabicPeriod"/>
            </a:pPr>
            <a:r>
              <a:rPr b="0" i="0" lang="es-ES" sz="1800" u="none" cap="none" strike="noStrike">
                <a:solidFill>
                  <a:srgbClr val="0D0D0D"/>
                </a:solidFill>
                <a:latin typeface="Arial"/>
                <a:ea typeface="Arial"/>
                <a:cs typeface="Arial"/>
                <a:sym typeface="Arial"/>
              </a:rPr>
              <a:t>Probabilidad: 70%</a:t>
            </a:r>
            <a:endParaRPr/>
          </a:p>
          <a:p>
            <a:pPr indent="-285750" lvl="1" marL="742950" marR="0" rtl="0" algn="l">
              <a:lnSpc>
                <a:spcPct val="100000"/>
              </a:lnSpc>
              <a:spcBef>
                <a:spcPts val="0"/>
              </a:spcBef>
              <a:spcAft>
                <a:spcPts val="0"/>
              </a:spcAft>
              <a:buClr>
                <a:srgbClr val="000000"/>
              </a:buClr>
              <a:buSzPts val="1800"/>
              <a:buFont typeface="Arial"/>
              <a:buAutoNum type="arabicPeriod"/>
            </a:pPr>
            <a:r>
              <a:rPr b="0" i="0" lang="es-ES" sz="1800" u="none" cap="none" strike="noStrike">
                <a:solidFill>
                  <a:srgbClr val="0D0D0D"/>
                </a:solidFill>
                <a:latin typeface="Arial"/>
                <a:ea typeface="Arial"/>
                <a:cs typeface="Arial"/>
                <a:sym typeface="Arial"/>
              </a:rPr>
              <a:t>Impacto: Catastrófico</a:t>
            </a:r>
            <a:endParaRPr/>
          </a:p>
          <a:p>
            <a:pPr indent="-114300" lvl="0" marL="0" marR="0" rtl="0" algn="l">
              <a:lnSpc>
                <a:spcPct val="100000"/>
              </a:lnSpc>
              <a:spcBef>
                <a:spcPts val="0"/>
              </a:spcBef>
              <a:spcAft>
                <a:spcPts val="0"/>
              </a:spcAft>
              <a:buClr>
                <a:srgbClr val="000000"/>
              </a:buClr>
              <a:buSzPts val="1800"/>
              <a:buFont typeface="Arial"/>
              <a:buAutoNum type="arabicPeriod"/>
            </a:pPr>
            <a:r>
              <a:rPr b="1" i="0" lang="es-ES" sz="1800" u="none" cap="none" strike="noStrike">
                <a:solidFill>
                  <a:srgbClr val="0D0D0D"/>
                </a:solidFill>
                <a:latin typeface="Arial"/>
                <a:ea typeface="Arial"/>
                <a:cs typeface="Arial"/>
                <a:sym typeface="Arial"/>
              </a:rPr>
              <a:t>Cambios en las Tendencias del Mercado:</a:t>
            </a:r>
            <a:endParaRPr b="0" i="0" sz="1800" u="none" cap="none" strike="noStrike">
              <a:solidFill>
                <a:srgbClr val="0D0D0D"/>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AutoNum type="arabicPeriod"/>
            </a:pPr>
            <a:r>
              <a:rPr b="0" i="0" lang="es-ES" sz="1800" u="none" cap="none" strike="noStrike">
                <a:solidFill>
                  <a:srgbClr val="0D0D0D"/>
                </a:solidFill>
                <a:latin typeface="Arial"/>
                <a:ea typeface="Arial"/>
                <a:cs typeface="Arial"/>
                <a:sym typeface="Arial"/>
              </a:rPr>
              <a:t>Probabilidad: 80%</a:t>
            </a:r>
            <a:endParaRPr/>
          </a:p>
          <a:p>
            <a:pPr indent="-285750" lvl="1" marL="742950" marR="0" rtl="0" algn="l">
              <a:lnSpc>
                <a:spcPct val="100000"/>
              </a:lnSpc>
              <a:spcBef>
                <a:spcPts val="0"/>
              </a:spcBef>
              <a:spcAft>
                <a:spcPts val="0"/>
              </a:spcAft>
              <a:buClr>
                <a:srgbClr val="000000"/>
              </a:buClr>
              <a:buSzPts val="1800"/>
              <a:buFont typeface="Arial"/>
              <a:buAutoNum type="arabicPeriod"/>
            </a:pPr>
            <a:r>
              <a:rPr b="0" i="0" lang="es-ES" sz="1800" u="none" cap="none" strike="noStrike">
                <a:solidFill>
                  <a:srgbClr val="0D0D0D"/>
                </a:solidFill>
                <a:latin typeface="Arial"/>
                <a:ea typeface="Arial"/>
                <a:cs typeface="Arial"/>
                <a:sym typeface="Arial"/>
              </a:rPr>
              <a:t>Impacto: Serio</a:t>
            </a:r>
            <a:endParaRPr/>
          </a:p>
          <a:p>
            <a:pPr indent="-114300" lvl="0" marL="0" marR="0" rtl="0" algn="l">
              <a:lnSpc>
                <a:spcPct val="100000"/>
              </a:lnSpc>
              <a:spcBef>
                <a:spcPts val="0"/>
              </a:spcBef>
              <a:spcAft>
                <a:spcPts val="0"/>
              </a:spcAft>
              <a:buClr>
                <a:srgbClr val="000000"/>
              </a:buClr>
              <a:buSzPts val="1800"/>
              <a:buFont typeface="Arial"/>
              <a:buAutoNum type="arabicPeriod"/>
            </a:pPr>
            <a:r>
              <a:rPr b="1" i="0" lang="es-ES" sz="1800" u="none" cap="none" strike="noStrike">
                <a:solidFill>
                  <a:srgbClr val="0D0D0D"/>
                </a:solidFill>
                <a:latin typeface="Arial"/>
                <a:ea typeface="Arial"/>
                <a:cs typeface="Arial"/>
                <a:sym typeface="Arial"/>
              </a:rPr>
              <a:t>Problemas de Integración:</a:t>
            </a:r>
            <a:endParaRPr b="0" i="0" sz="1800" u="none" cap="none" strike="noStrike">
              <a:solidFill>
                <a:srgbClr val="0D0D0D"/>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AutoNum type="arabicPeriod"/>
            </a:pPr>
            <a:r>
              <a:rPr b="0" i="0" lang="es-ES" sz="1800" u="none" cap="none" strike="noStrike">
                <a:solidFill>
                  <a:srgbClr val="0D0D0D"/>
                </a:solidFill>
                <a:latin typeface="Arial"/>
                <a:ea typeface="Arial"/>
                <a:cs typeface="Arial"/>
                <a:sym typeface="Arial"/>
              </a:rPr>
              <a:t>Probabilidad: 75%</a:t>
            </a:r>
            <a:endParaRPr/>
          </a:p>
          <a:p>
            <a:pPr indent="-285750" lvl="1" marL="742950" marR="0" rtl="0" algn="l">
              <a:lnSpc>
                <a:spcPct val="100000"/>
              </a:lnSpc>
              <a:spcBef>
                <a:spcPts val="0"/>
              </a:spcBef>
              <a:spcAft>
                <a:spcPts val="0"/>
              </a:spcAft>
              <a:buClr>
                <a:srgbClr val="000000"/>
              </a:buClr>
              <a:buSzPts val="1800"/>
              <a:buFont typeface="Arial"/>
              <a:buAutoNum type="arabicPeriod"/>
            </a:pPr>
            <a:r>
              <a:rPr b="0" i="0" lang="es-ES" sz="1800" u="none" cap="none" strike="noStrike">
                <a:solidFill>
                  <a:srgbClr val="0D0D0D"/>
                </a:solidFill>
                <a:latin typeface="Arial"/>
                <a:ea typeface="Arial"/>
                <a:cs typeface="Arial"/>
                <a:sym typeface="Arial"/>
              </a:rPr>
              <a:t>Impacto: Serio</a:t>
            </a:r>
            <a:endParaRPr/>
          </a:p>
          <a:p>
            <a:pPr indent="-114300" lvl="0" marL="0" marR="0" rtl="0" algn="l">
              <a:lnSpc>
                <a:spcPct val="100000"/>
              </a:lnSpc>
              <a:spcBef>
                <a:spcPts val="0"/>
              </a:spcBef>
              <a:spcAft>
                <a:spcPts val="0"/>
              </a:spcAft>
              <a:buClr>
                <a:srgbClr val="000000"/>
              </a:buClr>
              <a:buSzPts val="1800"/>
              <a:buFont typeface="Arial"/>
              <a:buAutoNum type="arabicPeriod"/>
            </a:pPr>
            <a:r>
              <a:rPr b="1" i="0" lang="es-ES" sz="1800" u="none" cap="none" strike="noStrike">
                <a:solidFill>
                  <a:srgbClr val="0D0D0D"/>
                </a:solidFill>
                <a:latin typeface="Arial"/>
                <a:ea typeface="Arial"/>
                <a:cs typeface="Arial"/>
                <a:sym typeface="Arial"/>
              </a:rPr>
              <a:t>Falta de Recursos Humanos:</a:t>
            </a:r>
            <a:endParaRPr b="0" i="0" sz="1800" u="none" cap="none" strike="noStrike">
              <a:solidFill>
                <a:srgbClr val="0D0D0D"/>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AutoNum type="arabicPeriod"/>
            </a:pPr>
            <a:r>
              <a:rPr b="0" i="0" lang="es-ES" sz="1800" u="none" cap="none" strike="noStrike">
                <a:solidFill>
                  <a:srgbClr val="0D0D0D"/>
                </a:solidFill>
                <a:latin typeface="Arial"/>
                <a:ea typeface="Arial"/>
                <a:cs typeface="Arial"/>
                <a:sym typeface="Arial"/>
              </a:rPr>
              <a:t>Probabilidad: 70%</a:t>
            </a:r>
            <a:endParaRPr/>
          </a:p>
          <a:p>
            <a:pPr indent="-285750" lvl="1" marL="742950" marR="0" rtl="0" algn="l">
              <a:lnSpc>
                <a:spcPct val="100000"/>
              </a:lnSpc>
              <a:spcBef>
                <a:spcPts val="0"/>
              </a:spcBef>
              <a:spcAft>
                <a:spcPts val="0"/>
              </a:spcAft>
              <a:buClr>
                <a:srgbClr val="000000"/>
              </a:buClr>
              <a:buSzPts val="1800"/>
              <a:buFont typeface="Arial"/>
              <a:buAutoNum type="arabicPeriod"/>
            </a:pPr>
            <a:r>
              <a:rPr b="0" i="0" lang="es-ES" sz="1800" u="none" cap="none" strike="noStrike">
                <a:solidFill>
                  <a:srgbClr val="0D0D0D"/>
                </a:solidFill>
                <a:latin typeface="Arial"/>
                <a:ea typeface="Arial"/>
                <a:cs typeface="Arial"/>
                <a:sym typeface="Arial"/>
              </a:rPr>
              <a:t>Impacto: Serio</a:t>
            </a:r>
            <a:endParaRPr/>
          </a:p>
          <a:p>
            <a:pPr indent="-114300" lvl="0" marL="0" marR="0" rtl="0" algn="l">
              <a:lnSpc>
                <a:spcPct val="100000"/>
              </a:lnSpc>
              <a:spcBef>
                <a:spcPts val="0"/>
              </a:spcBef>
              <a:spcAft>
                <a:spcPts val="0"/>
              </a:spcAft>
              <a:buClr>
                <a:srgbClr val="000000"/>
              </a:buClr>
              <a:buSzPts val="1800"/>
              <a:buFont typeface="Arial"/>
              <a:buAutoNum type="arabicPeriod"/>
            </a:pPr>
            <a:r>
              <a:rPr b="1" i="0" lang="es-ES" sz="1800" u="none" cap="none" strike="noStrike">
                <a:solidFill>
                  <a:srgbClr val="0D0D0D"/>
                </a:solidFill>
                <a:latin typeface="Arial"/>
                <a:ea typeface="Arial"/>
                <a:cs typeface="Arial"/>
                <a:sym typeface="Arial"/>
              </a:rPr>
              <a:t>Rendimiento Inadecuado del Sistema:</a:t>
            </a:r>
            <a:endParaRPr b="0" i="0" sz="1800" u="none" cap="none" strike="noStrike">
              <a:solidFill>
                <a:srgbClr val="0D0D0D"/>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AutoNum type="arabicPeriod"/>
            </a:pPr>
            <a:r>
              <a:rPr b="0" i="0" lang="es-ES" sz="1800" u="none" cap="none" strike="noStrike">
                <a:solidFill>
                  <a:srgbClr val="0D0D0D"/>
                </a:solidFill>
                <a:latin typeface="Arial"/>
                <a:ea typeface="Arial"/>
                <a:cs typeface="Arial"/>
                <a:sym typeface="Arial"/>
              </a:rPr>
              <a:t>Probabilidad: 70%</a:t>
            </a:r>
            <a:endParaRPr/>
          </a:p>
          <a:p>
            <a:pPr indent="-285750" lvl="1" marL="742950" marR="0" rtl="0" algn="l">
              <a:lnSpc>
                <a:spcPct val="100000"/>
              </a:lnSpc>
              <a:spcBef>
                <a:spcPts val="0"/>
              </a:spcBef>
              <a:spcAft>
                <a:spcPts val="0"/>
              </a:spcAft>
              <a:buClr>
                <a:srgbClr val="000000"/>
              </a:buClr>
              <a:buSzPts val="1800"/>
              <a:buFont typeface="Arial"/>
              <a:buAutoNum type="arabicPeriod"/>
            </a:pPr>
            <a:r>
              <a:rPr b="0" i="0" lang="es-ES" sz="1800" u="none" cap="none" strike="noStrike">
                <a:solidFill>
                  <a:srgbClr val="0D0D0D"/>
                </a:solidFill>
                <a:latin typeface="Arial"/>
                <a:ea typeface="Arial"/>
                <a:cs typeface="Arial"/>
                <a:sym typeface="Arial"/>
              </a:rPr>
              <a:t>Impacto: Serio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9"/>
          <p:cNvSpPr txBox="1"/>
          <p:nvPr>
            <p:ph type="title"/>
          </p:nvPr>
        </p:nvSpPr>
        <p:spPr>
          <a:xfrm>
            <a:off x="407292" y="318717"/>
            <a:ext cx="10806240" cy="615553"/>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400"/>
              <a:buNone/>
            </a:pPr>
            <a:r>
              <a:rPr lang="es-ES" sz="4000"/>
              <a:t>Ejercicio de gestión de riesgos</a:t>
            </a:r>
            <a:endParaRPr/>
          </a:p>
        </p:txBody>
      </p:sp>
      <p:sp>
        <p:nvSpPr>
          <p:cNvPr id="618" name="Google Shape;618;p39"/>
          <p:cNvSpPr txBox="1"/>
          <p:nvPr>
            <p:ph idx="1" type="subTitle"/>
          </p:nvPr>
        </p:nvSpPr>
        <p:spPr>
          <a:xfrm>
            <a:off x="1401045" y="3074020"/>
            <a:ext cx="9389909" cy="931024"/>
          </a:xfrm>
          <a:prstGeom prst="rect">
            <a:avLst/>
          </a:prstGeom>
          <a:noFill/>
          <a:ln>
            <a:noFill/>
          </a:ln>
        </p:spPr>
        <p:txBody>
          <a:bodyPr anchorCtr="0" anchor="ctr" bIns="0" lIns="0" spcFirstLastPara="1" rIns="0" wrap="square" tIns="0">
            <a:spAutoFit/>
          </a:bodyPr>
          <a:lstStyle/>
          <a:p>
            <a:pPr indent="0" lvl="0" marL="0" rtl="0" algn="just">
              <a:lnSpc>
                <a:spcPct val="100000"/>
              </a:lnSpc>
              <a:spcBef>
                <a:spcPts val="1500"/>
              </a:spcBef>
              <a:spcAft>
                <a:spcPts val="0"/>
              </a:spcAft>
              <a:buSzPts val="1400"/>
              <a:buNone/>
            </a:pPr>
            <a:r>
              <a:rPr b="1" lang="es-ES" sz="2400">
                <a:solidFill>
                  <a:srgbClr val="0070C0"/>
                </a:solidFill>
                <a:latin typeface="Roboto"/>
                <a:ea typeface="Roboto"/>
                <a:cs typeface="Roboto"/>
                <a:sym typeface="Roboto"/>
              </a:rPr>
              <a:t>3. Planificamos los riesgos: ¿Cuales son cada una de las estrategias de mitigación para los riegos por arriba de la línea de corte?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
          <p:cNvSpPr txBox="1"/>
          <p:nvPr/>
        </p:nvSpPr>
        <p:spPr>
          <a:xfrm>
            <a:off x="697412" y="439283"/>
            <a:ext cx="8104680" cy="1272960"/>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Gestión de Riesgos</a:t>
            </a:r>
            <a:endParaRPr b="0" i="0" sz="4000" u="none" cap="none" strike="noStrike">
              <a:solidFill>
                <a:srgbClr val="4A6617"/>
              </a:solidFill>
              <a:latin typeface="Calibri"/>
              <a:ea typeface="Calibri"/>
              <a:cs typeface="Calibri"/>
              <a:sym typeface="Calibri"/>
            </a:endParaRPr>
          </a:p>
        </p:txBody>
      </p:sp>
      <p:sp>
        <p:nvSpPr>
          <p:cNvPr id="195" name="Google Shape;195;p4"/>
          <p:cNvSpPr txBox="1"/>
          <p:nvPr/>
        </p:nvSpPr>
        <p:spPr>
          <a:xfrm>
            <a:off x="921691" y="1993454"/>
            <a:ext cx="8630271" cy="3767040"/>
          </a:xfrm>
          <a:prstGeom prst="rect">
            <a:avLst/>
          </a:prstGeom>
          <a:noFill/>
          <a:ln>
            <a:noFill/>
          </a:ln>
        </p:spPr>
        <p:txBody>
          <a:bodyPr anchorCtr="0" anchor="t" bIns="45700" lIns="91425" spcFirstLastPara="1" rIns="91425" wrap="square" tIns="45700">
            <a:noAutofit/>
          </a:bodyPr>
          <a:lstStyle/>
          <a:p>
            <a:pPr indent="-177800" lvl="0" marL="68760" marR="0" rtl="0" algn="just">
              <a:lnSpc>
                <a:spcPct val="85000"/>
              </a:lnSpc>
              <a:spcBef>
                <a:spcPts val="0"/>
              </a:spcBef>
              <a:spcAft>
                <a:spcPts val="0"/>
              </a:spcAft>
              <a:buClr>
                <a:srgbClr val="C00000"/>
              </a:buClr>
              <a:buSzPts val="2800"/>
              <a:buFont typeface="Arial"/>
              <a:buChar char="»"/>
            </a:pPr>
            <a:r>
              <a:rPr b="0" i="0" lang="es-ES" sz="2800" u="none" cap="none" strike="noStrike">
                <a:solidFill>
                  <a:srgbClr val="262626"/>
                </a:solidFill>
                <a:latin typeface="Calibri"/>
                <a:ea typeface="Calibri"/>
                <a:cs typeface="Calibri"/>
                <a:sym typeface="Calibri"/>
              </a:rPr>
              <a:t>Los gerentes deben </a:t>
            </a:r>
            <a:r>
              <a:rPr b="0" i="1" lang="es-ES" sz="2800" u="none" cap="none" strike="noStrike">
                <a:solidFill>
                  <a:srgbClr val="262626"/>
                </a:solidFill>
                <a:latin typeface="Calibri"/>
                <a:ea typeface="Calibri"/>
                <a:cs typeface="Calibri"/>
                <a:sym typeface="Calibri"/>
              </a:rPr>
              <a:t>determinar</a:t>
            </a:r>
            <a:r>
              <a:rPr b="0" i="0" lang="es-ES" sz="2800" u="none" cap="none" strike="noStrike">
                <a:solidFill>
                  <a:srgbClr val="262626"/>
                </a:solidFill>
                <a:latin typeface="Calibri"/>
                <a:ea typeface="Calibri"/>
                <a:cs typeface="Calibri"/>
                <a:sym typeface="Calibri"/>
              </a:rPr>
              <a:t> si pueden presentarse eventos no deseados durante el desarrollo o el mantenimiento, y </a:t>
            </a:r>
            <a:r>
              <a:rPr b="0" i="1" lang="es-ES" sz="2800" u="none" cap="none" strike="noStrike">
                <a:solidFill>
                  <a:srgbClr val="262626"/>
                </a:solidFill>
                <a:latin typeface="Calibri"/>
                <a:ea typeface="Calibri"/>
                <a:cs typeface="Calibri"/>
                <a:sym typeface="Calibri"/>
              </a:rPr>
              <a:t>hacer planes </a:t>
            </a:r>
            <a:r>
              <a:rPr b="0" i="0" lang="es-ES" sz="2800" u="none" cap="none" strike="noStrike">
                <a:solidFill>
                  <a:srgbClr val="262626"/>
                </a:solidFill>
                <a:latin typeface="Calibri"/>
                <a:ea typeface="Calibri"/>
                <a:cs typeface="Calibri"/>
                <a:sym typeface="Calibri"/>
              </a:rPr>
              <a:t>para evitar estos eventos, o, si son inevitables, minimizar sus consecuencias negativas.</a:t>
            </a:r>
            <a:endParaRPr b="0" i="0" sz="1400" u="none" cap="none" strike="noStrike">
              <a:solidFill>
                <a:srgbClr val="000000"/>
              </a:solidFill>
              <a:latin typeface="Arial"/>
              <a:ea typeface="Arial"/>
              <a:cs typeface="Arial"/>
              <a:sym typeface="Arial"/>
            </a:endParaRPr>
          </a:p>
          <a:p>
            <a:pPr indent="0" lvl="0" marL="0" marR="0" rtl="0" algn="l">
              <a:lnSpc>
                <a:spcPct val="85000"/>
              </a:lnSpc>
              <a:spcBef>
                <a:spcPts val="1301"/>
              </a:spcBef>
              <a:spcAft>
                <a:spcPts val="0"/>
              </a:spcAft>
              <a:buClr>
                <a:srgbClr val="000000"/>
              </a:buClr>
              <a:buSzPts val="2800"/>
              <a:buFont typeface="Arial"/>
              <a:buNone/>
            </a:pPr>
            <a:r>
              <a:t/>
            </a:r>
            <a:endParaRPr b="0" i="0" sz="2800" u="none" cap="none" strike="noStrike">
              <a:solidFill>
                <a:srgbClr val="262626"/>
              </a:solidFill>
              <a:latin typeface="Calibri"/>
              <a:ea typeface="Calibri"/>
              <a:cs typeface="Calibri"/>
              <a:sym typeface="Calibri"/>
            </a:endParaRPr>
          </a:p>
          <a:p>
            <a:pPr indent="-177800" lvl="0" marL="68760" marR="0" rtl="0" algn="l">
              <a:lnSpc>
                <a:spcPct val="85000"/>
              </a:lnSpc>
              <a:spcBef>
                <a:spcPts val="1301"/>
              </a:spcBef>
              <a:spcAft>
                <a:spcPts val="0"/>
              </a:spcAft>
              <a:buClr>
                <a:srgbClr val="C00000"/>
              </a:buClr>
              <a:buSzPts val="2800"/>
              <a:buFont typeface="Arial"/>
              <a:buChar char="»"/>
            </a:pPr>
            <a:r>
              <a:rPr b="0" i="0" lang="es-ES" sz="2800" u="none" cap="none" strike="noStrike">
                <a:solidFill>
                  <a:srgbClr val="262626"/>
                </a:solidFill>
                <a:latin typeface="Calibri"/>
                <a:ea typeface="Calibri"/>
                <a:cs typeface="Calibri"/>
                <a:sym typeface="Calibri"/>
              </a:rPr>
              <a:t>ANTICIPAR / EVITAR</a:t>
            </a:r>
            <a:endParaRPr b="0" i="0" sz="1400" u="none" cap="none" strike="noStrike">
              <a:solidFill>
                <a:srgbClr val="000000"/>
              </a:solidFill>
              <a:latin typeface="Arial"/>
              <a:ea typeface="Arial"/>
              <a:cs typeface="Arial"/>
              <a:sym typeface="Arial"/>
            </a:endParaRPr>
          </a:p>
          <a:p>
            <a:pPr indent="0" lvl="0" marL="0" marR="0" rtl="0" algn="l">
              <a:lnSpc>
                <a:spcPct val="85000"/>
              </a:lnSpc>
              <a:spcBef>
                <a:spcPts val="1301"/>
              </a:spcBef>
              <a:spcAft>
                <a:spcPts val="0"/>
              </a:spcAft>
              <a:buClr>
                <a:srgbClr val="000000"/>
              </a:buClr>
              <a:buSzPts val="2800"/>
              <a:buFont typeface="Arial"/>
              <a:buNone/>
            </a:pPr>
            <a:r>
              <a:t/>
            </a:r>
            <a:endParaRPr b="0" i="0" sz="2800" u="none" cap="none" strike="noStrike">
              <a:solidFill>
                <a:srgbClr val="262626"/>
              </a:solidFill>
              <a:latin typeface="Calibri"/>
              <a:ea typeface="Calibri"/>
              <a:cs typeface="Calibri"/>
              <a:sym typeface="Calibri"/>
            </a:endParaRPr>
          </a:p>
          <a:p>
            <a:pPr indent="0" lvl="0" marL="0" marR="0" rtl="0" algn="l">
              <a:lnSpc>
                <a:spcPct val="85000"/>
              </a:lnSpc>
              <a:spcBef>
                <a:spcPts val="1301"/>
              </a:spcBef>
              <a:spcAft>
                <a:spcPts val="0"/>
              </a:spcAft>
              <a:buClr>
                <a:srgbClr val="000000"/>
              </a:buClr>
              <a:buSzPts val="2800"/>
              <a:buFont typeface="Arial"/>
              <a:buNone/>
            </a:pPr>
            <a:r>
              <a:t/>
            </a:r>
            <a:endParaRPr b="0" i="0" sz="2800" u="none" cap="none" strike="noStrike">
              <a:solidFill>
                <a:srgbClr val="262626"/>
              </a:solidFill>
              <a:latin typeface="Calibri"/>
              <a:ea typeface="Calibri"/>
              <a:cs typeface="Calibri"/>
              <a:sym typeface="Calibri"/>
            </a:endParaRPr>
          </a:p>
        </p:txBody>
      </p:sp>
      <p:pic>
        <p:nvPicPr>
          <p:cNvPr descr="ESTAMOS EN OBRAS – Colegio de Bioquímicos de la Provincia de Salta" id="196" name="Google Shape;196;p4"/>
          <p:cNvPicPr preferRelativeResize="0"/>
          <p:nvPr/>
        </p:nvPicPr>
        <p:blipFill rotWithShape="1">
          <a:blip r:embed="rId3">
            <a:alphaModFix/>
          </a:blip>
          <a:srcRect b="0" l="0" r="0" t="0"/>
          <a:stretch/>
        </p:blipFill>
        <p:spPr>
          <a:xfrm>
            <a:off x="5933498" y="4092315"/>
            <a:ext cx="4289793" cy="22200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0"/>
          <p:cNvSpPr txBox="1"/>
          <p:nvPr>
            <p:ph type="title"/>
          </p:nvPr>
        </p:nvSpPr>
        <p:spPr>
          <a:xfrm>
            <a:off x="623520" y="828383"/>
            <a:ext cx="10806240" cy="615553"/>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400"/>
              <a:buNone/>
            </a:pPr>
            <a:r>
              <a:rPr lang="es-ES" sz="4000"/>
              <a:t>Ejercicio 3. Planeación</a:t>
            </a:r>
            <a:endParaRPr/>
          </a:p>
        </p:txBody>
      </p:sp>
      <p:sp>
        <p:nvSpPr>
          <p:cNvPr id="624" name="Google Shape;624;p40"/>
          <p:cNvSpPr/>
          <p:nvPr/>
        </p:nvSpPr>
        <p:spPr>
          <a:xfrm>
            <a:off x="676275" y="2439988"/>
            <a:ext cx="12192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625" name="Google Shape;625;p40"/>
          <p:cNvGraphicFramePr/>
          <p:nvPr/>
        </p:nvGraphicFramePr>
        <p:xfrm>
          <a:off x="279817" y="1788801"/>
          <a:ext cx="3000000" cy="3000000"/>
        </p:xfrm>
        <a:graphic>
          <a:graphicData uri="http://schemas.openxmlformats.org/drawingml/2006/table">
            <a:tbl>
              <a:tblPr>
                <a:noFill/>
                <a:tableStyleId>{D3EA5291-B39A-4826-A1F1-E4AE4FEBE5A3}</a:tableStyleId>
              </a:tblPr>
              <a:tblGrid>
                <a:gridCol w="2893450"/>
                <a:gridCol w="8738925"/>
              </a:tblGrid>
              <a:tr h="181975">
                <a:tc>
                  <a:txBody>
                    <a:bodyPr/>
                    <a:lstStyle/>
                    <a:p>
                      <a:pPr indent="0" lvl="0" marL="0" marR="0" rtl="0" algn="l">
                        <a:lnSpc>
                          <a:spcPct val="100000"/>
                        </a:lnSpc>
                        <a:spcBef>
                          <a:spcPts val="0"/>
                        </a:spcBef>
                        <a:spcAft>
                          <a:spcPts val="0"/>
                        </a:spcAft>
                        <a:buNone/>
                      </a:pPr>
                      <a:r>
                        <a:rPr b="1" lang="es-ES" sz="1800" u="none" cap="none" strike="noStrike"/>
                        <a:t>Riesgo</a:t>
                      </a:r>
                      <a:endParaRPr/>
                    </a:p>
                  </a:txBody>
                  <a:tcPr marT="27300" marB="27300" marR="54600" marL="54600" anchor="b">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12700">
                      <a:solidFill>
                        <a:srgbClr val="E3E3E3"/>
                      </a:solidFill>
                      <a:prstDash val="solid"/>
                      <a:round/>
                      <a:headEnd len="sm" w="sm" type="none"/>
                      <a:tailEnd len="sm" w="sm" type="none"/>
                    </a:lnB>
                    <a:solidFill>
                      <a:srgbClr val="00B0F0"/>
                    </a:solidFill>
                  </a:tcPr>
                </a:tc>
                <a:tc>
                  <a:txBody>
                    <a:bodyPr/>
                    <a:lstStyle/>
                    <a:p>
                      <a:pPr indent="0" lvl="0" marL="0" marR="0" rtl="0" algn="l">
                        <a:lnSpc>
                          <a:spcPct val="100000"/>
                        </a:lnSpc>
                        <a:spcBef>
                          <a:spcPts val="0"/>
                        </a:spcBef>
                        <a:spcAft>
                          <a:spcPts val="0"/>
                        </a:spcAft>
                        <a:buNone/>
                      </a:pPr>
                      <a:r>
                        <a:rPr b="1" lang="es-ES" sz="1800" u="none" cap="none" strike="noStrike"/>
                        <a:t>Estrategias de Mitigación</a:t>
                      </a:r>
                      <a:endParaRPr/>
                    </a:p>
                  </a:txBody>
                  <a:tcPr marT="27300" marB="27300" marR="54600" marL="54600" anchor="b">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12700">
                      <a:solidFill>
                        <a:srgbClr val="E3E3E3"/>
                      </a:solidFill>
                      <a:prstDash val="solid"/>
                      <a:round/>
                      <a:headEnd len="sm" w="sm" type="none"/>
                      <a:tailEnd len="sm" w="sm" type="none"/>
                    </a:lnB>
                    <a:solidFill>
                      <a:srgbClr val="00B0F0"/>
                    </a:solidFill>
                  </a:tcPr>
                </a:tc>
              </a:tr>
              <a:tr h="691550">
                <a:tc>
                  <a:txBody>
                    <a:bodyPr/>
                    <a:lstStyle/>
                    <a:p>
                      <a:pPr indent="0" lvl="0" marL="0" marR="0" rtl="0" algn="l">
                        <a:lnSpc>
                          <a:spcPct val="100000"/>
                        </a:lnSpc>
                        <a:spcBef>
                          <a:spcPts val="0"/>
                        </a:spcBef>
                        <a:spcAft>
                          <a:spcPts val="0"/>
                        </a:spcAft>
                        <a:buNone/>
                      </a:pPr>
                      <a:r>
                        <a:rPr b="1" lang="es-ES" sz="1800" u="none" cap="none" strike="noStrike"/>
                        <a:t>Falta de Experiencia en Tecnologías Nuevas</a:t>
                      </a:r>
                      <a:endParaRPr sz="1800" u="none" cap="none" strike="noStrike"/>
                    </a:p>
                  </a:txBody>
                  <a:tcPr marT="27300" marB="27300" marR="54600" marL="54600"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12700">
                      <a:solidFill>
                        <a:srgbClr val="E3E3E3"/>
                      </a:solidFill>
                      <a:prstDash val="solid"/>
                      <a:round/>
                      <a:headEnd len="sm" w="sm" type="none"/>
                      <a:tailEnd len="sm" w="sm" type="none"/>
                    </a:lnT>
                    <a:lnB cap="flat" cmpd="sng" w="127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s-ES" sz="1800" u="none" cap="none" strike="noStrike"/>
                        <a:t>- Contratar o capacitar al personal con experiencia relevante.  - Realizar pruebas de concepto y prototipos. - Establecer colaboraciones con expertos externos.</a:t>
                      </a:r>
                      <a:endParaRPr/>
                    </a:p>
                  </a:txBody>
                  <a:tcPr marT="27300" marB="27300" marR="54600" marL="54600"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12700">
                      <a:solidFill>
                        <a:srgbClr val="E3E3E3"/>
                      </a:solidFill>
                      <a:prstDash val="solid"/>
                      <a:round/>
                      <a:headEnd len="sm" w="sm" type="none"/>
                      <a:tailEnd len="sm" w="sm" type="none"/>
                    </a:lnT>
                    <a:lnB cap="flat" cmpd="sng" w="12700">
                      <a:solidFill>
                        <a:srgbClr val="E3E3E3"/>
                      </a:solidFill>
                      <a:prstDash val="solid"/>
                      <a:round/>
                      <a:headEnd len="sm" w="sm" type="none"/>
                      <a:tailEnd len="sm" w="sm" type="none"/>
                    </a:lnB>
                    <a:solidFill>
                      <a:srgbClr val="FFFFFF"/>
                    </a:solidFill>
                  </a:tcPr>
                </a:tc>
              </a:tr>
              <a:tr h="564150">
                <a:tc>
                  <a:txBody>
                    <a:bodyPr/>
                    <a:lstStyle/>
                    <a:p>
                      <a:pPr indent="0" lvl="0" marL="0" marR="0" rtl="0" algn="l">
                        <a:lnSpc>
                          <a:spcPct val="100000"/>
                        </a:lnSpc>
                        <a:spcBef>
                          <a:spcPts val="0"/>
                        </a:spcBef>
                        <a:spcAft>
                          <a:spcPts val="0"/>
                        </a:spcAft>
                        <a:buNone/>
                      </a:pPr>
                      <a:r>
                        <a:rPr b="1" lang="es-ES" sz="1800" u="none" cap="none" strike="noStrike"/>
                        <a:t>Cambios en las Tendencias del Mercado</a:t>
                      </a:r>
                      <a:endParaRPr sz="1800" u="none" cap="none" strike="noStrike"/>
                    </a:p>
                  </a:txBody>
                  <a:tcPr marT="27300" marB="27300" marR="54600" marL="54600"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12700">
                      <a:solidFill>
                        <a:srgbClr val="E3E3E3"/>
                      </a:solidFill>
                      <a:prstDash val="solid"/>
                      <a:round/>
                      <a:headEnd len="sm" w="sm" type="none"/>
                      <a:tailEnd len="sm" w="sm" type="none"/>
                    </a:lnT>
                    <a:lnB cap="flat" cmpd="sng" w="127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s-ES" sz="1800" u="none" cap="none" strike="noStrike"/>
                        <a:t>- Formar un equipo de inteligencia de mercado. - Diseñar el producto de manera flexible.  - Diversificar la oferta de productos.</a:t>
                      </a:r>
                      <a:endParaRPr/>
                    </a:p>
                  </a:txBody>
                  <a:tcPr marT="27300" marB="27300" marR="54600" marL="54600"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12700">
                      <a:solidFill>
                        <a:srgbClr val="E3E3E3"/>
                      </a:solidFill>
                      <a:prstDash val="solid"/>
                      <a:round/>
                      <a:headEnd len="sm" w="sm" type="none"/>
                      <a:tailEnd len="sm" w="sm" type="none"/>
                    </a:lnT>
                    <a:lnB cap="flat" cmpd="sng" w="12700">
                      <a:solidFill>
                        <a:srgbClr val="E3E3E3"/>
                      </a:solidFill>
                      <a:prstDash val="solid"/>
                      <a:round/>
                      <a:headEnd len="sm" w="sm" type="none"/>
                      <a:tailEnd len="sm" w="sm" type="none"/>
                    </a:lnB>
                    <a:solidFill>
                      <a:srgbClr val="FFFFFF"/>
                    </a:solidFill>
                  </a:tcPr>
                </a:tc>
              </a:tr>
              <a:tr h="818950">
                <a:tc>
                  <a:txBody>
                    <a:bodyPr/>
                    <a:lstStyle/>
                    <a:p>
                      <a:pPr indent="0" lvl="0" marL="0" marR="0" rtl="0" algn="l">
                        <a:lnSpc>
                          <a:spcPct val="100000"/>
                        </a:lnSpc>
                        <a:spcBef>
                          <a:spcPts val="0"/>
                        </a:spcBef>
                        <a:spcAft>
                          <a:spcPts val="0"/>
                        </a:spcAft>
                        <a:buNone/>
                      </a:pPr>
                      <a:r>
                        <a:rPr b="1" lang="es-ES" sz="1800" u="none" cap="none" strike="noStrike"/>
                        <a:t>Problemas de Integración</a:t>
                      </a:r>
                      <a:endParaRPr sz="1800" u="none" cap="none" strike="noStrike"/>
                    </a:p>
                  </a:txBody>
                  <a:tcPr marT="27300" marB="27300" marR="54600" marL="54600"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12700">
                      <a:solidFill>
                        <a:srgbClr val="E3E3E3"/>
                      </a:solidFill>
                      <a:prstDash val="solid"/>
                      <a:round/>
                      <a:headEnd len="sm" w="sm" type="none"/>
                      <a:tailEnd len="sm" w="sm" type="none"/>
                    </a:lnT>
                    <a:lnB cap="flat" cmpd="sng" w="127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s-ES" sz="1800" u="none" cap="none" strike="noStrike"/>
                        <a:t>- Implementar pruebas continuas de integración. - Mantener una comunicación constante con propietarios de sistemas externos.- Designar un equipo dedicado para la gestión de la integración.</a:t>
                      </a:r>
                      <a:endParaRPr/>
                    </a:p>
                  </a:txBody>
                  <a:tcPr marT="27300" marB="27300" marR="54600" marL="54600"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12700">
                      <a:solidFill>
                        <a:srgbClr val="E3E3E3"/>
                      </a:solidFill>
                      <a:prstDash val="solid"/>
                      <a:round/>
                      <a:headEnd len="sm" w="sm" type="none"/>
                      <a:tailEnd len="sm" w="sm" type="none"/>
                    </a:lnT>
                    <a:lnB cap="flat" cmpd="sng" w="12700">
                      <a:solidFill>
                        <a:srgbClr val="E3E3E3"/>
                      </a:solidFill>
                      <a:prstDash val="solid"/>
                      <a:round/>
                      <a:headEnd len="sm" w="sm" type="none"/>
                      <a:tailEnd len="sm" w="sm" type="none"/>
                    </a:lnB>
                    <a:solidFill>
                      <a:srgbClr val="FFFFFF"/>
                    </a:solidFill>
                  </a:tcPr>
                </a:tc>
              </a:tr>
              <a:tr h="691550">
                <a:tc>
                  <a:txBody>
                    <a:bodyPr/>
                    <a:lstStyle/>
                    <a:p>
                      <a:pPr indent="0" lvl="0" marL="0" marR="0" rtl="0" algn="l">
                        <a:lnSpc>
                          <a:spcPct val="100000"/>
                        </a:lnSpc>
                        <a:spcBef>
                          <a:spcPts val="0"/>
                        </a:spcBef>
                        <a:spcAft>
                          <a:spcPts val="0"/>
                        </a:spcAft>
                        <a:buNone/>
                      </a:pPr>
                      <a:r>
                        <a:rPr b="1" lang="es-ES" sz="1800" u="none" cap="none" strike="noStrike"/>
                        <a:t>Falta de Recursos Humanos</a:t>
                      </a:r>
                      <a:endParaRPr sz="1800" u="none" cap="none" strike="noStrike"/>
                    </a:p>
                  </a:txBody>
                  <a:tcPr marT="27300" marB="27300" marR="54600" marL="54600"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12700">
                      <a:solidFill>
                        <a:srgbClr val="E3E3E3"/>
                      </a:solidFill>
                      <a:prstDash val="solid"/>
                      <a:round/>
                      <a:headEnd len="sm" w="sm" type="none"/>
                      <a:tailEnd len="sm" w="sm" type="none"/>
                    </a:lnT>
                    <a:lnB cap="flat" cmpd="sng" w="12700">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s-ES" sz="1800" u="none" cap="none" strike="noStrike"/>
                        <a:t>- Implementar una estrategia de adquisición temprana. - Desarrollar planes de contingencia.  - Distribuir tareas críticas entre varios miembros del equipo.</a:t>
                      </a:r>
                      <a:endParaRPr/>
                    </a:p>
                  </a:txBody>
                  <a:tcPr marT="27300" marB="27300" marR="54600" marL="54600"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12700">
                      <a:solidFill>
                        <a:srgbClr val="E3E3E3"/>
                      </a:solidFill>
                      <a:prstDash val="solid"/>
                      <a:round/>
                      <a:headEnd len="sm" w="sm" type="none"/>
                      <a:tailEnd len="sm" w="sm" type="none"/>
                    </a:lnT>
                    <a:lnB cap="flat" cmpd="sng" w="12700">
                      <a:solidFill>
                        <a:srgbClr val="E3E3E3"/>
                      </a:solidFill>
                      <a:prstDash val="solid"/>
                      <a:round/>
                      <a:headEnd len="sm" w="sm" type="none"/>
                      <a:tailEnd len="sm" w="sm" type="none"/>
                    </a:lnB>
                    <a:solidFill>
                      <a:srgbClr val="FFFFFF"/>
                    </a:solidFill>
                  </a:tcPr>
                </a:tc>
              </a:tr>
              <a:tr h="818950">
                <a:tc>
                  <a:txBody>
                    <a:bodyPr/>
                    <a:lstStyle/>
                    <a:p>
                      <a:pPr indent="0" lvl="0" marL="0" marR="0" rtl="0" algn="l">
                        <a:lnSpc>
                          <a:spcPct val="100000"/>
                        </a:lnSpc>
                        <a:spcBef>
                          <a:spcPts val="0"/>
                        </a:spcBef>
                        <a:spcAft>
                          <a:spcPts val="0"/>
                        </a:spcAft>
                        <a:buNone/>
                      </a:pPr>
                      <a:r>
                        <a:rPr b="1" lang="es-ES" sz="1800" u="none" cap="none" strike="noStrike"/>
                        <a:t>Rendimiento Inadecuado del Sistema</a:t>
                      </a:r>
                      <a:endParaRPr sz="1800" u="none" cap="none" strike="noStrike"/>
                    </a:p>
                  </a:txBody>
                  <a:tcPr marT="27300" marB="27300" marR="54600" marL="54600"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12700">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s-ES" sz="1800" u="none" cap="none" strike="noStrike"/>
                        <a:t>- Realizar pruebas de rendimiento exhaustivas.  - Implementar herramientas de monitoreo continuo. - Mantener un enfoque proactivo en la optimización del código y la arquitectura.</a:t>
                      </a:r>
                      <a:endParaRPr/>
                    </a:p>
                  </a:txBody>
                  <a:tcPr marT="27300" marB="27300" marR="54600" marL="54600"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12700">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5"/>
          <p:cNvSpPr txBox="1"/>
          <p:nvPr/>
        </p:nvSpPr>
        <p:spPr>
          <a:xfrm>
            <a:off x="824020" y="451808"/>
            <a:ext cx="10345727" cy="127296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Gestión de Riesgos en el desarrollo de software. “El riesgo concierne…</a:t>
            </a:r>
            <a:endParaRPr b="0" i="0" sz="4000" u="none" cap="none" strike="noStrike">
              <a:solidFill>
                <a:srgbClr val="4A6617"/>
              </a:solidFill>
              <a:latin typeface="Calibri"/>
              <a:ea typeface="Calibri"/>
              <a:cs typeface="Calibri"/>
              <a:sym typeface="Calibri"/>
            </a:endParaRPr>
          </a:p>
        </p:txBody>
      </p:sp>
      <p:grpSp>
        <p:nvGrpSpPr>
          <p:cNvPr id="202" name="Google Shape;202;p5"/>
          <p:cNvGrpSpPr/>
          <p:nvPr/>
        </p:nvGrpSpPr>
        <p:grpSpPr>
          <a:xfrm>
            <a:off x="2567608" y="2136616"/>
            <a:ext cx="6096000" cy="4056481"/>
            <a:chOff x="0" y="3759"/>
            <a:chExt cx="6096000" cy="4056481"/>
          </a:xfrm>
        </p:grpSpPr>
        <p:sp>
          <p:nvSpPr>
            <p:cNvPr id="203" name="Google Shape;203;p5"/>
            <p:cNvSpPr/>
            <p:nvPr/>
          </p:nvSpPr>
          <p:spPr>
            <a:xfrm>
              <a:off x="0" y="239919"/>
              <a:ext cx="6096000" cy="907200"/>
            </a:xfrm>
            <a:prstGeom prst="rect">
              <a:avLst/>
            </a:prstGeom>
            <a:solidFill>
              <a:schemeClr val="lt1">
                <a:alpha val="89019"/>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
            <p:cNvSpPr txBox="1"/>
            <p:nvPr/>
          </p:nvSpPr>
          <p:spPr>
            <a:xfrm>
              <a:off x="0" y="239919"/>
              <a:ext cx="6096000" cy="907200"/>
            </a:xfrm>
            <a:prstGeom prst="rect">
              <a:avLst/>
            </a:prstGeom>
            <a:noFill/>
            <a:ln>
              <a:noFill/>
            </a:ln>
          </p:spPr>
          <p:txBody>
            <a:bodyPr anchorCtr="0" anchor="t" bIns="113775" lIns="473100" spcFirstLastPara="1" rIns="473100" wrap="square" tIns="333225">
              <a:noAutofit/>
            </a:bodyPr>
            <a:lstStyle/>
            <a:p>
              <a:pPr indent="-171450" lvl="1" marL="171450" marR="0" rtl="0" algn="l">
                <a:lnSpc>
                  <a:spcPct val="90000"/>
                </a:lnSpc>
                <a:spcBef>
                  <a:spcPts val="0"/>
                </a:spcBef>
                <a:spcAft>
                  <a:spcPts val="0"/>
                </a:spcAft>
                <a:buClr>
                  <a:srgbClr val="262626"/>
                </a:buClr>
                <a:buSzPts val="1600"/>
                <a:buFont typeface="Calibri"/>
                <a:buChar char="•"/>
              </a:pPr>
              <a:r>
                <a:rPr b="0" i="0" lang="es-ES" sz="1600" u="none" cap="none" strike="noStrike">
                  <a:solidFill>
                    <a:srgbClr val="262626"/>
                  </a:solidFill>
                  <a:latin typeface="Calibri"/>
                  <a:ea typeface="Calibri"/>
                  <a:cs typeface="Calibri"/>
                  <a:sym typeface="Calibri"/>
                </a:rPr>
                <a:t>¿Cuáles son los riesgos que pueden hacer que fracase el proyecto?.</a:t>
              </a:r>
              <a:endParaRPr b="0" i="0" sz="1600" u="none" cap="none" strike="noStrike">
                <a:solidFill>
                  <a:schemeClr val="dk1"/>
                </a:solidFill>
                <a:latin typeface="Arial"/>
                <a:ea typeface="Arial"/>
                <a:cs typeface="Arial"/>
                <a:sym typeface="Arial"/>
              </a:endParaRPr>
            </a:p>
          </p:txBody>
        </p:sp>
        <p:sp>
          <p:nvSpPr>
            <p:cNvPr id="205" name="Google Shape;205;p5"/>
            <p:cNvSpPr/>
            <p:nvPr/>
          </p:nvSpPr>
          <p:spPr>
            <a:xfrm>
              <a:off x="304800" y="3759"/>
              <a:ext cx="4267200" cy="472320"/>
            </a:xfrm>
            <a:prstGeom prst="roundRect">
              <a:avLst>
                <a:gd fmla="val 16667" name="adj"/>
              </a:avLst>
            </a:prstGeom>
            <a:gradFill>
              <a:gsLst>
                <a:gs pos="0">
                  <a:schemeClr val="accent1"/>
                </a:gs>
                <a:gs pos="41000">
                  <a:srgbClr val="F0B8B8"/>
                </a:gs>
                <a:gs pos="100000">
                  <a:srgbClr val="F6DDDD"/>
                </a:gs>
              </a:gsLst>
              <a:lin ang="5400000" scaled="0"/>
            </a:gra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
            <p:cNvSpPr txBox="1"/>
            <p:nvPr/>
          </p:nvSpPr>
          <p:spPr>
            <a:xfrm>
              <a:off x="327857" y="26816"/>
              <a:ext cx="4221086" cy="426206"/>
            </a:xfrm>
            <a:prstGeom prst="rect">
              <a:avLst/>
            </a:prstGeom>
            <a:noFill/>
            <a:ln>
              <a:noFill/>
            </a:ln>
          </p:spPr>
          <p:txBody>
            <a:bodyPr anchorCtr="0" anchor="ctr" bIns="0" lIns="161275" spcFirstLastPara="1" rIns="161275" wrap="square" tIns="0">
              <a:noAutofit/>
            </a:bodyPr>
            <a:lstStyle/>
            <a:p>
              <a:pPr indent="0" lvl="0" marL="0" marR="0" rtl="0" algn="l">
                <a:lnSpc>
                  <a:spcPct val="90000"/>
                </a:lnSpc>
                <a:spcBef>
                  <a:spcPts val="0"/>
                </a:spcBef>
                <a:spcAft>
                  <a:spcPts val="0"/>
                </a:spcAft>
                <a:buClr>
                  <a:srgbClr val="000000"/>
                </a:buClr>
                <a:buSzPts val="1600"/>
                <a:buFont typeface="Arial"/>
                <a:buNone/>
              </a:pPr>
              <a:r>
                <a:rPr b="0" i="0" lang="es-ES" sz="1600" u="none" cap="none" strike="noStrike">
                  <a:solidFill>
                    <a:srgbClr val="262626"/>
                  </a:solidFill>
                  <a:latin typeface="Calibri"/>
                  <a:ea typeface="Calibri"/>
                  <a:cs typeface="Calibri"/>
                  <a:sym typeface="Calibri"/>
                </a:rPr>
                <a:t>“…a lo que ocurrirá en el futuro”.</a:t>
              </a:r>
              <a:endParaRPr b="0" i="0" sz="1600" u="none" cap="none" strike="noStrike">
                <a:solidFill>
                  <a:schemeClr val="lt1"/>
                </a:solidFill>
                <a:latin typeface="Arial"/>
                <a:ea typeface="Arial"/>
                <a:cs typeface="Arial"/>
                <a:sym typeface="Arial"/>
              </a:endParaRPr>
            </a:p>
          </p:txBody>
        </p:sp>
        <p:sp>
          <p:nvSpPr>
            <p:cNvPr id="207" name="Google Shape;207;p5"/>
            <p:cNvSpPr/>
            <p:nvPr/>
          </p:nvSpPr>
          <p:spPr>
            <a:xfrm>
              <a:off x="0" y="1469679"/>
              <a:ext cx="6096000" cy="1134000"/>
            </a:xfrm>
            <a:prstGeom prst="rect">
              <a:avLst/>
            </a:prstGeom>
            <a:solidFill>
              <a:schemeClr val="lt1">
                <a:alpha val="89019"/>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
            <p:cNvSpPr txBox="1"/>
            <p:nvPr/>
          </p:nvSpPr>
          <p:spPr>
            <a:xfrm>
              <a:off x="0" y="1469679"/>
              <a:ext cx="6096000" cy="1134000"/>
            </a:xfrm>
            <a:prstGeom prst="rect">
              <a:avLst/>
            </a:prstGeom>
            <a:noFill/>
            <a:ln>
              <a:noFill/>
            </a:ln>
          </p:spPr>
          <p:txBody>
            <a:bodyPr anchorCtr="0" anchor="t" bIns="113775" lIns="473100" spcFirstLastPara="1" rIns="473100" wrap="square" tIns="333225">
              <a:noAutofit/>
            </a:bodyPr>
            <a:lstStyle/>
            <a:p>
              <a:pPr indent="-171450" lvl="1" marL="171450" marR="0" rtl="0" algn="l">
                <a:lnSpc>
                  <a:spcPct val="90000"/>
                </a:lnSpc>
                <a:spcBef>
                  <a:spcPts val="0"/>
                </a:spcBef>
                <a:spcAft>
                  <a:spcPts val="0"/>
                </a:spcAft>
                <a:buClr>
                  <a:srgbClr val="262626"/>
                </a:buClr>
                <a:buSzPts val="1600"/>
                <a:buFont typeface="Calibri"/>
                <a:buChar char="•"/>
              </a:pPr>
              <a:r>
                <a:rPr b="0" i="0" lang="es-ES" sz="1600" u="none" cap="none" strike="noStrike">
                  <a:solidFill>
                    <a:srgbClr val="262626"/>
                  </a:solidFill>
                  <a:latin typeface="Calibri"/>
                  <a:ea typeface="Calibri"/>
                  <a:cs typeface="Calibri"/>
                  <a:sym typeface="Calibri"/>
                </a:rPr>
                <a:t>¿Cómo afectarán al éxito global y a los plazos los cambios en los requisitos del cliente, en las tecnologías de desarrollo, etc.?</a:t>
              </a:r>
              <a:endParaRPr b="0" i="0" sz="1600" u="none" cap="none" strike="noStrike">
                <a:solidFill>
                  <a:schemeClr val="dk1"/>
                </a:solidFill>
                <a:latin typeface="Arial"/>
                <a:ea typeface="Arial"/>
                <a:cs typeface="Arial"/>
                <a:sym typeface="Arial"/>
              </a:endParaRPr>
            </a:p>
          </p:txBody>
        </p:sp>
        <p:sp>
          <p:nvSpPr>
            <p:cNvPr id="209" name="Google Shape;209;p5"/>
            <p:cNvSpPr/>
            <p:nvPr/>
          </p:nvSpPr>
          <p:spPr>
            <a:xfrm>
              <a:off x="304800" y="1233519"/>
              <a:ext cx="4267200" cy="472320"/>
            </a:xfrm>
            <a:prstGeom prst="roundRect">
              <a:avLst>
                <a:gd fmla="val 16667" name="adj"/>
              </a:avLst>
            </a:prstGeom>
            <a:gradFill>
              <a:gsLst>
                <a:gs pos="0">
                  <a:schemeClr val="dk2"/>
                </a:gs>
                <a:gs pos="38000">
                  <a:srgbClr val="F0B8B8"/>
                </a:gs>
                <a:gs pos="100000">
                  <a:srgbClr val="F6DDDD"/>
                </a:gs>
              </a:gsLst>
              <a:lin ang="5400000" scaled="0"/>
            </a:gra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
            <p:cNvSpPr txBox="1"/>
            <p:nvPr/>
          </p:nvSpPr>
          <p:spPr>
            <a:xfrm>
              <a:off x="327857" y="1256576"/>
              <a:ext cx="4221086" cy="426206"/>
            </a:xfrm>
            <a:prstGeom prst="rect">
              <a:avLst/>
            </a:prstGeom>
            <a:noFill/>
            <a:ln>
              <a:noFill/>
            </a:ln>
          </p:spPr>
          <p:txBody>
            <a:bodyPr anchorCtr="0" anchor="ctr" bIns="0" lIns="161275" spcFirstLastPara="1" rIns="161275" wrap="square" tIns="0">
              <a:noAutofit/>
            </a:bodyPr>
            <a:lstStyle/>
            <a:p>
              <a:pPr indent="0" lvl="0" marL="0" marR="0" rtl="0" algn="l">
                <a:lnSpc>
                  <a:spcPct val="90000"/>
                </a:lnSpc>
                <a:spcBef>
                  <a:spcPts val="0"/>
                </a:spcBef>
                <a:spcAft>
                  <a:spcPts val="0"/>
                </a:spcAft>
                <a:buClr>
                  <a:srgbClr val="000000"/>
                </a:buClr>
                <a:buSzPts val="1600"/>
                <a:buFont typeface="Arial"/>
                <a:buNone/>
              </a:pPr>
              <a:r>
                <a:rPr b="0" i="0" lang="es-ES" sz="1600" u="none" cap="none" strike="noStrike">
                  <a:solidFill>
                    <a:srgbClr val="262626"/>
                  </a:solidFill>
                  <a:latin typeface="Calibri"/>
                  <a:ea typeface="Calibri"/>
                  <a:cs typeface="Calibri"/>
                  <a:sym typeface="Calibri"/>
                </a:rPr>
                <a:t>“…a como afectarán los cambios al desarrollo”</a:t>
              </a:r>
              <a:endParaRPr b="0" i="0" sz="1600" u="none" cap="none" strike="noStrike">
                <a:solidFill>
                  <a:schemeClr val="lt1"/>
                </a:solidFill>
                <a:latin typeface="Arial"/>
                <a:ea typeface="Arial"/>
                <a:cs typeface="Arial"/>
                <a:sym typeface="Arial"/>
              </a:endParaRPr>
            </a:p>
          </p:txBody>
        </p:sp>
        <p:sp>
          <p:nvSpPr>
            <p:cNvPr id="211" name="Google Shape;211;p5"/>
            <p:cNvSpPr/>
            <p:nvPr/>
          </p:nvSpPr>
          <p:spPr>
            <a:xfrm>
              <a:off x="0" y="2926240"/>
              <a:ext cx="6096000" cy="1134000"/>
            </a:xfrm>
            <a:prstGeom prst="rect">
              <a:avLst/>
            </a:prstGeom>
            <a:solidFill>
              <a:schemeClr val="lt1">
                <a:alpha val="89019"/>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
            <p:cNvSpPr txBox="1"/>
            <p:nvPr/>
          </p:nvSpPr>
          <p:spPr>
            <a:xfrm>
              <a:off x="0" y="2926240"/>
              <a:ext cx="6096000" cy="1134000"/>
            </a:xfrm>
            <a:prstGeom prst="rect">
              <a:avLst/>
            </a:prstGeom>
            <a:noFill/>
            <a:ln>
              <a:noFill/>
            </a:ln>
          </p:spPr>
          <p:txBody>
            <a:bodyPr anchorCtr="0" anchor="t" bIns="113775" lIns="473100" spcFirstLastPara="1" rIns="473100" wrap="square" tIns="333225">
              <a:noAutofit/>
            </a:bodyPr>
            <a:lstStyle/>
            <a:p>
              <a:pPr indent="-171450" lvl="1" marL="171450" marR="0" rtl="0" algn="l">
                <a:lnSpc>
                  <a:spcPct val="90000"/>
                </a:lnSpc>
                <a:spcBef>
                  <a:spcPts val="0"/>
                </a:spcBef>
                <a:spcAft>
                  <a:spcPts val="0"/>
                </a:spcAft>
                <a:buClr>
                  <a:srgbClr val="262626"/>
                </a:buClr>
                <a:buSzPts val="1600"/>
                <a:buFont typeface="Calibri"/>
                <a:buChar char="•"/>
              </a:pPr>
              <a:r>
                <a:rPr b="0" i="0" lang="es-ES" sz="1600" u="none" cap="none" strike="noStrike">
                  <a:solidFill>
                    <a:srgbClr val="262626"/>
                  </a:solidFill>
                  <a:latin typeface="Calibri"/>
                  <a:ea typeface="Calibri"/>
                  <a:cs typeface="Calibri"/>
                  <a:sym typeface="Calibri"/>
                </a:rPr>
                <a:t>¿Qué métodos y herramientas debemos usar, cuánta gente debe estar involucrada, cuánta importancia hay que darle a la calidad?</a:t>
              </a:r>
              <a:endParaRPr b="0" i="0" sz="1600" u="none" cap="none" strike="noStrike">
                <a:solidFill>
                  <a:schemeClr val="dk1"/>
                </a:solidFill>
                <a:latin typeface="Arial"/>
                <a:ea typeface="Arial"/>
                <a:cs typeface="Arial"/>
                <a:sym typeface="Arial"/>
              </a:endParaRPr>
            </a:p>
          </p:txBody>
        </p:sp>
        <p:sp>
          <p:nvSpPr>
            <p:cNvPr id="213" name="Google Shape;213;p5"/>
            <p:cNvSpPr/>
            <p:nvPr/>
          </p:nvSpPr>
          <p:spPr>
            <a:xfrm>
              <a:off x="304800" y="2690080"/>
              <a:ext cx="4267200" cy="472320"/>
            </a:xfrm>
            <a:prstGeom prst="roundRect">
              <a:avLst>
                <a:gd fmla="val 16667" name="adj"/>
              </a:avLst>
            </a:prstGeom>
            <a:gradFill>
              <a:gsLst>
                <a:gs pos="0">
                  <a:schemeClr val="dk2"/>
                </a:gs>
                <a:gs pos="38000">
                  <a:srgbClr val="F0B8B8"/>
                </a:gs>
                <a:gs pos="100000">
                  <a:srgbClr val="F6DDDD"/>
                </a:gs>
              </a:gsLst>
              <a:lin ang="5400000" scaled="0"/>
            </a:gra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
            <p:cNvSpPr txBox="1"/>
            <p:nvPr/>
          </p:nvSpPr>
          <p:spPr>
            <a:xfrm>
              <a:off x="327857" y="2713137"/>
              <a:ext cx="4221086" cy="426206"/>
            </a:xfrm>
            <a:prstGeom prst="rect">
              <a:avLst/>
            </a:prstGeom>
            <a:noFill/>
            <a:ln>
              <a:noFill/>
            </a:ln>
          </p:spPr>
          <p:txBody>
            <a:bodyPr anchorCtr="0" anchor="ctr" bIns="0" lIns="161275" spcFirstLastPara="1" rIns="161275" wrap="square" tIns="0">
              <a:noAutofit/>
            </a:bodyPr>
            <a:lstStyle/>
            <a:p>
              <a:pPr indent="0" lvl="0" marL="0" marR="0" rtl="0" algn="l">
                <a:lnSpc>
                  <a:spcPct val="90000"/>
                </a:lnSpc>
                <a:spcBef>
                  <a:spcPts val="0"/>
                </a:spcBef>
                <a:spcAft>
                  <a:spcPts val="0"/>
                </a:spcAft>
                <a:buClr>
                  <a:srgbClr val="000000"/>
                </a:buClr>
                <a:buSzPts val="1600"/>
                <a:buFont typeface="Arial"/>
                <a:buNone/>
              </a:pPr>
              <a:r>
                <a:rPr b="0" i="0" lang="es-ES" sz="1600" u="none" cap="none" strike="noStrike">
                  <a:solidFill>
                    <a:srgbClr val="262626"/>
                  </a:solidFill>
                  <a:latin typeface="Calibri"/>
                  <a:ea typeface="Calibri"/>
                  <a:cs typeface="Calibri"/>
                  <a:sym typeface="Calibri"/>
                </a:rPr>
                <a:t>“….a las elecciones”</a:t>
              </a:r>
              <a:endParaRPr b="0" i="0" sz="16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4"/>
          <p:cNvSpPr txBox="1"/>
          <p:nvPr/>
        </p:nvSpPr>
        <p:spPr>
          <a:xfrm>
            <a:off x="824020" y="451808"/>
            <a:ext cx="10345727" cy="127296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Gestión de Riesgos en el desarrollo de software. </a:t>
            </a:r>
            <a:endParaRPr b="0" i="0" sz="4000" u="none" cap="none" strike="noStrike">
              <a:solidFill>
                <a:srgbClr val="4A6617"/>
              </a:solidFill>
              <a:latin typeface="Calibri"/>
              <a:ea typeface="Calibri"/>
              <a:cs typeface="Calibri"/>
              <a:sym typeface="Calibri"/>
            </a:endParaRPr>
          </a:p>
        </p:txBody>
      </p:sp>
      <p:sp>
        <p:nvSpPr>
          <p:cNvPr id="220" name="Google Shape;220;p344"/>
          <p:cNvSpPr txBox="1"/>
          <p:nvPr/>
        </p:nvSpPr>
        <p:spPr>
          <a:xfrm flipH="1">
            <a:off x="824050" y="1969477"/>
            <a:ext cx="10209600" cy="415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ES" sz="2400" u="none" cap="none" strike="noStrike">
                <a:solidFill>
                  <a:srgbClr val="262626"/>
                </a:solidFill>
                <a:latin typeface="Calibri"/>
                <a:ea typeface="Calibri"/>
                <a:cs typeface="Calibri"/>
                <a:sym typeface="Calibri"/>
              </a:rPr>
              <a:t>La “</a:t>
            </a:r>
            <a:r>
              <a:rPr b="0" i="1" lang="es-ES" sz="2400" u="none" cap="none" strike="noStrike">
                <a:solidFill>
                  <a:srgbClr val="262626"/>
                </a:solidFill>
                <a:latin typeface="Calibri"/>
                <a:ea typeface="Calibri"/>
                <a:cs typeface="Calibri"/>
                <a:sym typeface="Calibri"/>
              </a:rPr>
              <a:t>deuda técnica</a:t>
            </a:r>
            <a:r>
              <a:rPr b="0" i="0" lang="es-ES" sz="2400" u="none" cap="none" strike="noStrike">
                <a:solidFill>
                  <a:srgbClr val="262626"/>
                </a:solidFill>
                <a:latin typeface="Calibri"/>
                <a:ea typeface="Calibri"/>
                <a:cs typeface="Calibri"/>
                <a:sym typeface="Calibri"/>
              </a:rPr>
              <a:t>” es el término que se utiliza para describir los costos asociados al aplazamiento de actividades, tales como documentación y refactorización del software.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ES" sz="2400" u="none" cap="none" strike="noStrike">
                <a:solidFill>
                  <a:srgbClr val="262626"/>
                </a:solidFill>
                <a:latin typeface="Calibri"/>
                <a:ea typeface="Calibri"/>
                <a:cs typeface="Calibri"/>
                <a:sym typeface="Calibri"/>
              </a:rPr>
              <a:t>La </a:t>
            </a:r>
            <a:r>
              <a:rPr b="0" i="1" lang="es-ES" sz="2400" u="none" cap="none" strike="noStrike">
                <a:solidFill>
                  <a:srgbClr val="262626"/>
                </a:solidFill>
                <a:latin typeface="Calibri"/>
                <a:ea typeface="Calibri"/>
                <a:cs typeface="Calibri"/>
                <a:sym typeface="Calibri"/>
              </a:rPr>
              <a:t>deuda técnica </a:t>
            </a:r>
            <a:r>
              <a:rPr b="0" i="0" lang="es-ES" sz="2400" u="none" cap="none" strike="noStrike">
                <a:solidFill>
                  <a:srgbClr val="262626"/>
                </a:solidFill>
                <a:latin typeface="Calibri"/>
                <a:ea typeface="Calibri"/>
                <a:cs typeface="Calibri"/>
                <a:sym typeface="Calibri"/>
              </a:rPr>
              <a:t>que no se paga, resulta en un producto de mala calidad, documentación insuficiente, complejidad innecesaria.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ES" sz="2400" u="none" cap="none" strike="noStrike">
                <a:solidFill>
                  <a:srgbClr val="262626"/>
                </a:solidFill>
                <a:latin typeface="Calibri"/>
                <a:ea typeface="Calibri"/>
                <a:cs typeface="Calibri"/>
                <a:sym typeface="Calibri"/>
              </a:rPr>
              <a:t>La </a:t>
            </a:r>
            <a:r>
              <a:rPr b="0" i="1" lang="es-ES" sz="2400" u="none" cap="none" strike="noStrike">
                <a:solidFill>
                  <a:srgbClr val="262626"/>
                </a:solidFill>
                <a:latin typeface="Calibri"/>
                <a:ea typeface="Calibri"/>
                <a:cs typeface="Calibri"/>
                <a:sym typeface="Calibri"/>
              </a:rPr>
              <a:t>deuda técnica </a:t>
            </a:r>
            <a:r>
              <a:rPr b="0" i="0" lang="es-ES" sz="2400" u="none" cap="none" strike="noStrike">
                <a:solidFill>
                  <a:srgbClr val="262626"/>
                </a:solidFill>
                <a:latin typeface="Calibri"/>
                <a:ea typeface="Calibri"/>
                <a:cs typeface="Calibri"/>
                <a:sym typeface="Calibri"/>
              </a:rPr>
              <a:t>implica que los costos (esfuerzo, tiempo, recursos) de luchar con temas técnicos se puede reducir si se afrontan los problemas al principio, en vez de dejarlos para el final.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ES" sz="2400" u="none" cap="none" strike="noStrike">
                <a:solidFill>
                  <a:srgbClr val="262626"/>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ES" sz="2400" u="none" cap="none" strike="noStrike">
                <a:solidFill>
                  <a:srgbClr val="262626"/>
                </a:solidFill>
                <a:latin typeface="Calibri"/>
                <a:ea typeface="Calibri"/>
                <a:cs typeface="Calibri"/>
                <a:sym typeface="Calibri"/>
              </a:rPr>
              <a:t>El desarrollo ágil no implica dejar de lado la gestión de riesgos, ya que podría llevar a obtener una </a:t>
            </a:r>
            <a:r>
              <a:rPr b="0" i="1" lang="es-ES" sz="2400" u="none" cap="none" strike="noStrike">
                <a:solidFill>
                  <a:srgbClr val="262626"/>
                </a:solidFill>
                <a:latin typeface="Calibri"/>
                <a:ea typeface="Calibri"/>
                <a:cs typeface="Calibri"/>
                <a:sym typeface="Calibri"/>
              </a:rPr>
              <a:t>deuda técnica </a:t>
            </a:r>
            <a:endParaRPr b="0" i="1" sz="12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6"/>
          <p:cNvSpPr txBox="1"/>
          <p:nvPr/>
        </p:nvSpPr>
        <p:spPr>
          <a:xfrm>
            <a:off x="655209" y="521675"/>
            <a:ext cx="8104680" cy="1272960"/>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Gestión de Riesgos – Estrategias </a:t>
            </a:r>
            <a:endParaRPr b="0" i="0" sz="4000" u="none" cap="none" strike="noStrike">
              <a:solidFill>
                <a:srgbClr val="4A6617"/>
              </a:solidFill>
              <a:latin typeface="Calibri"/>
              <a:ea typeface="Calibri"/>
              <a:cs typeface="Calibri"/>
              <a:sym typeface="Calibri"/>
            </a:endParaRPr>
          </a:p>
        </p:txBody>
      </p:sp>
      <p:sp>
        <p:nvSpPr>
          <p:cNvPr id="226" name="Google Shape;226;p6"/>
          <p:cNvSpPr txBox="1"/>
          <p:nvPr/>
        </p:nvSpPr>
        <p:spPr>
          <a:xfrm>
            <a:off x="815950" y="6215945"/>
            <a:ext cx="3497400" cy="404280"/>
          </a:xfrm>
          <a:prstGeom prst="rect">
            <a:avLst/>
          </a:prstGeom>
          <a:noFill/>
          <a:ln>
            <a:noFill/>
          </a:ln>
        </p:spPr>
        <p:txBody>
          <a:bodyPr anchorCtr="0" anchor="t" bIns="45700" lIns="91425" spcFirstLastPara="1" rIns="91425" wrap="square" tIns="45700">
            <a:noAutofit/>
          </a:bodyPr>
          <a:lstStyle/>
          <a:p>
            <a:pPr indent="-114300" lvl="0" marL="68760" marR="0" rtl="0" algn="l">
              <a:lnSpc>
                <a:spcPct val="85000"/>
              </a:lnSpc>
              <a:spcBef>
                <a:spcPts val="0"/>
              </a:spcBef>
              <a:spcAft>
                <a:spcPts val="0"/>
              </a:spcAft>
              <a:buClr>
                <a:srgbClr val="C00000"/>
              </a:buClr>
              <a:buSzPts val="1800"/>
              <a:buFont typeface="Arial"/>
              <a:buChar char="»"/>
            </a:pPr>
            <a:r>
              <a:rPr b="0" i="0" lang="es-ES" sz="1800" u="none" cap="none" strike="noStrike">
                <a:solidFill>
                  <a:srgbClr val="262626"/>
                </a:solidFill>
                <a:latin typeface="Calibri"/>
                <a:ea typeface="Calibri"/>
                <a:cs typeface="Calibri"/>
                <a:sym typeface="Calibri"/>
              </a:rPr>
              <a:t>Pressman  Cap. 26</a:t>
            </a:r>
            <a:endParaRPr b="0" i="0" sz="1400" u="none" cap="none" strike="noStrike">
              <a:solidFill>
                <a:srgbClr val="000000"/>
              </a:solidFill>
              <a:latin typeface="Arial"/>
              <a:ea typeface="Arial"/>
              <a:cs typeface="Arial"/>
              <a:sym typeface="Arial"/>
            </a:endParaRPr>
          </a:p>
        </p:txBody>
      </p:sp>
      <p:grpSp>
        <p:nvGrpSpPr>
          <p:cNvPr id="227" name="Google Shape;227;p6"/>
          <p:cNvGrpSpPr/>
          <p:nvPr/>
        </p:nvGrpSpPr>
        <p:grpSpPr>
          <a:xfrm>
            <a:off x="2692241" y="2056065"/>
            <a:ext cx="6575069" cy="3441148"/>
            <a:chOff x="127590" y="262833"/>
            <a:chExt cx="6575069" cy="3441148"/>
          </a:xfrm>
        </p:grpSpPr>
        <p:sp>
          <p:nvSpPr>
            <p:cNvPr id="228" name="Google Shape;228;p6"/>
            <p:cNvSpPr/>
            <p:nvPr/>
          </p:nvSpPr>
          <p:spPr>
            <a:xfrm>
              <a:off x="127590" y="324037"/>
              <a:ext cx="1569760" cy="1303046"/>
            </a:xfrm>
            <a:prstGeom prst="chord">
              <a:avLst>
                <a:gd fmla="val 4800000" name="adj1"/>
                <a:gd fmla="val 16800000" name="adj2"/>
              </a:avLst>
            </a:prstGeom>
            <a:solidFill>
              <a:srgbClr val="E8CA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6"/>
            <p:cNvSpPr/>
            <p:nvPr/>
          </p:nvSpPr>
          <p:spPr>
            <a:xfrm>
              <a:off x="506461" y="648076"/>
              <a:ext cx="812006" cy="812006"/>
            </a:xfrm>
            <a:prstGeom prst="pie">
              <a:avLst>
                <a:gd fmla="val 10800000" name="adj1"/>
                <a:gd fmla="val 16200000" name="adj2"/>
              </a:avLst>
            </a:prstGeom>
            <a:solidFill>
              <a:srgbClr val="AD0000"/>
            </a:solidFill>
            <a:ln cap="flat" cmpd="sng" w="25400">
              <a:solidFill>
                <a:srgbClr val="AD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
            <p:cNvSpPr/>
            <p:nvPr/>
          </p:nvSpPr>
          <p:spPr>
            <a:xfrm>
              <a:off x="378554" y="2232249"/>
              <a:ext cx="2247202" cy="60900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
            <p:cNvSpPr txBox="1"/>
            <p:nvPr/>
          </p:nvSpPr>
          <p:spPr>
            <a:xfrm>
              <a:off x="378554" y="2232249"/>
              <a:ext cx="2247202" cy="609004"/>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000000"/>
                </a:buClr>
                <a:buSzPts val="2000"/>
                <a:buFont typeface="Arial"/>
                <a:buNone/>
              </a:pPr>
              <a:r>
                <a:rPr b="0" i="0" lang="es-ES" sz="2000" u="none" cap="none" strike="noStrike">
                  <a:solidFill>
                    <a:schemeClr val="dk1"/>
                  </a:solidFill>
                  <a:latin typeface="Calibri"/>
                  <a:ea typeface="Calibri"/>
                  <a:cs typeface="Calibri"/>
                  <a:sym typeface="Calibri"/>
                </a:rPr>
                <a:t>reaccionar ante el problema y “gestionar la crisis” (Indiana Jones…).</a:t>
              </a:r>
              <a:endParaRPr b="0" i="0" sz="2000" u="none" cap="none" strike="noStrike">
                <a:solidFill>
                  <a:schemeClr val="dk1"/>
                </a:solidFill>
                <a:latin typeface="Arial"/>
                <a:ea typeface="Arial"/>
                <a:cs typeface="Arial"/>
                <a:sym typeface="Arial"/>
              </a:endParaRPr>
            </a:p>
          </p:txBody>
        </p:sp>
        <p:sp>
          <p:nvSpPr>
            <p:cNvPr id="232" name="Google Shape;232;p6"/>
            <p:cNvSpPr/>
            <p:nvPr/>
          </p:nvSpPr>
          <p:spPr>
            <a:xfrm>
              <a:off x="1353963" y="576072"/>
              <a:ext cx="2030015" cy="291185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6"/>
            <p:cNvSpPr txBox="1"/>
            <p:nvPr/>
          </p:nvSpPr>
          <p:spPr>
            <a:xfrm>
              <a:off x="1353963" y="576072"/>
              <a:ext cx="2030015" cy="29118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100"/>
                <a:buFont typeface="Arial"/>
                <a:buNone/>
              </a:pPr>
              <a:r>
                <a:rPr b="0" i="0" lang="es-ES" sz="3100" u="none" cap="none" strike="noStrike">
                  <a:solidFill>
                    <a:schemeClr val="dk1"/>
                  </a:solidFill>
                  <a:latin typeface="Arial"/>
                  <a:ea typeface="Arial"/>
                  <a:cs typeface="Arial"/>
                  <a:sym typeface="Arial"/>
                </a:rPr>
                <a:t>Reactivas</a:t>
              </a:r>
              <a:endParaRPr b="0" i="0" sz="3100" u="none" cap="none" strike="noStrike">
                <a:solidFill>
                  <a:schemeClr val="dk1"/>
                </a:solidFill>
                <a:latin typeface="Arial"/>
                <a:ea typeface="Arial"/>
                <a:cs typeface="Arial"/>
                <a:sym typeface="Arial"/>
              </a:endParaRPr>
            </a:p>
          </p:txBody>
        </p:sp>
        <p:sp>
          <p:nvSpPr>
            <p:cNvPr id="234" name="Google Shape;234;p6"/>
            <p:cNvSpPr/>
            <p:nvPr/>
          </p:nvSpPr>
          <p:spPr>
            <a:xfrm>
              <a:off x="3816420" y="262833"/>
              <a:ext cx="1391474" cy="1433262"/>
            </a:xfrm>
            <a:prstGeom prst="chord">
              <a:avLst>
                <a:gd fmla="val 4800000" name="adj1"/>
                <a:gd fmla="val 16800000" name="adj2"/>
              </a:avLst>
            </a:prstGeom>
            <a:solidFill>
              <a:srgbClr val="E8CA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
            <p:cNvSpPr/>
            <p:nvPr/>
          </p:nvSpPr>
          <p:spPr>
            <a:xfrm>
              <a:off x="4070103" y="400563"/>
              <a:ext cx="1113179" cy="1146609"/>
            </a:xfrm>
            <a:prstGeom prst="pie">
              <a:avLst>
                <a:gd fmla="val 5400000" name="adj1"/>
                <a:gd fmla="val 16200000" name="adj2"/>
              </a:avLst>
            </a:prstGeom>
            <a:solidFill>
              <a:srgbClr val="D59393"/>
            </a:solidFill>
            <a:ln cap="flat" cmpd="sng" w="25400">
              <a:solidFill>
                <a:srgbClr val="D5939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
            <p:cNvSpPr/>
            <p:nvPr/>
          </p:nvSpPr>
          <p:spPr>
            <a:xfrm>
              <a:off x="3759137" y="1800198"/>
              <a:ext cx="2943522" cy="60900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
            <p:cNvSpPr txBox="1"/>
            <p:nvPr/>
          </p:nvSpPr>
          <p:spPr>
            <a:xfrm>
              <a:off x="3759137" y="1800198"/>
              <a:ext cx="2943522" cy="609004"/>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rgbClr val="000000"/>
                </a:buClr>
                <a:buSzPts val="2000"/>
                <a:buFont typeface="Arial"/>
                <a:buNone/>
              </a:pPr>
              <a:r>
                <a:rPr b="0" i="0" lang="es-ES" sz="2000" u="none" cap="none" strike="noStrike">
                  <a:solidFill>
                    <a:schemeClr val="dk1"/>
                  </a:solidFill>
                  <a:latin typeface="Calibri"/>
                  <a:ea typeface="Calibri"/>
                  <a:cs typeface="Calibri"/>
                  <a:sym typeface="Calibri"/>
                </a:rPr>
                <a:t>tener estrategias de tratamiento</a:t>
              </a:r>
              <a:r>
                <a:rPr b="0" i="0" lang="es-ES" sz="1600" u="none" cap="none" strike="noStrike">
                  <a:solidFill>
                    <a:schemeClr val="dk1"/>
                  </a:solidFill>
                  <a:latin typeface="Calibri"/>
                  <a:ea typeface="Calibri"/>
                  <a:cs typeface="Calibri"/>
                  <a:sym typeface="Calibri"/>
                </a:rPr>
                <a:t>.</a:t>
              </a:r>
              <a:endParaRPr b="0" i="0" sz="1600" u="none" cap="none" strike="noStrike">
                <a:solidFill>
                  <a:schemeClr val="dk1"/>
                </a:solidFill>
                <a:latin typeface="Arial"/>
                <a:ea typeface="Arial"/>
                <a:cs typeface="Arial"/>
                <a:sym typeface="Arial"/>
              </a:endParaRPr>
            </a:p>
          </p:txBody>
        </p:sp>
        <p:sp>
          <p:nvSpPr>
            <p:cNvPr id="238" name="Google Shape;238;p6"/>
            <p:cNvSpPr/>
            <p:nvPr/>
          </p:nvSpPr>
          <p:spPr>
            <a:xfrm>
              <a:off x="4844241" y="504068"/>
              <a:ext cx="1858418" cy="319991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
            <p:cNvSpPr txBox="1"/>
            <p:nvPr/>
          </p:nvSpPr>
          <p:spPr>
            <a:xfrm>
              <a:off x="4844241" y="504068"/>
              <a:ext cx="1858418" cy="3199913"/>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100"/>
                <a:buFont typeface="Arial"/>
                <a:buNone/>
              </a:pPr>
              <a:r>
                <a:rPr b="0" i="0" lang="es-ES" sz="3100" u="none" cap="none" strike="noStrike">
                  <a:solidFill>
                    <a:schemeClr val="dk1"/>
                  </a:solidFill>
                  <a:latin typeface="Arial"/>
                  <a:ea typeface="Arial"/>
                  <a:cs typeface="Arial"/>
                  <a:sym typeface="Arial"/>
                </a:rPr>
                <a:t>Proactivas</a:t>
              </a:r>
              <a:endParaRPr b="0" i="0" sz="3100" u="none" cap="none" strike="noStrike">
                <a:solidFill>
                  <a:schemeClr val="dk1"/>
                </a:solidFill>
                <a:latin typeface="Arial"/>
                <a:ea typeface="Arial"/>
                <a:cs typeface="Arial"/>
                <a:sym typeface="Arial"/>
              </a:endParaRPr>
            </a:p>
          </p:txBody>
        </p:sp>
      </p:grpSp>
      <p:pic>
        <p:nvPicPr>
          <p:cNvPr id="240" name="Google Shape;240;p6"/>
          <p:cNvPicPr preferRelativeResize="0"/>
          <p:nvPr/>
        </p:nvPicPr>
        <p:blipFill rotWithShape="1">
          <a:blip r:embed="rId3">
            <a:alphaModFix/>
          </a:blip>
          <a:srcRect b="0" l="0" r="0" t="0"/>
          <a:stretch/>
        </p:blipFill>
        <p:spPr>
          <a:xfrm>
            <a:off x="5190407" y="4414254"/>
            <a:ext cx="4824536" cy="23804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7"/>
          <p:cNvSpPr txBox="1"/>
          <p:nvPr/>
        </p:nvSpPr>
        <p:spPr>
          <a:xfrm>
            <a:off x="752504" y="455033"/>
            <a:ext cx="8104680" cy="1272960"/>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Riesgos de software</a:t>
            </a:r>
            <a:endParaRPr b="0" i="0" sz="4000" u="none" cap="none" strike="noStrike">
              <a:solidFill>
                <a:srgbClr val="4A6617"/>
              </a:solidFill>
              <a:latin typeface="Calibri"/>
              <a:ea typeface="Calibri"/>
              <a:cs typeface="Calibri"/>
              <a:sym typeface="Calibri"/>
            </a:endParaRPr>
          </a:p>
        </p:txBody>
      </p:sp>
      <p:sp>
        <p:nvSpPr>
          <p:cNvPr id="246" name="Google Shape;246;p7"/>
          <p:cNvSpPr txBox="1"/>
          <p:nvPr/>
        </p:nvSpPr>
        <p:spPr>
          <a:xfrm>
            <a:off x="2031600" y="6453360"/>
            <a:ext cx="3497400" cy="404280"/>
          </a:xfrm>
          <a:prstGeom prst="rect">
            <a:avLst/>
          </a:prstGeom>
          <a:noFill/>
          <a:ln>
            <a:noFill/>
          </a:ln>
        </p:spPr>
        <p:txBody>
          <a:bodyPr anchorCtr="0" anchor="t" bIns="45700" lIns="91425" spcFirstLastPara="1" rIns="91425" wrap="square" tIns="45700">
            <a:normAutofit/>
          </a:bodyPr>
          <a:lstStyle/>
          <a:p>
            <a:pPr indent="-114300" lvl="0" marL="68760" marR="0" rtl="0" algn="l">
              <a:lnSpc>
                <a:spcPct val="85000"/>
              </a:lnSpc>
              <a:spcBef>
                <a:spcPts val="0"/>
              </a:spcBef>
              <a:spcAft>
                <a:spcPts val="0"/>
              </a:spcAft>
              <a:buClr>
                <a:srgbClr val="C00000"/>
              </a:buClr>
              <a:buSzPts val="1800"/>
              <a:buFont typeface="Arial"/>
              <a:buChar char="»"/>
            </a:pPr>
            <a:r>
              <a:rPr b="0" i="0" lang="es-ES" sz="1800" u="none" cap="none" strike="noStrike">
                <a:solidFill>
                  <a:srgbClr val="262626"/>
                </a:solidFill>
                <a:latin typeface="Calibri"/>
                <a:ea typeface="Calibri"/>
                <a:cs typeface="Calibri"/>
                <a:sym typeface="Calibri"/>
              </a:rPr>
              <a:t>Pressman Cap 26</a:t>
            </a:r>
            <a:endParaRPr b="0" i="0" sz="1400" u="none" cap="none" strike="noStrike">
              <a:solidFill>
                <a:srgbClr val="000000"/>
              </a:solidFill>
              <a:latin typeface="Arial"/>
              <a:ea typeface="Arial"/>
              <a:cs typeface="Arial"/>
              <a:sym typeface="Arial"/>
            </a:endParaRPr>
          </a:p>
        </p:txBody>
      </p:sp>
      <p:grpSp>
        <p:nvGrpSpPr>
          <p:cNvPr id="247" name="Google Shape;247;p7"/>
          <p:cNvGrpSpPr/>
          <p:nvPr/>
        </p:nvGrpSpPr>
        <p:grpSpPr>
          <a:xfrm>
            <a:off x="3116383" y="2060149"/>
            <a:ext cx="5362941" cy="4061054"/>
            <a:chOff x="350570" y="1472"/>
            <a:chExt cx="5362941" cy="4061054"/>
          </a:xfrm>
        </p:grpSpPr>
        <p:sp>
          <p:nvSpPr>
            <p:cNvPr id="248" name="Google Shape;248;p7"/>
            <p:cNvSpPr/>
            <p:nvPr/>
          </p:nvSpPr>
          <p:spPr>
            <a:xfrm>
              <a:off x="382488" y="1472"/>
              <a:ext cx="2032601" cy="1480839"/>
            </a:xfrm>
            <a:prstGeom prst="ellipse">
              <a:avLst/>
            </a:prstGeom>
            <a:solidFill>
              <a:srgbClr val="8C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7"/>
            <p:cNvSpPr txBox="1"/>
            <p:nvPr/>
          </p:nvSpPr>
          <p:spPr>
            <a:xfrm>
              <a:off x="350570" y="184261"/>
              <a:ext cx="1957009" cy="1047111"/>
            </a:xfrm>
            <a:prstGeom prst="rect">
              <a:avLst/>
            </a:prstGeom>
            <a:noFill/>
            <a:ln>
              <a:noFill/>
            </a:ln>
          </p:spPr>
          <p:txBody>
            <a:bodyPr anchorCtr="0" anchor="ctr" bIns="25400" lIns="25400" spcFirstLastPara="1" rIns="254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s-ES" sz="2000" u="none" cap="none" strike="noStrike">
                  <a:solidFill>
                    <a:schemeClr val="lt1"/>
                  </a:solidFill>
                  <a:latin typeface="Arial"/>
                  <a:ea typeface="Arial"/>
                  <a:cs typeface="Arial"/>
                  <a:sym typeface="Arial"/>
                </a:rPr>
                <a:t>Incertidumbre</a:t>
              </a:r>
              <a:endParaRPr b="0" i="0" sz="2000" u="none" cap="none" strike="noStrike">
                <a:solidFill>
                  <a:schemeClr val="lt1"/>
                </a:solidFill>
                <a:latin typeface="Arial"/>
                <a:ea typeface="Arial"/>
                <a:cs typeface="Arial"/>
                <a:sym typeface="Arial"/>
              </a:endParaRPr>
            </a:p>
          </p:txBody>
        </p:sp>
        <p:sp>
          <p:nvSpPr>
            <p:cNvPr id="250" name="Google Shape;250;p7"/>
            <p:cNvSpPr/>
            <p:nvPr/>
          </p:nvSpPr>
          <p:spPr>
            <a:xfrm>
              <a:off x="693464" y="1602556"/>
              <a:ext cx="858887" cy="858887"/>
            </a:xfrm>
            <a:prstGeom prst="mathPlus">
              <a:avLst>
                <a:gd fmla="val 23520" name="adj1"/>
              </a:avLst>
            </a:prstGeom>
            <a:solidFill>
              <a:srgbClr val="B7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7"/>
            <p:cNvSpPr txBox="1"/>
            <p:nvPr/>
          </p:nvSpPr>
          <p:spPr>
            <a:xfrm>
              <a:off x="807309" y="1930994"/>
              <a:ext cx="631197" cy="20201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500"/>
                <a:buFont typeface="Arial"/>
                <a:buNone/>
              </a:pPr>
              <a:r>
                <a:t/>
              </a:r>
              <a:endParaRPr b="0" i="0" sz="1500" u="none" cap="none" strike="noStrike">
                <a:solidFill>
                  <a:schemeClr val="lt1"/>
                </a:solidFill>
                <a:latin typeface="Arial"/>
                <a:ea typeface="Arial"/>
                <a:cs typeface="Arial"/>
                <a:sym typeface="Arial"/>
              </a:endParaRPr>
            </a:p>
          </p:txBody>
        </p:sp>
        <p:sp>
          <p:nvSpPr>
            <p:cNvPr id="252" name="Google Shape;252;p7"/>
            <p:cNvSpPr/>
            <p:nvPr/>
          </p:nvSpPr>
          <p:spPr>
            <a:xfrm>
              <a:off x="382488" y="2581687"/>
              <a:ext cx="1480839" cy="1480839"/>
            </a:xfrm>
            <a:prstGeom prst="ellipse">
              <a:avLst/>
            </a:prstGeom>
            <a:solidFill>
              <a:srgbClr val="D8606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7"/>
            <p:cNvSpPr txBox="1"/>
            <p:nvPr/>
          </p:nvSpPr>
          <p:spPr>
            <a:xfrm>
              <a:off x="599352" y="2798551"/>
              <a:ext cx="1047111" cy="1047111"/>
            </a:xfrm>
            <a:prstGeom prst="rect">
              <a:avLst/>
            </a:prstGeom>
            <a:noFill/>
            <a:ln>
              <a:noFill/>
            </a:ln>
          </p:spPr>
          <p:txBody>
            <a:bodyPr anchorCtr="0" anchor="ctr" bIns="27925" lIns="27925" spcFirstLastPara="1" rIns="27925" wrap="square" tIns="27925">
              <a:noAutofit/>
            </a:bodyPr>
            <a:lstStyle/>
            <a:p>
              <a:pPr indent="0" lvl="0" marL="0" marR="0" rtl="0" algn="ctr">
                <a:lnSpc>
                  <a:spcPct val="90000"/>
                </a:lnSpc>
                <a:spcBef>
                  <a:spcPts val="0"/>
                </a:spcBef>
                <a:spcAft>
                  <a:spcPts val="0"/>
                </a:spcAft>
                <a:buClr>
                  <a:srgbClr val="000000"/>
                </a:buClr>
                <a:buSzPts val="2200"/>
                <a:buFont typeface="Arial"/>
                <a:buNone/>
              </a:pPr>
              <a:r>
                <a:rPr b="0" i="0" lang="es-ES" sz="2200" u="none" cap="none" strike="noStrike">
                  <a:solidFill>
                    <a:schemeClr val="lt1"/>
                  </a:solidFill>
                  <a:latin typeface="Arial"/>
                  <a:ea typeface="Arial"/>
                  <a:cs typeface="Arial"/>
                  <a:sym typeface="Arial"/>
                </a:rPr>
                <a:t>Pérdida</a:t>
              </a:r>
              <a:endParaRPr b="0" i="0" sz="2200" u="none" cap="none" strike="noStrike">
                <a:solidFill>
                  <a:schemeClr val="lt1"/>
                </a:solidFill>
                <a:latin typeface="Arial"/>
                <a:ea typeface="Arial"/>
                <a:cs typeface="Arial"/>
                <a:sym typeface="Arial"/>
              </a:endParaRPr>
            </a:p>
          </p:txBody>
        </p:sp>
        <p:sp>
          <p:nvSpPr>
            <p:cNvPr id="254" name="Google Shape;254;p7"/>
            <p:cNvSpPr/>
            <p:nvPr/>
          </p:nvSpPr>
          <p:spPr>
            <a:xfrm>
              <a:off x="2085454" y="1756563"/>
              <a:ext cx="470907" cy="550872"/>
            </a:xfrm>
            <a:prstGeom prst="rightArrow">
              <a:avLst>
                <a:gd fmla="val 60000" name="adj1"/>
                <a:gd fmla="val 50000" name="adj2"/>
              </a:avLst>
            </a:prstGeom>
            <a:solidFill>
              <a:srgbClr val="E2B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7"/>
            <p:cNvSpPr txBox="1"/>
            <p:nvPr/>
          </p:nvSpPr>
          <p:spPr>
            <a:xfrm>
              <a:off x="2085454" y="1866737"/>
              <a:ext cx="329635" cy="33052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6" name="Google Shape;256;p7"/>
            <p:cNvSpPr/>
            <p:nvPr/>
          </p:nvSpPr>
          <p:spPr>
            <a:xfrm>
              <a:off x="2751832" y="551160"/>
              <a:ext cx="2961679" cy="2961679"/>
            </a:xfrm>
            <a:prstGeom prst="ellipse">
              <a:avLst/>
            </a:prstGeom>
            <a:solidFill>
              <a:srgbClr val="D8606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7"/>
            <p:cNvSpPr txBox="1"/>
            <p:nvPr/>
          </p:nvSpPr>
          <p:spPr>
            <a:xfrm>
              <a:off x="3185560" y="984888"/>
              <a:ext cx="2094223" cy="2094223"/>
            </a:xfrm>
            <a:prstGeom prst="rect">
              <a:avLst/>
            </a:prstGeom>
            <a:noFill/>
            <a:ln>
              <a:noFill/>
            </a:ln>
          </p:spPr>
          <p:txBody>
            <a:bodyPr anchorCtr="0" anchor="ctr" bIns="62225" lIns="62225" spcFirstLastPara="1" rIns="62225" wrap="square" tIns="62225">
              <a:noAutofit/>
            </a:bodyPr>
            <a:lstStyle/>
            <a:p>
              <a:pPr indent="0" lvl="0" marL="0" marR="0" rtl="0" algn="ctr">
                <a:lnSpc>
                  <a:spcPct val="90000"/>
                </a:lnSpc>
                <a:spcBef>
                  <a:spcPts val="0"/>
                </a:spcBef>
                <a:spcAft>
                  <a:spcPts val="0"/>
                </a:spcAft>
                <a:buClr>
                  <a:srgbClr val="000000"/>
                </a:buClr>
                <a:buSzPts val="4900"/>
                <a:buFont typeface="Arial"/>
                <a:buNone/>
              </a:pPr>
              <a:r>
                <a:rPr b="0" i="0" lang="es-ES" sz="4900" u="none" cap="none" strike="noStrike">
                  <a:solidFill>
                    <a:schemeClr val="lt1"/>
                  </a:solidFill>
                  <a:latin typeface="Arial"/>
                  <a:ea typeface="Arial"/>
                  <a:cs typeface="Arial"/>
                  <a:sym typeface="Arial"/>
                </a:rPr>
                <a:t>Riesgo</a:t>
              </a:r>
              <a:endParaRPr b="0" i="0" sz="4900" u="none" cap="none" strike="noStrike">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8"/>
          <p:cNvSpPr txBox="1"/>
          <p:nvPr/>
        </p:nvSpPr>
        <p:spPr>
          <a:xfrm>
            <a:off x="652578" y="514276"/>
            <a:ext cx="10123273" cy="1272960"/>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000000"/>
              </a:buClr>
              <a:buSzPts val="4000"/>
              <a:buFont typeface="Arial"/>
              <a:buNone/>
            </a:pPr>
            <a:r>
              <a:rPr b="0" i="0" lang="es-ES" sz="4000" u="none" cap="none" strike="noStrike">
                <a:solidFill>
                  <a:srgbClr val="4A6617"/>
                </a:solidFill>
                <a:latin typeface="Calibri"/>
                <a:ea typeface="Calibri"/>
                <a:cs typeface="Calibri"/>
                <a:sym typeface="Calibri"/>
              </a:rPr>
              <a:t>Categorización de los riesgos </a:t>
            </a:r>
            <a:r>
              <a:rPr b="1" i="0" lang="es-ES" sz="4000" u="sng" cap="none" strike="noStrike">
                <a:solidFill>
                  <a:srgbClr val="4A6617"/>
                </a:solidFill>
                <a:latin typeface="Calibri"/>
                <a:ea typeface="Calibri"/>
                <a:cs typeface="Calibri"/>
                <a:sym typeface="Calibri"/>
              </a:rPr>
              <a:t>en el desarrollo de Software</a:t>
            </a:r>
            <a:endParaRPr b="0" i="0" sz="4000" u="none" cap="none" strike="noStrike">
              <a:solidFill>
                <a:srgbClr val="4A6617"/>
              </a:solidFill>
              <a:latin typeface="Calibri"/>
              <a:ea typeface="Calibri"/>
              <a:cs typeface="Calibri"/>
              <a:sym typeface="Calibri"/>
            </a:endParaRPr>
          </a:p>
        </p:txBody>
      </p:sp>
      <p:pic>
        <p:nvPicPr>
          <p:cNvPr descr="http://www.actuarios.org.co/Images/mundo.jpg" id="263" name="Google Shape;263;p8"/>
          <p:cNvPicPr preferRelativeResize="0"/>
          <p:nvPr/>
        </p:nvPicPr>
        <p:blipFill rotWithShape="1">
          <a:blip r:embed="rId3">
            <a:alphaModFix/>
          </a:blip>
          <a:srcRect b="0" l="0" r="0" t="0"/>
          <a:stretch/>
        </p:blipFill>
        <p:spPr>
          <a:xfrm>
            <a:off x="9120360" y="4640040"/>
            <a:ext cx="1456920" cy="1125000"/>
          </a:xfrm>
          <a:prstGeom prst="rect">
            <a:avLst/>
          </a:prstGeom>
          <a:noFill/>
          <a:ln>
            <a:noFill/>
          </a:ln>
        </p:spPr>
      </p:pic>
      <p:grpSp>
        <p:nvGrpSpPr>
          <p:cNvPr id="264" name="Google Shape;264;p8"/>
          <p:cNvGrpSpPr/>
          <p:nvPr/>
        </p:nvGrpSpPr>
        <p:grpSpPr>
          <a:xfrm>
            <a:off x="3092996" y="2020013"/>
            <a:ext cx="6071078" cy="4064000"/>
            <a:chOff x="1279" y="0"/>
            <a:chExt cx="6071078" cy="4064000"/>
          </a:xfrm>
        </p:grpSpPr>
        <p:sp>
          <p:nvSpPr>
            <p:cNvPr id="265" name="Google Shape;265;p8"/>
            <p:cNvSpPr/>
            <p:nvPr/>
          </p:nvSpPr>
          <p:spPr>
            <a:xfrm>
              <a:off x="1279" y="0"/>
              <a:ext cx="1991320" cy="4064000"/>
            </a:xfrm>
            <a:prstGeom prst="roundRect">
              <a:avLst>
                <a:gd fmla="val 10000" name="adj"/>
              </a:avLst>
            </a:prstGeom>
            <a:solidFill>
              <a:schemeClr val="accent2">
                <a:alpha val="89019"/>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8"/>
            <p:cNvSpPr txBox="1"/>
            <p:nvPr/>
          </p:nvSpPr>
          <p:spPr>
            <a:xfrm>
              <a:off x="1279" y="1625600"/>
              <a:ext cx="1991320" cy="1625600"/>
            </a:xfrm>
            <a:prstGeom prst="rect">
              <a:avLst/>
            </a:prstGeom>
            <a:noFill/>
            <a:ln>
              <a:noFill/>
            </a:ln>
          </p:spPr>
          <p:txBody>
            <a:bodyPr anchorCtr="0" anchor="ctr" bIns="213350" lIns="213350" spcFirstLastPara="1" rIns="213350" wrap="square" tIns="213350">
              <a:noAutofit/>
            </a:bodyPr>
            <a:lstStyle/>
            <a:p>
              <a:pPr indent="0" lvl="0" marL="0" marR="0" rtl="0" algn="ctr">
                <a:lnSpc>
                  <a:spcPct val="90000"/>
                </a:lnSpc>
                <a:spcBef>
                  <a:spcPts val="0"/>
                </a:spcBef>
                <a:spcAft>
                  <a:spcPts val="0"/>
                </a:spcAft>
                <a:buClr>
                  <a:srgbClr val="000000"/>
                </a:buClr>
                <a:buSzPts val="3000"/>
                <a:buFont typeface="Arial"/>
                <a:buNone/>
              </a:pPr>
              <a:r>
                <a:rPr b="0" i="0" lang="es-ES" sz="3000" u="none" cap="none" strike="noStrike">
                  <a:solidFill>
                    <a:schemeClr val="lt1"/>
                  </a:solidFill>
                  <a:latin typeface="Arial"/>
                  <a:ea typeface="Arial"/>
                  <a:cs typeface="Arial"/>
                  <a:sym typeface="Arial"/>
                </a:rPr>
                <a:t>Proyecto</a:t>
              </a:r>
              <a:endParaRPr b="0" i="0" sz="3000" u="none" cap="none" strike="noStrike">
                <a:solidFill>
                  <a:schemeClr val="lt1"/>
                </a:solidFill>
                <a:latin typeface="Arial"/>
                <a:ea typeface="Arial"/>
                <a:cs typeface="Arial"/>
                <a:sym typeface="Arial"/>
              </a:endParaRPr>
            </a:p>
          </p:txBody>
        </p:sp>
        <p:sp>
          <p:nvSpPr>
            <p:cNvPr id="267" name="Google Shape;267;p8"/>
            <p:cNvSpPr/>
            <p:nvPr/>
          </p:nvSpPr>
          <p:spPr>
            <a:xfrm>
              <a:off x="320284" y="243840"/>
              <a:ext cx="1353312" cy="1353312"/>
            </a:xfrm>
            <a:prstGeom prst="ellipse">
              <a:avLst/>
            </a:prstGeom>
            <a:solidFill>
              <a:srgbClr val="D5C1C1">
                <a:alpha val="89019"/>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8"/>
            <p:cNvSpPr/>
            <p:nvPr/>
          </p:nvSpPr>
          <p:spPr>
            <a:xfrm>
              <a:off x="2052339" y="0"/>
              <a:ext cx="1991320" cy="4064000"/>
            </a:xfrm>
            <a:prstGeom prst="roundRect">
              <a:avLst>
                <a:gd fmla="val 10000" name="adj"/>
              </a:avLst>
            </a:prstGeom>
            <a:solidFill>
              <a:schemeClr val="accent2">
                <a:alpha val="69019"/>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8"/>
            <p:cNvSpPr txBox="1"/>
            <p:nvPr/>
          </p:nvSpPr>
          <p:spPr>
            <a:xfrm>
              <a:off x="2052339" y="1625600"/>
              <a:ext cx="1991320" cy="1625600"/>
            </a:xfrm>
            <a:prstGeom prst="rect">
              <a:avLst/>
            </a:prstGeom>
            <a:noFill/>
            <a:ln>
              <a:noFill/>
            </a:ln>
          </p:spPr>
          <p:txBody>
            <a:bodyPr anchorCtr="0" anchor="ctr" bIns="213350" lIns="213350" spcFirstLastPara="1" rIns="213350" wrap="square" tIns="213350">
              <a:noAutofit/>
            </a:bodyPr>
            <a:lstStyle/>
            <a:p>
              <a:pPr indent="0" lvl="0" marL="0" marR="0" rtl="0" algn="ctr">
                <a:lnSpc>
                  <a:spcPct val="90000"/>
                </a:lnSpc>
                <a:spcBef>
                  <a:spcPts val="0"/>
                </a:spcBef>
                <a:spcAft>
                  <a:spcPts val="0"/>
                </a:spcAft>
                <a:buClr>
                  <a:srgbClr val="000000"/>
                </a:buClr>
                <a:buSzPts val="3000"/>
                <a:buFont typeface="Arial"/>
                <a:buNone/>
              </a:pPr>
              <a:r>
                <a:rPr b="0" i="0" lang="es-ES" sz="3000" u="none" cap="none" strike="noStrike">
                  <a:solidFill>
                    <a:schemeClr val="lt1"/>
                  </a:solidFill>
                  <a:latin typeface="Arial"/>
                  <a:ea typeface="Arial"/>
                  <a:cs typeface="Arial"/>
                  <a:sym typeface="Arial"/>
                </a:rPr>
                <a:t>Producto</a:t>
              </a:r>
              <a:endParaRPr b="0" i="0" sz="3000" u="none" cap="none" strike="noStrike">
                <a:solidFill>
                  <a:schemeClr val="lt1"/>
                </a:solidFill>
                <a:latin typeface="Arial"/>
                <a:ea typeface="Arial"/>
                <a:cs typeface="Arial"/>
                <a:sym typeface="Arial"/>
              </a:endParaRPr>
            </a:p>
          </p:txBody>
        </p:sp>
        <p:sp>
          <p:nvSpPr>
            <p:cNvPr id="270" name="Google Shape;270;p8"/>
            <p:cNvSpPr/>
            <p:nvPr/>
          </p:nvSpPr>
          <p:spPr>
            <a:xfrm>
              <a:off x="2371344" y="243840"/>
              <a:ext cx="1353312" cy="1353312"/>
            </a:xfrm>
            <a:prstGeom prst="ellipse">
              <a:avLst/>
            </a:prstGeom>
            <a:solidFill>
              <a:srgbClr val="E1D4D4">
                <a:alpha val="69019"/>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8"/>
            <p:cNvSpPr/>
            <p:nvPr/>
          </p:nvSpPr>
          <p:spPr>
            <a:xfrm>
              <a:off x="4081037" y="0"/>
              <a:ext cx="1991320" cy="4064000"/>
            </a:xfrm>
            <a:prstGeom prst="roundRect">
              <a:avLst>
                <a:gd fmla="val 10000" name="adj"/>
              </a:avLst>
            </a:prstGeom>
            <a:solidFill>
              <a:schemeClr val="accent2">
                <a:alpha val="49019"/>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8"/>
            <p:cNvSpPr txBox="1"/>
            <p:nvPr/>
          </p:nvSpPr>
          <p:spPr>
            <a:xfrm>
              <a:off x="4081037" y="1625600"/>
              <a:ext cx="1991320" cy="1625600"/>
            </a:xfrm>
            <a:prstGeom prst="rect">
              <a:avLst/>
            </a:prstGeom>
            <a:noFill/>
            <a:ln>
              <a:noFill/>
            </a:ln>
          </p:spPr>
          <p:txBody>
            <a:bodyPr anchorCtr="0" anchor="ctr" bIns="213350" lIns="213350" spcFirstLastPara="1" rIns="213350" wrap="square" tIns="213350">
              <a:noAutofit/>
            </a:bodyPr>
            <a:lstStyle/>
            <a:p>
              <a:pPr indent="0" lvl="0" marL="0" marR="0" rtl="0" algn="ctr">
                <a:lnSpc>
                  <a:spcPct val="90000"/>
                </a:lnSpc>
                <a:spcBef>
                  <a:spcPts val="0"/>
                </a:spcBef>
                <a:spcAft>
                  <a:spcPts val="0"/>
                </a:spcAft>
                <a:buClr>
                  <a:srgbClr val="000000"/>
                </a:buClr>
                <a:buSzPts val="3000"/>
                <a:buFont typeface="Arial"/>
                <a:buNone/>
              </a:pPr>
              <a:r>
                <a:rPr b="0" i="0" lang="es-ES" sz="3000" u="none" cap="none" strike="noStrike">
                  <a:solidFill>
                    <a:schemeClr val="lt1"/>
                  </a:solidFill>
                  <a:latin typeface="Arial"/>
                  <a:ea typeface="Arial"/>
                  <a:cs typeface="Arial"/>
                  <a:sym typeface="Arial"/>
                </a:rPr>
                <a:t>Negocio</a:t>
              </a:r>
              <a:endParaRPr b="0" i="0" sz="3000" u="none" cap="none" strike="noStrike">
                <a:solidFill>
                  <a:schemeClr val="lt1"/>
                </a:solidFill>
                <a:latin typeface="Arial"/>
                <a:ea typeface="Arial"/>
                <a:cs typeface="Arial"/>
                <a:sym typeface="Arial"/>
              </a:endParaRPr>
            </a:p>
          </p:txBody>
        </p:sp>
        <p:sp>
          <p:nvSpPr>
            <p:cNvPr id="273" name="Google Shape;273;p8"/>
            <p:cNvSpPr/>
            <p:nvPr/>
          </p:nvSpPr>
          <p:spPr>
            <a:xfrm>
              <a:off x="4422403" y="243840"/>
              <a:ext cx="1353312" cy="1353312"/>
            </a:xfrm>
            <a:prstGeom prst="ellipse">
              <a:avLst/>
            </a:prstGeom>
            <a:solidFill>
              <a:srgbClr val="EEE7E7">
                <a:alpha val="49019"/>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8"/>
            <p:cNvSpPr/>
            <p:nvPr/>
          </p:nvSpPr>
          <p:spPr>
            <a:xfrm>
              <a:off x="243839" y="3251200"/>
              <a:ext cx="5608320" cy="609600"/>
            </a:xfrm>
            <a:prstGeom prst="leftRightArrow">
              <a:avLst>
                <a:gd fmla="val 50000" name="adj1"/>
                <a:gd fmla="val 50000" name="adj2"/>
              </a:avLst>
            </a:prstGeom>
            <a:solidFill>
              <a:srgbClr val="DECFCF"/>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75" name="Google Shape;275;p8"/>
          <p:cNvPicPr preferRelativeResize="0"/>
          <p:nvPr/>
        </p:nvPicPr>
        <p:blipFill rotWithShape="1">
          <a:blip r:embed="rId4">
            <a:alphaModFix/>
          </a:blip>
          <a:srcRect b="0" l="0" r="0" t="0"/>
          <a:stretch/>
        </p:blipFill>
        <p:spPr>
          <a:xfrm>
            <a:off x="3476194" y="2326267"/>
            <a:ext cx="1228725" cy="1218334"/>
          </a:xfrm>
          <a:prstGeom prst="ellipse">
            <a:avLst/>
          </a:prstGeom>
          <a:noFill/>
          <a:ln>
            <a:noFill/>
          </a:ln>
        </p:spPr>
      </p:pic>
      <p:pic>
        <p:nvPicPr>
          <p:cNvPr id="276" name="Google Shape;276;p8"/>
          <p:cNvPicPr preferRelativeResize="0"/>
          <p:nvPr/>
        </p:nvPicPr>
        <p:blipFill rotWithShape="1">
          <a:blip r:embed="rId5">
            <a:alphaModFix/>
          </a:blip>
          <a:srcRect b="0" l="0" r="0" t="0"/>
          <a:stretch/>
        </p:blipFill>
        <p:spPr>
          <a:xfrm>
            <a:off x="5512810" y="2263920"/>
            <a:ext cx="1249508" cy="1249508"/>
          </a:xfrm>
          <a:prstGeom prst="ellipse">
            <a:avLst/>
          </a:prstGeom>
          <a:noFill/>
          <a:ln>
            <a:noFill/>
          </a:ln>
        </p:spPr>
      </p:pic>
      <p:pic>
        <p:nvPicPr>
          <p:cNvPr id="277" name="Google Shape;277;p8"/>
          <p:cNvPicPr preferRelativeResize="0"/>
          <p:nvPr/>
        </p:nvPicPr>
        <p:blipFill rotWithShape="1">
          <a:blip r:embed="rId6">
            <a:alphaModFix/>
          </a:blip>
          <a:srcRect b="0" l="0" r="0" t="0"/>
          <a:stretch/>
        </p:blipFill>
        <p:spPr>
          <a:xfrm>
            <a:off x="7661564" y="2396836"/>
            <a:ext cx="1077192" cy="1077192"/>
          </a:xfrm>
          <a:prstGeom prst="ellipse">
            <a:avLst/>
          </a:prstGeom>
          <a:noFill/>
          <a:ln>
            <a:noFill/>
          </a:ln>
        </p:spPr>
      </p:pic>
      <p:sp>
        <p:nvSpPr>
          <p:cNvPr id="278" name="Google Shape;278;p8"/>
          <p:cNvSpPr/>
          <p:nvPr/>
        </p:nvSpPr>
        <p:spPr>
          <a:xfrm>
            <a:off x="509400" y="1708300"/>
            <a:ext cx="1788900" cy="1192800"/>
          </a:xfrm>
          <a:prstGeom prst="wedgeRoundRectCallout">
            <a:avLst>
              <a:gd fmla="val 141681" name="adj1"/>
              <a:gd fmla="val 16872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Calendario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Presupuesto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Recursos</a:t>
            </a:r>
            <a:endParaRPr b="0" i="0" sz="1400" u="none" cap="none" strike="noStrike">
              <a:solidFill>
                <a:srgbClr val="000000"/>
              </a:solidFill>
              <a:latin typeface="Arial"/>
              <a:ea typeface="Arial"/>
              <a:cs typeface="Arial"/>
              <a:sym typeface="Arial"/>
            </a:endParaRPr>
          </a:p>
        </p:txBody>
      </p:sp>
      <p:sp>
        <p:nvSpPr>
          <p:cNvPr id="279" name="Google Shape;279;p8"/>
          <p:cNvSpPr/>
          <p:nvPr/>
        </p:nvSpPr>
        <p:spPr>
          <a:xfrm>
            <a:off x="7721015" y="430011"/>
            <a:ext cx="1788900" cy="1192800"/>
          </a:xfrm>
          <a:prstGeom prst="wedgeRoundRectCallout">
            <a:avLst>
              <a:gd fmla="val -140591" name="adj1"/>
              <a:gd fmla="val 28069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Calidad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Requerimientos</a:t>
            </a:r>
            <a:endParaRPr b="0" i="0" sz="1400" u="none" cap="none" strike="noStrike">
              <a:solidFill>
                <a:srgbClr val="000000"/>
              </a:solidFill>
              <a:latin typeface="Arial"/>
              <a:ea typeface="Arial"/>
              <a:cs typeface="Arial"/>
              <a:sym typeface="Arial"/>
            </a:endParaRPr>
          </a:p>
        </p:txBody>
      </p:sp>
      <p:sp>
        <p:nvSpPr>
          <p:cNvPr id="280" name="Google Shape;280;p8"/>
          <p:cNvSpPr/>
          <p:nvPr/>
        </p:nvSpPr>
        <p:spPr>
          <a:xfrm>
            <a:off x="10403100" y="779490"/>
            <a:ext cx="1788900" cy="2433336"/>
          </a:xfrm>
          <a:prstGeom prst="wedgeRoundRectCallout">
            <a:avLst>
              <a:gd fmla="val -179585" name="adj1"/>
              <a:gd fmla="val 9616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Sistema excelente que nadie quiere (de mercado)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Sistema no se adapta a las estrategias de la empresa (estratégico)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Pérdida de apoyo de la gerencia (gerencial)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g soft 2_Plantilla_2019">
  <a:themeElements>
    <a:clrScheme name="Personalizado 2">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2012-03-08T17:26:38Z</dcterms:created>
  <dc:creator>Ariel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33</vt:i4>
  </property>
</Properties>
</file>