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6"/>
  </p:notesMasterIdLst>
  <p:sldIdLst>
    <p:sldId id="261" r:id="rId4"/>
    <p:sldId id="274" r:id="rId5"/>
    <p:sldId id="271" r:id="rId6"/>
    <p:sldId id="335" r:id="rId7"/>
    <p:sldId id="281" r:id="rId8"/>
    <p:sldId id="293" r:id="rId9"/>
    <p:sldId id="299" r:id="rId10"/>
    <p:sldId id="297" r:id="rId11"/>
    <p:sldId id="339" r:id="rId12"/>
    <p:sldId id="280" r:id="rId13"/>
    <p:sldId id="287" r:id="rId14"/>
    <p:sldId id="260" r:id="rId1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77" d="100"/>
          <a:sy n="77" d="100"/>
        </p:scale>
        <p:origin x="4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9/17/2020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13058BF-FF39-4639-8409-0A309A502028}" type="slidenum">
              <a:rPr lang="ko-KR" altLang="en-US" smtClean="0"/>
              <a:t>7</a:t>
            </a:fld>
            <a:endParaRPr lang="ko-KR" altLang="en-US"/>
          </a:p>
        </p:txBody>
      </p:sp>
    </p:spTree>
    <p:extLst>
      <p:ext uri="{BB962C8B-B14F-4D97-AF65-F5344CB8AC3E}">
        <p14:creationId xmlns:p14="http://schemas.microsoft.com/office/powerpoint/2010/main" val="413663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Images and Contents Layou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087254" y="538742"/>
            <a:ext cx="6478720" cy="3096000"/>
          </a:xfrm>
          <a:prstGeom prst="rect">
            <a:avLst/>
          </a:prstGeom>
          <a:solidFill>
            <a:schemeClr val="bg1">
              <a:lumMod val="95000"/>
            </a:schemeClr>
          </a:solidFill>
          <a:ln w="19050">
            <a:solidFill>
              <a:schemeClr val="bg1"/>
            </a:solidFill>
          </a:ln>
        </p:spPr>
        <p:txBody>
          <a:bodyPr anchor="ctr"/>
          <a:lstStyle>
            <a:lvl1pPr marL="0" indent="0" algn="ctr">
              <a:buNone/>
              <a:defRPr sz="1200" baseline="0">
                <a:solidFill>
                  <a:schemeClr val="tx1">
                    <a:lumMod val="65000"/>
                    <a:lumOff val="3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0" hasCustomPrompt="1"/>
          </p:nvPr>
        </p:nvSpPr>
        <p:spPr>
          <a:xfrm>
            <a:off x="5087254" y="3799258"/>
            <a:ext cx="2016000" cy="2520000"/>
          </a:xfrm>
          <a:prstGeom prst="rect">
            <a:avLst/>
          </a:prstGeom>
          <a:solidFill>
            <a:schemeClr val="bg1">
              <a:lumMod val="95000"/>
            </a:schemeClr>
          </a:solidFill>
          <a:ln w="19050">
            <a:solidFill>
              <a:schemeClr val="bg1"/>
            </a:solidFill>
          </a:ln>
        </p:spPr>
        <p:txBody>
          <a:bodyPr anchor="ctr"/>
          <a:lstStyle>
            <a:lvl1pPr marL="0" indent="0" algn="ctr">
              <a:buNone/>
              <a:defRPr sz="1200" baseline="0">
                <a:solidFill>
                  <a:schemeClr val="tx1">
                    <a:lumMod val="65000"/>
                    <a:lumOff val="3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7318614" y="3799258"/>
            <a:ext cx="2016000" cy="2520000"/>
          </a:xfrm>
          <a:prstGeom prst="rect">
            <a:avLst/>
          </a:prstGeom>
          <a:solidFill>
            <a:schemeClr val="bg1">
              <a:lumMod val="95000"/>
            </a:schemeClr>
          </a:solidFill>
          <a:ln w="19050">
            <a:solidFill>
              <a:schemeClr val="bg1"/>
            </a:solidFill>
          </a:ln>
        </p:spPr>
        <p:txBody>
          <a:bodyPr anchor="ctr"/>
          <a:lstStyle>
            <a:lvl1pPr marL="0" indent="0" algn="ctr">
              <a:buNone/>
              <a:defRPr sz="1200" baseline="0">
                <a:solidFill>
                  <a:schemeClr val="tx1">
                    <a:lumMod val="65000"/>
                    <a:lumOff val="3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9549974" y="3799258"/>
            <a:ext cx="2016000" cy="2520000"/>
          </a:xfrm>
          <a:prstGeom prst="rect">
            <a:avLst/>
          </a:prstGeom>
          <a:solidFill>
            <a:schemeClr val="bg1">
              <a:lumMod val="95000"/>
            </a:schemeClr>
          </a:solidFill>
          <a:ln w="19050">
            <a:solidFill>
              <a:schemeClr val="bg1"/>
            </a:solidFill>
          </a:ln>
        </p:spPr>
        <p:txBody>
          <a:bodyPr anchor="ctr"/>
          <a:lstStyle>
            <a:lvl1pPr marL="0" indent="0" algn="ctr">
              <a:buNone/>
              <a:defRPr sz="1200" baseline="0">
                <a:solidFill>
                  <a:schemeClr val="tx1">
                    <a:lumMod val="65000"/>
                    <a:lumOff val="3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335360" y="264012"/>
            <a:ext cx="11521280" cy="6329977"/>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19222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Images and Contents Layout">
    <p:bg>
      <p:bgPr>
        <a:solidFill>
          <a:schemeClr val="bg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536453" y="1516026"/>
            <a:ext cx="3096000" cy="381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1547742" y="540839"/>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8245163" y="3571213"/>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144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Images and Contents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Images &amp; Contents Layout">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5641856" y="733302"/>
            <a:ext cx="5966670" cy="710877"/>
          </a:xfrm>
          <a:prstGeom prst="rect">
            <a:avLst/>
          </a:prstGeom>
        </p:spPr>
        <p:txBody>
          <a:bodyPr anchor="ctr">
            <a:noAutofit/>
          </a:bodyPr>
          <a:lstStyle>
            <a:lvl1pPr algn="l">
              <a:defRPr sz="4000" b="0" baseline="0">
                <a:solidFill>
                  <a:schemeClr val="bg1"/>
                </a:solidFill>
                <a:latin typeface="Arial" pitchFamily="34" charset="0"/>
                <a:cs typeface="Arial" pitchFamily="34" charset="0"/>
              </a:defRPr>
            </a:lvl1pPr>
          </a:lstStyle>
          <a:p>
            <a:r>
              <a:rPr lang="en-US" altLang="ko-KR" dirty="0"/>
              <a:t>Images &amp; Contents</a:t>
            </a:r>
            <a:endParaRPr lang="ko-KR" altLang="en-US" dirty="0"/>
          </a:p>
        </p:txBody>
      </p:sp>
      <p:sp>
        <p:nvSpPr>
          <p:cNvPr id="3" name="그림 개체 틀 2"/>
          <p:cNvSpPr>
            <a:spLocks noGrp="1"/>
          </p:cNvSpPr>
          <p:nvPr>
            <p:ph type="pic" sz="quarter" idx="14" hasCustomPrompt="1"/>
          </p:nvPr>
        </p:nvSpPr>
        <p:spPr>
          <a:xfrm>
            <a:off x="0" y="-1"/>
            <a:ext cx="5039883" cy="685800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Rectangle 4"/>
          <p:cNvSpPr/>
          <p:nvPr userDrawn="1"/>
        </p:nvSpPr>
        <p:spPr>
          <a:xfrm>
            <a:off x="5353824" y="733302"/>
            <a:ext cx="203696" cy="722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62722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5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E69FBFC8-EC0E-4E14-905F-2E4D84D4D4BA}"/>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8">
            <a:extLst>
              <a:ext uri="{FF2B5EF4-FFF2-40B4-BE49-F238E27FC236}">
                <a16:creationId xmlns:a16="http://schemas.microsoft.com/office/drawing/2014/main" id="{AAF3D6DC-4A0E-4BCA-9639-615F1AC5895F}"/>
              </a:ext>
            </a:extLst>
          </p:cNvPr>
          <p:cNvSpPr>
            <a:spLocks noGrp="1"/>
          </p:cNvSpPr>
          <p:nvPr>
            <p:ph type="pic" sz="quarter" idx="10" hasCustomPrompt="1"/>
          </p:nvPr>
        </p:nvSpPr>
        <p:spPr>
          <a:xfrm>
            <a:off x="635726" y="642257"/>
            <a:ext cx="10920548" cy="557348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25272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31" r:id="rId2"/>
    <p:sldLayoutId id="2147483740" r:id="rId3"/>
    <p:sldLayoutId id="2147483736" r:id="rId4"/>
    <p:sldLayoutId id="2147483738" r:id="rId5"/>
    <p:sldLayoutId id="2147483737" r:id="rId6"/>
    <p:sldLayoutId id="2147483753" r:id="rId7"/>
    <p:sldLayoutId id="2147483739" r:id="rId8"/>
    <p:sldLayoutId id="2147483741" r:id="rId9"/>
    <p:sldLayoutId id="2147483742" r:id="rId10"/>
    <p:sldLayoutId id="2147483744" r:id="rId11"/>
    <p:sldLayoutId id="2147483745" r:id="rId12"/>
    <p:sldLayoutId id="2147483754" r:id="rId13"/>
    <p:sldLayoutId id="2147483747" r:id="rId14"/>
    <p:sldLayoutId id="2147483751" r:id="rId15"/>
    <p:sldLayoutId id="214748373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4996308" y="2905826"/>
            <a:ext cx="6983663" cy="1138773"/>
          </a:xfrm>
          <a:prstGeom prst="rect">
            <a:avLst/>
          </a:prstGeom>
          <a:noFill/>
        </p:spPr>
        <p:txBody>
          <a:bodyPr wrap="square" rtlCol="0" anchor="ctr">
            <a:spAutoFit/>
          </a:bodyPr>
          <a:lstStyle/>
          <a:p>
            <a:pPr algn="r"/>
            <a:r>
              <a:rPr lang="en-US" altLang="ko-KR" sz="3400" dirty="0">
                <a:solidFill>
                  <a:schemeClr val="bg1"/>
                </a:solidFill>
                <a:cs typeface="Arial" pitchFamily="34" charset="0"/>
              </a:rPr>
              <a:t>Predicting mortality in Intensive Care Units with artificial intelligence</a:t>
            </a:r>
            <a:endParaRPr lang="ko-KR" altLang="en-US" sz="3400" dirty="0">
              <a:solidFill>
                <a:schemeClr val="bg1"/>
              </a:solidFill>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
        <p:nvSpPr>
          <p:cNvPr id="2" name="TextBox 1">
            <a:extLst>
              <a:ext uri="{FF2B5EF4-FFF2-40B4-BE49-F238E27FC236}">
                <a16:creationId xmlns:a16="http://schemas.microsoft.com/office/drawing/2014/main" id="{B908178B-FBED-4CE8-8C49-60480951474B}"/>
              </a:ext>
            </a:extLst>
          </p:cNvPr>
          <p:cNvSpPr txBox="1"/>
          <p:nvPr/>
        </p:nvSpPr>
        <p:spPr>
          <a:xfrm>
            <a:off x="5686072" y="5122397"/>
            <a:ext cx="1813317" cy="646331"/>
          </a:xfrm>
          <a:prstGeom prst="rect">
            <a:avLst/>
          </a:prstGeom>
          <a:noFill/>
        </p:spPr>
        <p:txBody>
          <a:bodyPr wrap="none" rtlCol="0">
            <a:spAutoFit/>
          </a:bodyPr>
          <a:lstStyle/>
          <a:p>
            <a:r>
              <a:rPr lang="en-US" dirty="0">
                <a:ln>
                  <a:solidFill>
                    <a:schemeClr val="accent2"/>
                  </a:solidFill>
                </a:ln>
                <a:solidFill>
                  <a:schemeClr val="bg1"/>
                </a:solidFill>
              </a:rPr>
              <a:t>Supervisor:</a:t>
            </a:r>
          </a:p>
          <a:p>
            <a:r>
              <a:rPr lang="en-US" dirty="0">
                <a:ln>
                  <a:solidFill>
                    <a:schemeClr val="accent2"/>
                  </a:solidFill>
                </a:ln>
                <a:solidFill>
                  <a:schemeClr val="bg1"/>
                </a:solidFill>
              </a:rPr>
              <a:t>Prof. Jim Briggs</a:t>
            </a:r>
          </a:p>
        </p:txBody>
      </p:sp>
      <p:sp>
        <p:nvSpPr>
          <p:cNvPr id="150" name="TextBox 149">
            <a:extLst>
              <a:ext uri="{FF2B5EF4-FFF2-40B4-BE49-F238E27FC236}">
                <a16:creationId xmlns:a16="http://schemas.microsoft.com/office/drawing/2014/main" id="{F56433E9-1412-42E6-9CC9-9375F231866F}"/>
              </a:ext>
            </a:extLst>
          </p:cNvPr>
          <p:cNvSpPr txBox="1"/>
          <p:nvPr/>
        </p:nvSpPr>
        <p:spPr>
          <a:xfrm>
            <a:off x="7758342" y="5140700"/>
            <a:ext cx="1851789" cy="646331"/>
          </a:xfrm>
          <a:prstGeom prst="rect">
            <a:avLst/>
          </a:prstGeom>
          <a:noFill/>
        </p:spPr>
        <p:txBody>
          <a:bodyPr wrap="none" rtlCol="0">
            <a:spAutoFit/>
          </a:bodyPr>
          <a:lstStyle/>
          <a:p>
            <a:r>
              <a:rPr lang="en-US" dirty="0">
                <a:ln>
                  <a:solidFill>
                    <a:schemeClr val="accent2"/>
                  </a:solidFill>
                </a:ln>
                <a:solidFill>
                  <a:schemeClr val="bg1"/>
                </a:solidFill>
              </a:rPr>
              <a:t>Student:</a:t>
            </a:r>
          </a:p>
          <a:p>
            <a:r>
              <a:rPr lang="en-US" dirty="0">
                <a:ln>
                  <a:solidFill>
                    <a:schemeClr val="accent2"/>
                  </a:solidFill>
                </a:ln>
                <a:solidFill>
                  <a:schemeClr val="bg1"/>
                </a:solidFill>
              </a:rPr>
              <a:t>Davide Garofalo</a:t>
            </a:r>
          </a:p>
        </p:txBody>
      </p:sp>
      <p:sp>
        <p:nvSpPr>
          <p:cNvPr id="151" name="TextBox 150">
            <a:extLst>
              <a:ext uri="{FF2B5EF4-FFF2-40B4-BE49-F238E27FC236}">
                <a16:creationId xmlns:a16="http://schemas.microsoft.com/office/drawing/2014/main" id="{64BAFB7B-5CD7-47AF-BC82-767F6247BF27}"/>
              </a:ext>
            </a:extLst>
          </p:cNvPr>
          <p:cNvSpPr txBox="1"/>
          <p:nvPr/>
        </p:nvSpPr>
        <p:spPr>
          <a:xfrm>
            <a:off x="10022650" y="5417699"/>
            <a:ext cx="1274708" cy="369332"/>
          </a:xfrm>
          <a:prstGeom prst="rect">
            <a:avLst/>
          </a:prstGeom>
          <a:noFill/>
        </p:spPr>
        <p:txBody>
          <a:bodyPr wrap="none" rtlCol="0">
            <a:spAutoFit/>
          </a:bodyPr>
          <a:lstStyle/>
          <a:p>
            <a:r>
              <a:rPr lang="en-US" dirty="0">
                <a:ln>
                  <a:solidFill>
                    <a:schemeClr val="accent2"/>
                  </a:solidFill>
                </a:ln>
                <a:solidFill>
                  <a:schemeClr val="bg1"/>
                </a:solidFill>
              </a:rPr>
              <a:t>UP963994</a:t>
            </a:r>
          </a:p>
        </p:txBody>
      </p:sp>
    </p:spTree>
    <p:extLst>
      <p:ext uri="{BB962C8B-B14F-4D97-AF65-F5344CB8AC3E}">
        <p14:creationId xmlns:p14="http://schemas.microsoft.com/office/powerpoint/2010/main" val="110058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Data Preparation</a:t>
            </a:r>
          </a:p>
        </p:txBody>
      </p:sp>
      <p:sp>
        <p:nvSpPr>
          <p:cNvPr id="3" name="Block Arc 7">
            <a:extLst>
              <a:ext uri="{FF2B5EF4-FFF2-40B4-BE49-F238E27FC236}">
                <a16:creationId xmlns:a16="http://schemas.microsoft.com/office/drawing/2014/main" id="{8604B045-6D8B-4EB4-BEE4-6C566FF4E527}"/>
              </a:ext>
            </a:extLst>
          </p:cNvPr>
          <p:cNvSpPr/>
          <p:nvPr/>
        </p:nvSpPr>
        <p:spPr>
          <a:xfrm flipV="1">
            <a:off x="3242394" y="1599112"/>
            <a:ext cx="7903879" cy="2008900"/>
          </a:xfrm>
          <a:custGeom>
            <a:avLst/>
            <a:gdLst/>
            <a:ahLst/>
            <a:cxnLst/>
            <a:rect l="l" t="t" r="r" b="b"/>
            <a:pathLst>
              <a:path w="7903879" h="2008900">
                <a:moveTo>
                  <a:pt x="1008112" y="0"/>
                </a:moveTo>
                <a:cubicBezTo>
                  <a:pt x="1562433" y="0"/>
                  <a:pt x="2012259" y="447393"/>
                  <a:pt x="2015854" y="1000788"/>
                </a:cubicBezTo>
                <a:lnTo>
                  <a:pt x="2017300" y="1000788"/>
                </a:lnTo>
                <a:cubicBezTo>
                  <a:pt x="2017300" y="1527632"/>
                  <a:pt x="2444392" y="1954724"/>
                  <a:pt x="2971236" y="1954724"/>
                </a:cubicBezTo>
                <a:cubicBezTo>
                  <a:pt x="3495636" y="1954724"/>
                  <a:pt x="3921207" y="1531586"/>
                  <a:pt x="3924802" y="1008112"/>
                </a:cubicBezTo>
                <a:lnTo>
                  <a:pt x="3924531" y="1008112"/>
                </a:lnTo>
                <a:cubicBezTo>
                  <a:pt x="3924531" y="451347"/>
                  <a:pt x="4375878" y="0"/>
                  <a:pt x="4932643" y="0"/>
                </a:cubicBezTo>
                <a:cubicBezTo>
                  <a:pt x="5486964" y="0"/>
                  <a:pt x="5936790" y="447393"/>
                  <a:pt x="5940385" y="1000788"/>
                </a:cubicBezTo>
                <a:lnTo>
                  <a:pt x="5941831" y="1000788"/>
                </a:lnTo>
                <a:cubicBezTo>
                  <a:pt x="5941831" y="1527632"/>
                  <a:pt x="6368923" y="1954724"/>
                  <a:pt x="6895767" y="1954724"/>
                </a:cubicBezTo>
                <a:cubicBezTo>
                  <a:pt x="7422611" y="1954724"/>
                  <a:pt x="7849703" y="1527632"/>
                  <a:pt x="7849703" y="1000788"/>
                </a:cubicBezTo>
                <a:lnTo>
                  <a:pt x="7903879" y="1000788"/>
                </a:lnTo>
                <a:cubicBezTo>
                  <a:pt x="7903879" y="1557553"/>
                  <a:pt x="7452532" y="2008900"/>
                  <a:pt x="6895767" y="2008900"/>
                </a:cubicBezTo>
                <a:cubicBezTo>
                  <a:pt x="6341446" y="2008900"/>
                  <a:pt x="5891620" y="1561507"/>
                  <a:pt x="5888025" y="1008112"/>
                </a:cubicBezTo>
                <a:lnTo>
                  <a:pt x="5886579" y="1008112"/>
                </a:lnTo>
                <a:cubicBezTo>
                  <a:pt x="5886579" y="481268"/>
                  <a:pt x="5459487" y="54176"/>
                  <a:pt x="4932643" y="54176"/>
                </a:cubicBezTo>
                <a:cubicBezTo>
                  <a:pt x="4408244" y="54176"/>
                  <a:pt x="3982672" y="477314"/>
                  <a:pt x="3979077" y="1000788"/>
                </a:cubicBezTo>
                <a:lnTo>
                  <a:pt x="3979348" y="1000788"/>
                </a:lnTo>
                <a:cubicBezTo>
                  <a:pt x="3979348" y="1557553"/>
                  <a:pt x="3528001" y="2008900"/>
                  <a:pt x="2971236" y="2008900"/>
                </a:cubicBezTo>
                <a:cubicBezTo>
                  <a:pt x="2416915" y="2008900"/>
                  <a:pt x="1967089" y="1561507"/>
                  <a:pt x="1963494" y="1008112"/>
                </a:cubicBezTo>
                <a:lnTo>
                  <a:pt x="1962048" y="1008112"/>
                </a:lnTo>
                <a:cubicBezTo>
                  <a:pt x="1962048" y="481268"/>
                  <a:pt x="1534956" y="54176"/>
                  <a:pt x="1008112" y="54176"/>
                </a:cubicBezTo>
                <a:cubicBezTo>
                  <a:pt x="481268" y="54176"/>
                  <a:pt x="54176" y="481268"/>
                  <a:pt x="54176" y="1008112"/>
                </a:cubicBezTo>
                <a:lnTo>
                  <a:pt x="0" y="1008112"/>
                </a:lnTo>
                <a:cubicBezTo>
                  <a:pt x="0" y="451347"/>
                  <a:pt x="451347" y="0"/>
                  <a:pt x="100811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4" name="Oval 3">
            <a:extLst>
              <a:ext uri="{FF2B5EF4-FFF2-40B4-BE49-F238E27FC236}">
                <a16:creationId xmlns:a16="http://schemas.microsoft.com/office/drawing/2014/main" id="{6E27349D-DAD3-49F5-A898-B02E568A7036}"/>
              </a:ext>
            </a:extLst>
          </p:cNvPr>
          <p:cNvSpPr/>
          <p:nvPr/>
        </p:nvSpPr>
        <p:spPr>
          <a:xfrm>
            <a:off x="3794073" y="2175335"/>
            <a:ext cx="866378" cy="866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Oval 4">
            <a:extLst>
              <a:ext uri="{FF2B5EF4-FFF2-40B4-BE49-F238E27FC236}">
                <a16:creationId xmlns:a16="http://schemas.microsoft.com/office/drawing/2014/main" id="{CD6A043E-D640-4CA5-9163-E3FCB60F376B}"/>
              </a:ext>
            </a:extLst>
          </p:cNvPr>
          <p:cNvSpPr/>
          <p:nvPr/>
        </p:nvSpPr>
        <p:spPr>
          <a:xfrm>
            <a:off x="5760167" y="2175335"/>
            <a:ext cx="866378" cy="8663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Oval 5">
            <a:extLst>
              <a:ext uri="{FF2B5EF4-FFF2-40B4-BE49-F238E27FC236}">
                <a16:creationId xmlns:a16="http://schemas.microsoft.com/office/drawing/2014/main" id="{BBE41D47-7471-4AD8-876E-1B5D9478CC91}"/>
              </a:ext>
            </a:extLst>
          </p:cNvPr>
          <p:cNvSpPr/>
          <p:nvPr/>
        </p:nvSpPr>
        <p:spPr>
          <a:xfrm>
            <a:off x="7726261" y="2175335"/>
            <a:ext cx="866378" cy="8663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11" name="Group 10">
            <a:extLst>
              <a:ext uri="{FF2B5EF4-FFF2-40B4-BE49-F238E27FC236}">
                <a16:creationId xmlns:a16="http://schemas.microsoft.com/office/drawing/2014/main" id="{695F6446-7ED6-48EF-9C42-896436125397}"/>
              </a:ext>
            </a:extLst>
          </p:cNvPr>
          <p:cNvGrpSpPr/>
          <p:nvPr/>
        </p:nvGrpSpPr>
        <p:grpSpPr>
          <a:xfrm>
            <a:off x="3414743" y="3988354"/>
            <a:ext cx="1625933" cy="2457255"/>
            <a:chOff x="575693" y="4105536"/>
            <a:chExt cx="1625933" cy="2457255"/>
          </a:xfrm>
        </p:grpSpPr>
        <p:sp>
          <p:nvSpPr>
            <p:cNvPr id="12" name="TextBox 11">
              <a:extLst>
                <a:ext uri="{FF2B5EF4-FFF2-40B4-BE49-F238E27FC236}">
                  <a16:creationId xmlns:a16="http://schemas.microsoft.com/office/drawing/2014/main" id="{573A612C-9A21-413F-AB10-BED6CB75A252}"/>
                </a:ext>
              </a:extLst>
            </p:cNvPr>
            <p:cNvSpPr txBox="1"/>
            <p:nvPr/>
          </p:nvSpPr>
          <p:spPr>
            <a:xfrm>
              <a:off x="579544" y="4623799"/>
              <a:ext cx="1617335" cy="1938992"/>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Three main types of techniques for searching and removal:</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Domain knowledge based</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Statistical measures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Machine learning</a:t>
              </a:r>
              <a:br>
                <a:rPr lang="en-US" altLang="ko-KR" sz="1200" dirty="0">
                  <a:solidFill>
                    <a:schemeClr val="tx1">
                      <a:lumMod val="75000"/>
                      <a:lumOff val="25000"/>
                    </a:schemeClr>
                  </a:solidFill>
                  <a:cs typeface="Arial" pitchFamily="34" charset="0"/>
                </a:rPr>
              </a:br>
              <a:endParaRPr lang="en-US" altLang="ko-KR"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A5624225-80E4-4376-B118-7B60F751374A}"/>
                </a:ext>
              </a:extLst>
            </p:cNvPr>
            <p:cNvSpPr txBox="1"/>
            <p:nvPr/>
          </p:nvSpPr>
          <p:spPr>
            <a:xfrm>
              <a:off x="575693" y="4105536"/>
              <a:ext cx="1625933" cy="523220"/>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Dealing with outliers</a:t>
              </a:r>
              <a:endParaRPr lang="ko-KR" altLang="en-US" sz="1400" b="1" dirty="0">
                <a:solidFill>
                  <a:schemeClr val="tx1">
                    <a:lumMod val="75000"/>
                    <a:lumOff val="25000"/>
                  </a:schemeClr>
                </a:solidFill>
                <a:cs typeface="Arial" pitchFamily="34" charset="0"/>
              </a:endParaRPr>
            </a:p>
          </p:txBody>
        </p:sp>
      </p:grpSp>
      <p:grpSp>
        <p:nvGrpSpPr>
          <p:cNvPr id="14" name="Group 13">
            <a:extLst>
              <a:ext uri="{FF2B5EF4-FFF2-40B4-BE49-F238E27FC236}">
                <a16:creationId xmlns:a16="http://schemas.microsoft.com/office/drawing/2014/main" id="{7C376FEA-917E-42C8-B367-ABAFF7B016B2}"/>
              </a:ext>
            </a:extLst>
          </p:cNvPr>
          <p:cNvGrpSpPr/>
          <p:nvPr/>
        </p:nvGrpSpPr>
        <p:grpSpPr>
          <a:xfrm>
            <a:off x="5384307" y="3988354"/>
            <a:ext cx="1632398" cy="2272589"/>
            <a:chOff x="575693" y="4105536"/>
            <a:chExt cx="1632398" cy="2272589"/>
          </a:xfrm>
        </p:grpSpPr>
        <p:sp>
          <p:nvSpPr>
            <p:cNvPr id="15" name="TextBox 14">
              <a:extLst>
                <a:ext uri="{FF2B5EF4-FFF2-40B4-BE49-F238E27FC236}">
                  <a16:creationId xmlns:a16="http://schemas.microsoft.com/office/drawing/2014/main" id="{5DD2D7B5-9339-40BA-8BB4-377F47BB48CB}"/>
                </a:ext>
              </a:extLst>
            </p:cNvPr>
            <p:cNvSpPr txBox="1"/>
            <p:nvPr/>
          </p:nvSpPr>
          <p:spPr>
            <a:xfrm>
              <a:off x="590756" y="4623799"/>
              <a:ext cx="1617335" cy="1754326"/>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either leave them as they are, impute with artificial intelligence techniques, fill with previous or next available value or interpolate with statistical measures</a:t>
              </a:r>
            </a:p>
          </p:txBody>
        </p:sp>
        <p:sp>
          <p:nvSpPr>
            <p:cNvPr id="16" name="TextBox 15">
              <a:extLst>
                <a:ext uri="{FF2B5EF4-FFF2-40B4-BE49-F238E27FC236}">
                  <a16:creationId xmlns:a16="http://schemas.microsoft.com/office/drawing/2014/main" id="{D2A537BE-852C-46E4-A875-3CBB8BC9B100}"/>
                </a:ext>
              </a:extLst>
            </p:cNvPr>
            <p:cNvSpPr txBox="1"/>
            <p:nvPr/>
          </p:nvSpPr>
          <p:spPr>
            <a:xfrm>
              <a:off x="575693" y="4105536"/>
              <a:ext cx="1625933" cy="523220"/>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Dealing with missing values</a:t>
              </a:r>
              <a:endParaRPr lang="ko-KR" altLang="en-US" sz="1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13F65FD6-83F5-40F3-B3DD-853FC11ADBFB}"/>
              </a:ext>
            </a:extLst>
          </p:cNvPr>
          <p:cNvGrpSpPr/>
          <p:nvPr/>
        </p:nvGrpSpPr>
        <p:grpSpPr>
          <a:xfrm>
            <a:off x="7353871" y="3988354"/>
            <a:ext cx="1632972" cy="2272590"/>
            <a:chOff x="575693" y="4105536"/>
            <a:chExt cx="1632972" cy="2272590"/>
          </a:xfrm>
        </p:grpSpPr>
        <p:sp>
          <p:nvSpPr>
            <p:cNvPr id="18" name="TextBox 17">
              <a:extLst>
                <a:ext uri="{FF2B5EF4-FFF2-40B4-BE49-F238E27FC236}">
                  <a16:creationId xmlns:a16="http://schemas.microsoft.com/office/drawing/2014/main" id="{F9A9AF34-D962-430F-8D98-1ACD75B5B2AB}"/>
                </a:ext>
              </a:extLst>
            </p:cNvPr>
            <p:cNvSpPr txBox="1"/>
            <p:nvPr/>
          </p:nvSpPr>
          <p:spPr>
            <a:xfrm>
              <a:off x="591330" y="4623800"/>
              <a:ext cx="1617335" cy="1754326"/>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Data normalization</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Data standardization</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Features transformation (like Wavelets, log transformations)</a:t>
              </a:r>
              <a:br>
                <a:rPr lang="en-US" altLang="ko-KR" sz="1200" dirty="0">
                  <a:solidFill>
                    <a:schemeClr val="tx1">
                      <a:lumMod val="75000"/>
                      <a:lumOff val="25000"/>
                    </a:schemeClr>
                  </a:solidFill>
                  <a:cs typeface="Arial" pitchFamily="34" charset="0"/>
                </a:rPr>
              </a:br>
              <a:r>
                <a:rPr lang="en-US" altLang="ko-KR" sz="1200" dirty="0">
                  <a:solidFill>
                    <a:schemeClr val="tx1">
                      <a:lumMod val="75000"/>
                      <a:lumOff val="25000"/>
                    </a:schemeClr>
                  </a:solidFill>
                  <a:cs typeface="Arial" pitchFamily="34" charset="0"/>
                </a:rPr>
                <a:t>etc. …</a:t>
              </a:r>
            </a:p>
          </p:txBody>
        </p:sp>
        <p:sp>
          <p:nvSpPr>
            <p:cNvPr id="19" name="TextBox 18">
              <a:extLst>
                <a:ext uri="{FF2B5EF4-FFF2-40B4-BE49-F238E27FC236}">
                  <a16:creationId xmlns:a16="http://schemas.microsoft.com/office/drawing/2014/main" id="{FD3FA32D-731E-4333-A09E-6C607CB89772}"/>
                </a:ext>
              </a:extLst>
            </p:cNvPr>
            <p:cNvSpPr txBox="1"/>
            <p:nvPr/>
          </p:nvSpPr>
          <p:spPr>
            <a:xfrm>
              <a:off x="575693" y="4105536"/>
              <a:ext cx="1625933" cy="523220"/>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Data transformations</a:t>
              </a:r>
              <a:endParaRPr lang="ko-KR" altLang="en-US" sz="1400" b="1" dirty="0">
                <a:solidFill>
                  <a:schemeClr val="tx1">
                    <a:lumMod val="75000"/>
                    <a:lumOff val="25000"/>
                  </a:schemeClr>
                </a:solidFill>
                <a:cs typeface="Arial" pitchFamily="34" charset="0"/>
              </a:endParaRPr>
            </a:p>
          </p:txBody>
        </p:sp>
      </p:grpSp>
      <p:sp>
        <p:nvSpPr>
          <p:cNvPr id="20" name="막힌 원호 3">
            <a:extLst>
              <a:ext uri="{FF2B5EF4-FFF2-40B4-BE49-F238E27FC236}">
                <a16:creationId xmlns:a16="http://schemas.microsoft.com/office/drawing/2014/main" id="{6917349C-3AD1-4CD8-8283-8236531EA490}"/>
              </a:ext>
            </a:extLst>
          </p:cNvPr>
          <p:cNvSpPr/>
          <p:nvPr/>
        </p:nvSpPr>
        <p:spPr>
          <a:xfrm>
            <a:off x="3243746" y="1599112"/>
            <a:ext cx="2016000" cy="2016000"/>
          </a:xfrm>
          <a:prstGeom prst="blockArc">
            <a:avLst>
              <a:gd name="adj1" fmla="val 10800000"/>
              <a:gd name="adj2" fmla="val 0"/>
              <a:gd name="adj3" fmla="val 26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막힌 원호 38">
            <a:extLst>
              <a:ext uri="{FF2B5EF4-FFF2-40B4-BE49-F238E27FC236}">
                <a16:creationId xmlns:a16="http://schemas.microsoft.com/office/drawing/2014/main" id="{2DB1BEE9-8154-400E-A00E-5CDC0DC74E01}"/>
              </a:ext>
            </a:extLst>
          </p:cNvPr>
          <p:cNvSpPr/>
          <p:nvPr/>
        </p:nvSpPr>
        <p:spPr>
          <a:xfrm rot="10800000">
            <a:off x="5208939" y="1599112"/>
            <a:ext cx="2016000" cy="2016000"/>
          </a:xfrm>
          <a:prstGeom prst="blockArc">
            <a:avLst>
              <a:gd name="adj1" fmla="val 10800000"/>
              <a:gd name="adj2" fmla="val 0"/>
              <a:gd name="adj3" fmla="val 26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막힌 원호 39">
            <a:extLst>
              <a:ext uri="{FF2B5EF4-FFF2-40B4-BE49-F238E27FC236}">
                <a16:creationId xmlns:a16="http://schemas.microsoft.com/office/drawing/2014/main" id="{82DD56FA-74F1-4734-A321-C5568529127D}"/>
              </a:ext>
            </a:extLst>
          </p:cNvPr>
          <p:cNvSpPr/>
          <p:nvPr/>
        </p:nvSpPr>
        <p:spPr>
          <a:xfrm>
            <a:off x="7174132" y="1599112"/>
            <a:ext cx="2016000" cy="2016000"/>
          </a:xfrm>
          <a:prstGeom prst="blockArc">
            <a:avLst>
              <a:gd name="adj1" fmla="val 10800000"/>
              <a:gd name="adj2" fmla="val 0"/>
              <a:gd name="adj3" fmla="val 26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27" name="Group 26">
            <a:extLst>
              <a:ext uri="{FF2B5EF4-FFF2-40B4-BE49-F238E27FC236}">
                <a16:creationId xmlns:a16="http://schemas.microsoft.com/office/drawing/2014/main" id="{54D31522-63CF-44C5-9C0B-08A70E3AC086}"/>
              </a:ext>
            </a:extLst>
          </p:cNvPr>
          <p:cNvGrpSpPr/>
          <p:nvPr/>
        </p:nvGrpSpPr>
        <p:grpSpPr>
          <a:xfrm>
            <a:off x="4083246" y="1483671"/>
            <a:ext cx="288032" cy="288032"/>
            <a:chOff x="1475656" y="1654935"/>
            <a:chExt cx="288032" cy="288032"/>
          </a:xfrm>
        </p:grpSpPr>
        <p:sp>
          <p:nvSpPr>
            <p:cNvPr id="28" name="Oval 27">
              <a:extLst>
                <a:ext uri="{FF2B5EF4-FFF2-40B4-BE49-F238E27FC236}">
                  <a16:creationId xmlns:a16="http://schemas.microsoft.com/office/drawing/2014/main" id="{80DBAB17-2111-45AC-95CC-5437F07487C4}"/>
                </a:ext>
              </a:extLst>
            </p:cNvPr>
            <p:cNvSpPr/>
            <p:nvPr/>
          </p:nvSpPr>
          <p:spPr>
            <a:xfrm>
              <a:off x="1475656" y="1654935"/>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9" name="Flowchart: Extract 28">
              <a:extLst>
                <a:ext uri="{FF2B5EF4-FFF2-40B4-BE49-F238E27FC236}">
                  <a16:creationId xmlns:a16="http://schemas.microsoft.com/office/drawing/2014/main" id="{7D11DCF8-0058-40F9-BBB6-D4DC383AE0F8}"/>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30" name="Group 29">
            <a:extLst>
              <a:ext uri="{FF2B5EF4-FFF2-40B4-BE49-F238E27FC236}">
                <a16:creationId xmlns:a16="http://schemas.microsoft.com/office/drawing/2014/main" id="{399A8222-DD7A-4331-B6CB-61D0ECCB019F}"/>
              </a:ext>
            </a:extLst>
          </p:cNvPr>
          <p:cNvGrpSpPr/>
          <p:nvPr/>
        </p:nvGrpSpPr>
        <p:grpSpPr>
          <a:xfrm>
            <a:off x="6084612" y="3425896"/>
            <a:ext cx="288032" cy="288032"/>
            <a:chOff x="1475656" y="1654935"/>
            <a:chExt cx="288032" cy="288032"/>
          </a:xfrm>
        </p:grpSpPr>
        <p:sp>
          <p:nvSpPr>
            <p:cNvPr id="31" name="Oval 30">
              <a:extLst>
                <a:ext uri="{FF2B5EF4-FFF2-40B4-BE49-F238E27FC236}">
                  <a16:creationId xmlns:a16="http://schemas.microsoft.com/office/drawing/2014/main" id="{3B183DCB-8464-4BA0-A319-9143DE6D7C7F}"/>
                </a:ext>
              </a:extLst>
            </p:cNvPr>
            <p:cNvSpPr/>
            <p:nvPr/>
          </p:nvSpPr>
          <p:spPr>
            <a:xfrm>
              <a:off x="1475656" y="1654935"/>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Flowchart: Extract 31">
              <a:extLst>
                <a:ext uri="{FF2B5EF4-FFF2-40B4-BE49-F238E27FC236}">
                  <a16:creationId xmlns:a16="http://schemas.microsoft.com/office/drawing/2014/main" id="{201A4961-41B3-470B-B139-03CD386099CD}"/>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33" name="Group 32">
            <a:extLst>
              <a:ext uri="{FF2B5EF4-FFF2-40B4-BE49-F238E27FC236}">
                <a16:creationId xmlns:a16="http://schemas.microsoft.com/office/drawing/2014/main" id="{BB96EAAF-A1B8-4E8F-A89B-3D7A9D775808}"/>
              </a:ext>
            </a:extLst>
          </p:cNvPr>
          <p:cNvGrpSpPr/>
          <p:nvPr/>
        </p:nvGrpSpPr>
        <p:grpSpPr>
          <a:xfrm>
            <a:off x="8024635" y="1493196"/>
            <a:ext cx="288032" cy="288032"/>
            <a:chOff x="1475656" y="1654935"/>
            <a:chExt cx="288032" cy="288032"/>
          </a:xfrm>
        </p:grpSpPr>
        <p:sp>
          <p:nvSpPr>
            <p:cNvPr id="34" name="Oval 33">
              <a:extLst>
                <a:ext uri="{FF2B5EF4-FFF2-40B4-BE49-F238E27FC236}">
                  <a16:creationId xmlns:a16="http://schemas.microsoft.com/office/drawing/2014/main" id="{D0C290DD-E5A1-4053-90C4-119AD2A747BD}"/>
                </a:ext>
              </a:extLst>
            </p:cNvPr>
            <p:cNvSpPr/>
            <p:nvPr/>
          </p:nvSpPr>
          <p:spPr>
            <a:xfrm>
              <a:off x="1475656" y="1654935"/>
              <a:ext cx="288032"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Flowchart: Extract 34">
              <a:extLst>
                <a:ext uri="{FF2B5EF4-FFF2-40B4-BE49-F238E27FC236}">
                  <a16:creationId xmlns:a16="http://schemas.microsoft.com/office/drawing/2014/main" id="{BCBDB0FD-4A65-4BBD-9124-96945B1926C9}"/>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sp>
        <p:nvSpPr>
          <p:cNvPr id="49" name="Rectangle 48">
            <a:extLst>
              <a:ext uri="{FF2B5EF4-FFF2-40B4-BE49-F238E27FC236}">
                <a16:creationId xmlns:a16="http://schemas.microsoft.com/office/drawing/2014/main" id="{8BE13F4E-FDAF-4E5E-88F8-47DA0C509A8F}"/>
              </a:ext>
            </a:extLst>
          </p:cNvPr>
          <p:cNvSpPr/>
          <p:nvPr/>
        </p:nvSpPr>
        <p:spPr>
          <a:xfrm>
            <a:off x="9190132" y="1493196"/>
            <a:ext cx="2016000" cy="12263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7">
            <a:extLst>
              <a:ext uri="{FF2B5EF4-FFF2-40B4-BE49-F238E27FC236}">
                <a16:creationId xmlns:a16="http://schemas.microsoft.com/office/drawing/2014/main" id="{C6430B97-C989-44BC-9B77-A7442133D49C}"/>
              </a:ext>
            </a:extLst>
          </p:cNvPr>
          <p:cNvSpPr/>
          <p:nvPr/>
        </p:nvSpPr>
        <p:spPr>
          <a:xfrm rot="18900000">
            <a:off x="6082982" y="237266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Rectangle 16">
            <a:extLst>
              <a:ext uri="{FF2B5EF4-FFF2-40B4-BE49-F238E27FC236}">
                <a16:creationId xmlns:a16="http://schemas.microsoft.com/office/drawing/2014/main" id="{0C7A16EA-B886-455F-BB94-8F7EDC61628A}"/>
              </a:ext>
            </a:extLst>
          </p:cNvPr>
          <p:cNvSpPr/>
          <p:nvPr/>
        </p:nvSpPr>
        <p:spPr>
          <a:xfrm rot="2700000">
            <a:off x="4017427" y="2292635"/>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Oval 25">
            <a:extLst>
              <a:ext uri="{FF2B5EF4-FFF2-40B4-BE49-F238E27FC236}">
                <a16:creationId xmlns:a16="http://schemas.microsoft.com/office/drawing/2014/main" id="{A3AFB7CA-C1E6-464B-B9EB-B90C528271D2}"/>
              </a:ext>
            </a:extLst>
          </p:cNvPr>
          <p:cNvSpPr>
            <a:spLocks noChangeAspect="1"/>
          </p:cNvSpPr>
          <p:nvPr/>
        </p:nvSpPr>
        <p:spPr>
          <a:xfrm>
            <a:off x="7894905" y="233865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247754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Machine Learning Models</a:t>
            </a:r>
          </a:p>
        </p:txBody>
      </p:sp>
      <p:sp>
        <p:nvSpPr>
          <p:cNvPr id="3" name="Rounded Rectangle 2">
            <a:extLst>
              <a:ext uri="{FF2B5EF4-FFF2-40B4-BE49-F238E27FC236}">
                <a16:creationId xmlns:a16="http://schemas.microsoft.com/office/drawing/2014/main" id="{B06C7D61-423C-4F36-A024-B921FE28D96C}"/>
              </a:ext>
            </a:extLst>
          </p:cNvPr>
          <p:cNvSpPr/>
          <p:nvPr/>
        </p:nvSpPr>
        <p:spPr>
          <a:xfrm>
            <a:off x="819967" y="1236796"/>
            <a:ext cx="10320950" cy="1981903"/>
          </a:xfrm>
          <a:prstGeom prst="roundRect">
            <a:avLst>
              <a:gd name="adj" fmla="val 7849"/>
            </a:avLst>
          </a:prstGeom>
          <a:solidFill>
            <a:schemeClr val="bg1">
              <a:alpha val="5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aphicFrame>
        <p:nvGraphicFramePr>
          <p:cNvPr id="4" name="Table 3">
            <a:extLst>
              <a:ext uri="{FF2B5EF4-FFF2-40B4-BE49-F238E27FC236}">
                <a16:creationId xmlns:a16="http://schemas.microsoft.com/office/drawing/2014/main" id="{A05CD15E-6F07-4779-8517-B931B6EFDC1C}"/>
              </a:ext>
            </a:extLst>
          </p:cNvPr>
          <p:cNvGraphicFramePr>
            <a:graphicFrameLocks noGrp="1"/>
          </p:cNvGraphicFramePr>
          <p:nvPr>
            <p:extLst>
              <p:ext uri="{D42A27DB-BD31-4B8C-83A1-F6EECF244321}">
                <p14:modId xmlns:p14="http://schemas.microsoft.com/office/powerpoint/2010/main" val="3388481302"/>
              </p:ext>
            </p:extLst>
          </p:nvPr>
        </p:nvGraphicFramePr>
        <p:xfrm>
          <a:off x="6086879" y="1289985"/>
          <a:ext cx="4828044" cy="1707464"/>
        </p:xfrm>
        <a:graphic>
          <a:graphicData uri="http://schemas.openxmlformats.org/drawingml/2006/table">
            <a:tbl>
              <a:tblPr firstRow="1" bandRow="1">
                <a:tableStyleId>{5C22544A-7EE6-4342-B048-85BDC9FD1C3A}</a:tableStyleId>
              </a:tblPr>
              <a:tblGrid>
                <a:gridCol w="1379442">
                  <a:extLst>
                    <a:ext uri="{9D8B030D-6E8A-4147-A177-3AD203B41FA5}">
                      <a16:colId xmlns:a16="http://schemas.microsoft.com/office/drawing/2014/main" val="20000"/>
                    </a:ext>
                  </a:extLst>
                </a:gridCol>
                <a:gridCol w="1149534">
                  <a:extLst>
                    <a:ext uri="{9D8B030D-6E8A-4147-A177-3AD203B41FA5}">
                      <a16:colId xmlns:a16="http://schemas.microsoft.com/office/drawing/2014/main" val="20001"/>
                    </a:ext>
                  </a:extLst>
                </a:gridCol>
                <a:gridCol w="1149534">
                  <a:extLst>
                    <a:ext uri="{9D8B030D-6E8A-4147-A177-3AD203B41FA5}">
                      <a16:colId xmlns:a16="http://schemas.microsoft.com/office/drawing/2014/main" val="20002"/>
                    </a:ext>
                  </a:extLst>
                </a:gridCol>
                <a:gridCol w="1149534">
                  <a:extLst>
                    <a:ext uri="{9D8B030D-6E8A-4147-A177-3AD203B41FA5}">
                      <a16:colId xmlns:a16="http://schemas.microsoft.com/office/drawing/2014/main" val="170313749"/>
                    </a:ext>
                  </a:extLst>
                </a:gridCol>
              </a:tblGrid>
              <a:tr h="414078">
                <a:tc>
                  <a:txBody>
                    <a:bodyPr/>
                    <a:lstStyle/>
                    <a:p>
                      <a:pPr algn="ctr" latinLnBrk="1"/>
                      <a:endParaRPr lang="ko-KR" altLang="en-US" sz="1200" dirty="0">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Balanced Accuracy</a:t>
                      </a:r>
                      <a:endParaRPr lang="ko-KR" altLang="en-US" sz="1200" dirty="0">
                        <a:solidFill>
                          <a:schemeClr val="bg1"/>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Geometric Mean</a:t>
                      </a:r>
                      <a:endParaRPr lang="ko-KR" altLang="en-US" sz="1200" dirty="0">
                        <a:solidFill>
                          <a:schemeClr val="bg1"/>
                        </a:solidFill>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AUROC</a:t>
                      </a:r>
                      <a:endParaRPr lang="ko-KR" altLang="en-US" sz="1200" dirty="0">
                        <a:solidFill>
                          <a:schemeClr val="bg1"/>
                        </a:solidFill>
                        <a:latin typeface="+mn-lt"/>
                        <a:cs typeface="Arial" pitchFamily="34" charset="0"/>
                      </a:endParaRPr>
                    </a:p>
                  </a:txBody>
                  <a:tcPr anchor="ctr">
                    <a:solidFill>
                      <a:schemeClr val="accent2"/>
                    </a:solidFill>
                  </a:tcPr>
                </a:tc>
                <a:extLst>
                  <a:ext uri="{0D108BD9-81ED-4DB2-BD59-A6C34878D82A}">
                    <a16:rowId xmlns:a16="http://schemas.microsoft.com/office/drawing/2014/main" val="10000"/>
                  </a:ext>
                </a:extLst>
              </a:tr>
              <a:tr h="41407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Balanced Bagging</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0.705</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0.698</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0.789</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1"/>
                  </a:ext>
                </a:extLst>
              </a:tr>
              <a:tr h="41407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Easy Ensemble Classifier</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0.710</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0.710</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0.778</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2"/>
                  </a:ext>
                </a:extLst>
              </a:tr>
              <a:tr h="33586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RUSboost</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0.710</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0.711</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0.788</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5" name="Rounded Rectangle 4">
            <a:extLst>
              <a:ext uri="{FF2B5EF4-FFF2-40B4-BE49-F238E27FC236}">
                <a16:creationId xmlns:a16="http://schemas.microsoft.com/office/drawing/2014/main" id="{D820E4C9-C8FB-447C-B99F-B74954A69795}"/>
              </a:ext>
            </a:extLst>
          </p:cNvPr>
          <p:cNvSpPr/>
          <p:nvPr/>
        </p:nvSpPr>
        <p:spPr>
          <a:xfrm>
            <a:off x="1259544" y="1020772"/>
            <a:ext cx="3301857" cy="4640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 name="Straight Connector 5">
            <a:extLst>
              <a:ext uri="{FF2B5EF4-FFF2-40B4-BE49-F238E27FC236}">
                <a16:creationId xmlns:a16="http://schemas.microsoft.com/office/drawing/2014/main" id="{D64F52BF-CCD0-4AEA-A902-826D1008F40E}"/>
              </a:ext>
            </a:extLst>
          </p:cNvPr>
          <p:cNvCxnSpPr/>
          <p:nvPr/>
        </p:nvCxnSpPr>
        <p:spPr>
          <a:xfrm>
            <a:off x="1434570" y="1974411"/>
            <a:ext cx="4320000" cy="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A03530E-3B06-42A9-A6BB-1F3F8029BDA7}"/>
              </a:ext>
            </a:extLst>
          </p:cNvPr>
          <p:cNvSpPr txBox="1"/>
          <p:nvPr/>
        </p:nvSpPr>
        <p:spPr>
          <a:xfrm>
            <a:off x="1434450" y="1981767"/>
            <a:ext cx="4404663" cy="1200329"/>
          </a:xfrm>
          <a:prstGeom prst="rect">
            <a:avLst/>
          </a:prstGeom>
          <a:noFill/>
        </p:spPr>
        <p:txBody>
          <a:bodyPr wrap="square" rtlCol="0">
            <a:spAutoFit/>
          </a:bodyPr>
          <a:lstStyle/>
          <a:p>
            <a:r>
              <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rPr>
              <a:t>Balanced Accuracy</a:t>
            </a:r>
            <a:r>
              <a:rPr lang="en-US" altLang="ko-KR" sz="1200" dirty="0">
                <a:solidFill>
                  <a:schemeClr val="tx1">
                    <a:lumMod val="75000"/>
                    <a:lumOff val="25000"/>
                  </a:schemeClr>
                </a:solidFill>
                <a:cs typeface="Arial" pitchFamily="34" charset="0"/>
              </a:rPr>
              <a:t>:  the rate of correct classifications (in the balanced case defined as avg of recall on each class)</a:t>
            </a:r>
          </a:p>
          <a:p>
            <a:r>
              <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rPr>
              <a:t>Geometric Mean</a:t>
            </a:r>
            <a:r>
              <a:rPr lang="en-US" altLang="ko-KR" sz="1200" dirty="0">
                <a:solidFill>
                  <a:schemeClr val="tx1">
                    <a:lumMod val="75000"/>
                    <a:lumOff val="25000"/>
                  </a:schemeClr>
                </a:solidFill>
                <a:cs typeface="Arial" pitchFamily="34" charset="0"/>
              </a:rPr>
              <a:t>: the balance between classification performances on both the majority and minority classes</a:t>
            </a:r>
          </a:p>
          <a:p>
            <a:r>
              <a:rPr lang="en-US" altLang="ko-KR" sz="1200" dirty="0">
                <a:solidFill>
                  <a:schemeClr val="tx1">
                    <a:lumMod val="75000"/>
                    <a:lumOff val="25000"/>
                  </a:schemeClr>
                </a:solidFill>
                <a:effectLst>
                  <a:outerShdw blurRad="38100" dist="38100" dir="2700000" algn="tl">
                    <a:srgbClr val="000000">
                      <a:alpha val="43137"/>
                    </a:srgbClr>
                  </a:outerShdw>
                </a:effectLst>
                <a:cs typeface="Arial" pitchFamily="34" charset="0"/>
              </a:rPr>
              <a:t>AUROC</a:t>
            </a:r>
            <a:r>
              <a:rPr lang="en-US" altLang="ko-KR" sz="1200" dirty="0">
                <a:solidFill>
                  <a:schemeClr val="tx1">
                    <a:lumMod val="75000"/>
                    <a:lumOff val="25000"/>
                  </a:schemeClr>
                </a:solidFill>
                <a:cs typeface="Arial" pitchFamily="34" charset="0"/>
              </a:rPr>
              <a:t>: probability that the model ranks a random positive example more highly than a random negative example</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A4A06562-9799-4FE2-A554-A5366C63D902}"/>
              </a:ext>
            </a:extLst>
          </p:cNvPr>
          <p:cNvSpPr txBox="1"/>
          <p:nvPr/>
        </p:nvSpPr>
        <p:spPr>
          <a:xfrm>
            <a:off x="1544513" y="1583118"/>
            <a:ext cx="24507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Metrics</a:t>
            </a:r>
            <a:endParaRPr lang="ko-KR" altLang="en-US" sz="1400" b="1"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8796B89A-E541-4FC8-8FC8-86FA2C49D551}"/>
              </a:ext>
            </a:extLst>
          </p:cNvPr>
          <p:cNvSpPr txBox="1"/>
          <p:nvPr/>
        </p:nvSpPr>
        <p:spPr>
          <a:xfrm>
            <a:off x="1796211" y="1068142"/>
            <a:ext cx="2228523" cy="369332"/>
          </a:xfrm>
          <a:prstGeom prst="rect">
            <a:avLst/>
          </a:prstGeom>
          <a:noFill/>
        </p:spPr>
        <p:txBody>
          <a:bodyPr wrap="square" rtlCol="0">
            <a:spAutoFit/>
          </a:bodyPr>
          <a:lstStyle/>
          <a:p>
            <a:r>
              <a:rPr lang="en-US" altLang="ko-KR" b="1" dirty="0">
                <a:solidFill>
                  <a:schemeClr val="bg1"/>
                </a:solidFill>
                <a:cs typeface="Arial" pitchFamily="34" charset="0"/>
              </a:rPr>
              <a:t>Balanced Models</a:t>
            </a:r>
            <a:endParaRPr lang="ko-KR" altLang="en-US" b="1" dirty="0">
              <a:solidFill>
                <a:schemeClr val="bg1"/>
              </a:solidFill>
              <a:cs typeface="Arial" pitchFamily="34" charset="0"/>
            </a:endParaRPr>
          </a:p>
        </p:txBody>
      </p:sp>
      <p:sp>
        <p:nvSpPr>
          <p:cNvPr id="10" name="Rounded Rectangle 9">
            <a:extLst>
              <a:ext uri="{FF2B5EF4-FFF2-40B4-BE49-F238E27FC236}">
                <a16:creationId xmlns:a16="http://schemas.microsoft.com/office/drawing/2014/main" id="{8BFE75DC-B5C1-46CB-96D6-0DEFBA84A2C4}"/>
              </a:ext>
            </a:extLst>
          </p:cNvPr>
          <p:cNvSpPr/>
          <p:nvPr/>
        </p:nvSpPr>
        <p:spPr>
          <a:xfrm>
            <a:off x="819967" y="3755637"/>
            <a:ext cx="10320950" cy="2731745"/>
          </a:xfrm>
          <a:prstGeom prst="roundRect">
            <a:avLst>
              <a:gd name="adj" fmla="val 7849"/>
            </a:avLst>
          </a:prstGeom>
          <a:solidFill>
            <a:schemeClr val="bg1">
              <a:alpha val="5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Rounded Rectangle 11">
            <a:extLst>
              <a:ext uri="{FF2B5EF4-FFF2-40B4-BE49-F238E27FC236}">
                <a16:creationId xmlns:a16="http://schemas.microsoft.com/office/drawing/2014/main" id="{CF03DE42-BD13-4AF1-93E7-8427F715E23F}"/>
              </a:ext>
            </a:extLst>
          </p:cNvPr>
          <p:cNvSpPr/>
          <p:nvPr/>
        </p:nvSpPr>
        <p:spPr>
          <a:xfrm>
            <a:off x="1300402" y="3471237"/>
            <a:ext cx="3301857" cy="68277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13" name="Straight Connector 12">
            <a:extLst>
              <a:ext uri="{FF2B5EF4-FFF2-40B4-BE49-F238E27FC236}">
                <a16:creationId xmlns:a16="http://schemas.microsoft.com/office/drawing/2014/main" id="{21CC1A86-D183-4F6D-843A-BFCE97EFBD58}"/>
              </a:ext>
            </a:extLst>
          </p:cNvPr>
          <p:cNvCxnSpPr>
            <a:cxnSpLocks/>
          </p:cNvCxnSpPr>
          <p:nvPr/>
        </p:nvCxnSpPr>
        <p:spPr>
          <a:xfrm>
            <a:off x="1434450" y="4600881"/>
            <a:ext cx="4320000" cy="0"/>
          </a:xfrm>
          <a:prstGeom prst="line">
            <a:avLst/>
          </a:prstGeom>
          <a:ln w="127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079F0C1-9E86-4879-B92B-49FE2881F2DF}"/>
              </a:ext>
            </a:extLst>
          </p:cNvPr>
          <p:cNvSpPr txBox="1"/>
          <p:nvPr/>
        </p:nvSpPr>
        <p:spPr>
          <a:xfrm>
            <a:off x="1544513" y="4217029"/>
            <a:ext cx="24507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Metrics</a:t>
            </a:r>
            <a:endParaRPr lang="ko-KR" altLang="en-US" sz="14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0B45CDA8-BF3D-4533-96AD-ADF1147F046F}"/>
              </a:ext>
            </a:extLst>
          </p:cNvPr>
          <p:cNvSpPr txBox="1"/>
          <p:nvPr/>
        </p:nvSpPr>
        <p:spPr>
          <a:xfrm>
            <a:off x="1300522" y="3635444"/>
            <a:ext cx="3219899" cy="369332"/>
          </a:xfrm>
          <a:prstGeom prst="rect">
            <a:avLst/>
          </a:prstGeom>
          <a:noFill/>
        </p:spPr>
        <p:txBody>
          <a:bodyPr wrap="square" rtlCol="0">
            <a:spAutoFit/>
          </a:bodyPr>
          <a:lstStyle/>
          <a:p>
            <a:pPr algn="ctr"/>
            <a:r>
              <a:rPr lang="en-US" altLang="ko-KR" b="1" dirty="0">
                <a:solidFill>
                  <a:schemeClr val="bg1"/>
                </a:solidFill>
                <a:cs typeface="Arial" pitchFamily="34" charset="0"/>
              </a:rPr>
              <a:t>Balanced Random Forest</a:t>
            </a:r>
            <a:endParaRPr lang="ko-KR" altLang="en-US" b="1" dirty="0">
              <a:solidFill>
                <a:schemeClr val="bg1"/>
              </a:solidFill>
              <a:cs typeface="Arial" pitchFamily="34" charset="0"/>
            </a:endParaRPr>
          </a:p>
        </p:txBody>
      </p:sp>
      <p:pic>
        <p:nvPicPr>
          <p:cNvPr id="19" name="Picture 18" descr="A screenshot of a cell phone&#10;&#10;Description automatically generated">
            <a:extLst>
              <a:ext uri="{FF2B5EF4-FFF2-40B4-BE49-F238E27FC236}">
                <a16:creationId xmlns:a16="http://schemas.microsoft.com/office/drawing/2014/main" id="{F54F526B-B75D-4FC6-A513-82CB4F7FF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117" y="3848444"/>
            <a:ext cx="3219899" cy="2581635"/>
          </a:xfrm>
          <a:prstGeom prst="rect">
            <a:avLst/>
          </a:prstGeom>
        </p:spPr>
      </p:pic>
      <p:graphicFrame>
        <p:nvGraphicFramePr>
          <p:cNvPr id="20" name="Table 19">
            <a:extLst>
              <a:ext uri="{FF2B5EF4-FFF2-40B4-BE49-F238E27FC236}">
                <a16:creationId xmlns:a16="http://schemas.microsoft.com/office/drawing/2014/main" id="{8E0A8A5B-E46D-4508-B49A-59CE274D3BD3}"/>
              </a:ext>
            </a:extLst>
          </p:cNvPr>
          <p:cNvGraphicFramePr>
            <a:graphicFrameLocks noGrp="1"/>
          </p:cNvGraphicFramePr>
          <p:nvPr>
            <p:extLst>
              <p:ext uri="{D42A27DB-BD31-4B8C-83A1-F6EECF244321}">
                <p14:modId xmlns:p14="http://schemas.microsoft.com/office/powerpoint/2010/main" val="4244624625"/>
              </p:ext>
            </p:extLst>
          </p:nvPr>
        </p:nvGraphicFramePr>
        <p:xfrm>
          <a:off x="1434450" y="4774010"/>
          <a:ext cx="4292495" cy="1339486"/>
        </p:xfrm>
        <a:graphic>
          <a:graphicData uri="http://schemas.openxmlformats.org/drawingml/2006/table">
            <a:tbl>
              <a:tblPr firstRow="1" bandRow="1">
                <a:tableStyleId>{5C22544A-7EE6-4342-B048-85BDC9FD1C3A}</a:tableStyleId>
              </a:tblPr>
              <a:tblGrid>
                <a:gridCol w="2124676">
                  <a:extLst>
                    <a:ext uri="{9D8B030D-6E8A-4147-A177-3AD203B41FA5}">
                      <a16:colId xmlns:a16="http://schemas.microsoft.com/office/drawing/2014/main" val="20000"/>
                    </a:ext>
                  </a:extLst>
                </a:gridCol>
                <a:gridCol w="2167819">
                  <a:extLst>
                    <a:ext uri="{9D8B030D-6E8A-4147-A177-3AD203B41FA5}">
                      <a16:colId xmlns:a16="http://schemas.microsoft.com/office/drawing/2014/main" val="20001"/>
                    </a:ext>
                  </a:extLst>
                </a:gridCol>
              </a:tblGrid>
              <a:tr h="390142">
                <a:tc>
                  <a:txBody>
                    <a:bodyPr/>
                    <a:lstStyle/>
                    <a:p>
                      <a:pPr algn="ctr" latinLnBrk="1"/>
                      <a:endParaRPr lang="ko-KR" altLang="en-US" sz="1200" dirty="0">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Balanced Random Forest</a:t>
                      </a:r>
                      <a:endParaRPr lang="ko-KR" altLang="en-US" sz="1200" dirty="0">
                        <a:solidFill>
                          <a:schemeClr val="bg1"/>
                        </a:solidFill>
                        <a:latin typeface="+mn-lt"/>
                        <a:cs typeface="Arial" pitchFamily="34" charset="0"/>
                      </a:endParaRPr>
                    </a:p>
                  </a:txBody>
                  <a:tcPr anchor="ctr">
                    <a:solidFill>
                      <a:schemeClr val="accent2"/>
                    </a:solidFill>
                  </a:tcPr>
                </a:tc>
                <a:extLst>
                  <a:ext uri="{0D108BD9-81ED-4DB2-BD59-A6C34878D82A}">
                    <a16:rowId xmlns:a16="http://schemas.microsoft.com/office/drawing/2014/main" val="10000"/>
                  </a:ext>
                </a:extLst>
              </a:tr>
              <a:tr h="31644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Balanced Accuracy</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0.715</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1"/>
                  </a:ext>
                </a:extLst>
              </a:tr>
              <a:tr h="31644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Geometric Mean</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0.715</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2"/>
                  </a:ext>
                </a:extLst>
              </a:tr>
              <a:tr h="31644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AUROC</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0.787</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8130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0" y="4806889"/>
            <a:ext cx="12192000" cy="995209"/>
          </a:xfrm>
          <a:prstGeom prst="rect">
            <a:avLst/>
          </a:prstGeom>
          <a:noFill/>
        </p:spPr>
        <p:txBody>
          <a:bodyPr wrap="square" rtlCol="0" anchor="ctr">
            <a:spAutoFit/>
          </a:bodyPr>
          <a:lstStyle/>
          <a:p>
            <a:pPr algn="ctr"/>
            <a:r>
              <a:rPr lang="en-US" altLang="ko-KR" sz="5867" dirty="0">
                <a:solidFill>
                  <a:schemeClr val="tx1">
                    <a:lumMod val="85000"/>
                    <a:lumOff val="15000"/>
                  </a:schemeClr>
                </a:solidFill>
                <a:cs typeface="Arial" pitchFamily="34" charset="0"/>
              </a:rPr>
              <a:t>Thank You</a:t>
            </a:r>
            <a:endParaRPr lang="ko-KR" altLang="en-US" sz="5867" dirty="0">
              <a:solidFill>
                <a:schemeClr val="tx1">
                  <a:lumMod val="85000"/>
                  <a:lumOff val="15000"/>
                </a:schemeClr>
              </a:solidFill>
              <a:cs typeface="Arial" pitchFamily="34" charset="0"/>
            </a:endParaRPr>
          </a:p>
        </p:txBody>
      </p:sp>
      <p:grpSp>
        <p:nvGrpSpPr>
          <p:cNvPr id="6" name="Group 5">
            <a:extLst>
              <a:ext uri="{FF2B5EF4-FFF2-40B4-BE49-F238E27FC236}">
                <a16:creationId xmlns:a16="http://schemas.microsoft.com/office/drawing/2014/main" id="{02996017-F34D-4FCC-B4D0-5353373B867F}"/>
              </a:ext>
            </a:extLst>
          </p:cNvPr>
          <p:cNvGrpSpPr/>
          <p:nvPr/>
        </p:nvGrpSpPr>
        <p:grpSpPr>
          <a:xfrm>
            <a:off x="5170233" y="629687"/>
            <a:ext cx="1851534" cy="3819486"/>
            <a:chOff x="4753971" y="164845"/>
            <a:chExt cx="2236706" cy="4614047"/>
          </a:xfrm>
        </p:grpSpPr>
        <p:grpSp>
          <p:nvGrpSpPr>
            <p:cNvPr id="7" name="Group 6">
              <a:extLst>
                <a:ext uri="{FF2B5EF4-FFF2-40B4-BE49-F238E27FC236}">
                  <a16:creationId xmlns:a16="http://schemas.microsoft.com/office/drawing/2014/main" id="{476D4137-E416-4395-A1A3-7FF482623713}"/>
                </a:ext>
              </a:extLst>
            </p:cNvPr>
            <p:cNvGrpSpPr/>
            <p:nvPr userDrawn="1"/>
          </p:nvGrpSpPr>
          <p:grpSpPr>
            <a:xfrm rot="2654637" flipH="1">
              <a:off x="5503451" y="164845"/>
              <a:ext cx="971855" cy="4614047"/>
              <a:chOff x="3228371" y="1912891"/>
              <a:chExt cx="981075" cy="4248150"/>
            </a:xfrm>
            <a:solidFill>
              <a:schemeClr val="accent2">
                <a:alpha val="66000"/>
              </a:schemeClr>
            </a:solidFill>
          </p:grpSpPr>
          <p:sp>
            <p:nvSpPr>
              <p:cNvPr id="10" name="Freeform: Shape 9">
                <a:extLst>
                  <a:ext uri="{FF2B5EF4-FFF2-40B4-BE49-F238E27FC236}">
                    <a16:creationId xmlns:a16="http://schemas.microsoft.com/office/drawing/2014/main" id="{8B64F4C6-47DE-4D4D-8110-C99190B41C34}"/>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851FA2F-82CD-4325-B172-738E61F10BA8}"/>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E9CDCB-BDD4-4CB0-A4D7-3435188C976D}"/>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sp>
          <p:nvSpPr>
            <p:cNvPr id="8" name="Oval 7">
              <a:extLst>
                <a:ext uri="{FF2B5EF4-FFF2-40B4-BE49-F238E27FC236}">
                  <a16:creationId xmlns:a16="http://schemas.microsoft.com/office/drawing/2014/main" id="{5953A101-27DF-49C9-9BFB-BC60025E8D31}"/>
                </a:ext>
              </a:extLst>
            </p:cNvPr>
            <p:cNvSpPr/>
            <p:nvPr userDrawn="1"/>
          </p:nvSpPr>
          <p:spPr>
            <a:xfrm>
              <a:off x="4753971" y="1422241"/>
              <a:ext cx="2236706" cy="2236707"/>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50FFA98-2BEB-4FEA-B100-16FDF0055723}"/>
                </a:ext>
              </a:extLst>
            </p:cNvPr>
            <p:cNvSpPr/>
            <p:nvPr/>
          </p:nvSpPr>
          <p:spPr>
            <a:xfrm rot="2654637" flipH="1">
              <a:off x="5586186" y="2143220"/>
              <a:ext cx="326647" cy="278481"/>
            </a:xfrm>
            <a:custGeom>
              <a:avLst/>
              <a:gdLst>
                <a:gd name="connsiteX0" fmla="*/ 312351 w 326647"/>
                <a:gd name="connsiteY0" fmla="*/ 1925 h 278481"/>
                <a:gd name="connsiteX1" fmla="*/ 160006 w 326647"/>
                <a:gd name="connsiteY1" fmla="*/ 0 h 278481"/>
                <a:gd name="connsiteX2" fmla="*/ 168367 w 326647"/>
                <a:gd name="connsiteY2" fmla="*/ 25774 h 278481"/>
                <a:gd name="connsiteX3" fmla="*/ 177567 w 326647"/>
                <a:gd name="connsiteY3" fmla="*/ 79053 h 278481"/>
                <a:gd name="connsiteX4" fmla="*/ 179454 w 326647"/>
                <a:gd name="connsiteY4" fmla="*/ 101812 h 278481"/>
                <a:gd name="connsiteX5" fmla="*/ 928 w 326647"/>
                <a:gd name="connsiteY5" fmla="*/ 101812 h 278481"/>
                <a:gd name="connsiteX6" fmla="*/ 0 w 326647"/>
                <a:gd name="connsiteY6" fmla="*/ 175265 h 278481"/>
                <a:gd name="connsiteX7" fmla="*/ 175680 w 326647"/>
                <a:gd name="connsiteY7" fmla="*/ 175265 h 278481"/>
                <a:gd name="connsiteX8" fmla="*/ 154921 w 326647"/>
                <a:gd name="connsiteY8" fmla="*/ 255959 h 278481"/>
                <a:gd name="connsiteX9" fmla="*/ 146164 w 326647"/>
                <a:gd name="connsiteY9" fmla="*/ 276534 h 278481"/>
                <a:gd name="connsiteX10" fmla="*/ 300272 w 326647"/>
                <a:gd name="connsiteY10" fmla="*/ 278481 h 278481"/>
                <a:gd name="connsiteX11" fmla="*/ 317919 w 326647"/>
                <a:gd name="connsiteY11" fmla="*/ 214707 h 278481"/>
                <a:gd name="connsiteX12" fmla="*/ 326647 w 326647"/>
                <a:gd name="connsiteY12" fmla="*/ 121469 h 278481"/>
                <a:gd name="connsiteX13" fmla="*/ 321221 w 326647"/>
                <a:gd name="connsiteY13" fmla="*/ 43749 h 27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647" h="278481">
                  <a:moveTo>
                    <a:pt x="312351" y="1925"/>
                  </a:moveTo>
                  <a:lnTo>
                    <a:pt x="160006" y="0"/>
                  </a:lnTo>
                  <a:lnTo>
                    <a:pt x="168367" y="25774"/>
                  </a:lnTo>
                  <a:cubicBezTo>
                    <a:pt x="172613" y="43103"/>
                    <a:pt x="175679" y="60948"/>
                    <a:pt x="177567" y="79053"/>
                  </a:cubicBezTo>
                  <a:cubicBezTo>
                    <a:pt x="178511" y="86295"/>
                    <a:pt x="178511" y="93536"/>
                    <a:pt x="179454" y="101812"/>
                  </a:cubicBezTo>
                  <a:lnTo>
                    <a:pt x="928" y="101812"/>
                  </a:lnTo>
                  <a:lnTo>
                    <a:pt x="0" y="175265"/>
                  </a:lnTo>
                  <a:lnTo>
                    <a:pt x="175680" y="175265"/>
                  </a:lnTo>
                  <a:cubicBezTo>
                    <a:pt x="171905" y="203197"/>
                    <a:pt x="164357" y="230095"/>
                    <a:pt x="154921" y="255959"/>
                  </a:cubicBezTo>
                  <a:lnTo>
                    <a:pt x="146164" y="276534"/>
                  </a:lnTo>
                  <a:lnTo>
                    <a:pt x="300272" y="278481"/>
                  </a:lnTo>
                  <a:lnTo>
                    <a:pt x="317919" y="214707"/>
                  </a:lnTo>
                  <a:cubicBezTo>
                    <a:pt x="323580" y="184576"/>
                    <a:pt x="326647" y="153540"/>
                    <a:pt x="326647" y="121469"/>
                  </a:cubicBezTo>
                  <a:cubicBezTo>
                    <a:pt x="326647" y="94571"/>
                    <a:pt x="324760" y="68708"/>
                    <a:pt x="321221" y="43749"/>
                  </a:cubicBezTo>
                  <a:close/>
                </a:path>
              </a:pathLst>
            </a:custGeom>
            <a:solidFill>
              <a:schemeClr val="accent5"/>
            </a:solidFill>
            <a:ln w="9525" cap="flat">
              <a:noFill/>
              <a:prstDash val="solid"/>
              <a:miter/>
            </a:ln>
          </p:spPr>
          <p:txBody>
            <a:bodyPr wrap="square" rtlCol="0" anchor="ctr">
              <a:noAutofit/>
            </a:bodyPr>
            <a:lstStyle/>
            <a:p>
              <a:endParaRPr lang="en-US"/>
            </a:p>
          </p:txBody>
        </p:sp>
      </p:grpSp>
      <p:sp>
        <p:nvSpPr>
          <p:cNvPr id="14" name="TextBox 13">
            <a:extLst>
              <a:ext uri="{FF2B5EF4-FFF2-40B4-BE49-F238E27FC236}">
                <a16:creationId xmlns:a16="http://schemas.microsoft.com/office/drawing/2014/main" id="{41F99522-2D21-43F5-AFB4-D373DD3E2D74}"/>
              </a:ext>
            </a:extLst>
          </p:cNvPr>
          <p:cNvSpPr txBox="1"/>
          <p:nvPr/>
        </p:nvSpPr>
        <p:spPr>
          <a:xfrm>
            <a:off x="10003732" y="6051476"/>
            <a:ext cx="1274708" cy="369332"/>
          </a:xfrm>
          <a:prstGeom prst="rect">
            <a:avLst/>
          </a:prstGeom>
          <a:noFill/>
        </p:spPr>
        <p:txBody>
          <a:bodyPr wrap="none" rtlCol="0">
            <a:spAutoFit/>
          </a:bodyPr>
          <a:lstStyle/>
          <a:p>
            <a:r>
              <a:rPr lang="en-US" dirty="0">
                <a:ln>
                  <a:solidFill>
                    <a:schemeClr val="accent2"/>
                  </a:solidFill>
                </a:ln>
                <a:solidFill>
                  <a:schemeClr val="bg1"/>
                </a:solidFill>
              </a:rPr>
              <a:t>UP963994</a:t>
            </a:r>
          </a:p>
        </p:txBody>
      </p:sp>
    </p:spTree>
    <p:extLst>
      <p:ext uri="{BB962C8B-B14F-4D97-AF65-F5344CB8AC3E}">
        <p14:creationId xmlns:p14="http://schemas.microsoft.com/office/powerpoint/2010/main" val="258222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ircle: Hollow 41">
            <a:extLst>
              <a:ext uri="{FF2B5EF4-FFF2-40B4-BE49-F238E27FC236}">
                <a16:creationId xmlns:a16="http://schemas.microsoft.com/office/drawing/2014/main" id="{33755061-9FB5-4670-8245-C96B4CEBC54F}"/>
              </a:ext>
            </a:extLst>
          </p:cNvPr>
          <p:cNvSpPr>
            <a:spLocks noChangeAspect="1"/>
          </p:cNvSpPr>
          <p:nvPr/>
        </p:nvSpPr>
        <p:spPr>
          <a:xfrm>
            <a:off x="7294876" y="1762753"/>
            <a:ext cx="3657600" cy="3657600"/>
          </a:xfrm>
          <a:prstGeom prst="donut">
            <a:avLst>
              <a:gd name="adj" fmla="val 18423"/>
            </a:avLst>
          </a:prstGeom>
          <a:solidFill>
            <a:schemeClr val="bg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4E5683F3-968F-481B-858C-54DAD3BF52B6}"/>
              </a:ext>
            </a:extLst>
          </p:cNvPr>
          <p:cNvSpPr/>
          <p:nvPr/>
        </p:nvSpPr>
        <p:spPr>
          <a:xfrm>
            <a:off x="8209276" y="2677153"/>
            <a:ext cx="1828800" cy="1828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38">
            <a:extLst>
              <a:ext uri="{FF2B5EF4-FFF2-40B4-BE49-F238E27FC236}">
                <a16:creationId xmlns:a16="http://schemas.microsoft.com/office/drawing/2014/main" id="{6A50998D-AEF2-42B7-BBFE-E04B221670B3}"/>
              </a:ext>
            </a:extLst>
          </p:cNvPr>
          <p:cNvSpPr>
            <a:spLocks noChangeAspect="1"/>
          </p:cNvSpPr>
          <p:nvPr/>
        </p:nvSpPr>
        <p:spPr>
          <a:xfrm>
            <a:off x="5237476" y="-294647"/>
            <a:ext cx="7772400" cy="7772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678CF3EA-5088-4082-B18E-3B001E768FD9}"/>
              </a:ext>
            </a:extLst>
          </p:cNvPr>
          <p:cNvSpPr>
            <a:spLocks noChangeAspect="1"/>
          </p:cNvSpPr>
          <p:nvPr/>
        </p:nvSpPr>
        <p:spPr>
          <a:xfrm>
            <a:off x="6609076" y="1076953"/>
            <a:ext cx="5029200" cy="5029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710C9B9D-E4D2-40C7-97EF-383E8007F58D}"/>
              </a:ext>
            </a:extLst>
          </p:cNvPr>
          <p:cNvSpPr>
            <a:spLocks noChangeAspect="1"/>
          </p:cNvSpPr>
          <p:nvPr/>
        </p:nvSpPr>
        <p:spPr>
          <a:xfrm>
            <a:off x="5923276" y="391153"/>
            <a:ext cx="6400800" cy="6400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7EED72CB-60B4-41E5-AA8D-3F5935257F80}"/>
              </a:ext>
            </a:extLst>
          </p:cNvPr>
          <p:cNvSpPr/>
          <p:nvPr/>
        </p:nvSpPr>
        <p:spPr>
          <a:xfrm>
            <a:off x="9054271" y="2602894"/>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C6FD4A77-F380-4E0E-86AE-E7E1E84D75DD}"/>
              </a:ext>
            </a:extLst>
          </p:cNvPr>
          <p:cNvSpPr/>
          <p:nvPr/>
        </p:nvSpPr>
        <p:spPr>
          <a:xfrm>
            <a:off x="9823892" y="3963687"/>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C4856724-A066-40EC-823E-82E0373DA2D1}"/>
              </a:ext>
            </a:extLst>
          </p:cNvPr>
          <p:cNvSpPr/>
          <p:nvPr/>
        </p:nvSpPr>
        <p:spPr>
          <a:xfrm>
            <a:off x="8237564" y="3963687"/>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id="{8B6D436A-747B-4553-90F5-D221C9BE4B87}"/>
              </a:ext>
            </a:extLst>
          </p:cNvPr>
          <p:cNvSpPr/>
          <p:nvPr/>
        </p:nvSpPr>
        <p:spPr>
          <a:xfrm>
            <a:off x="9823892" y="3091678"/>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7E0FD2D2-9DA7-4E25-B3B1-6E1BAC8E8499}"/>
              </a:ext>
            </a:extLst>
          </p:cNvPr>
          <p:cNvSpPr/>
          <p:nvPr/>
        </p:nvSpPr>
        <p:spPr>
          <a:xfrm>
            <a:off x="8237564" y="3091678"/>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190BAEC3-53DE-4F5E-9425-AF1E431B5AFA}"/>
              </a:ext>
            </a:extLst>
          </p:cNvPr>
          <p:cNvSpPr/>
          <p:nvPr/>
        </p:nvSpPr>
        <p:spPr>
          <a:xfrm>
            <a:off x="9054271" y="4411540"/>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7" name="Group 26">
            <a:extLst>
              <a:ext uri="{FF2B5EF4-FFF2-40B4-BE49-F238E27FC236}">
                <a16:creationId xmlns:a16="http://schemas.microsoft.com/office/drawing/2014/main" id="{9254AE37-C54D-4468-AD86-41E52ED8C0A7}"/>
              </a:ext>
            </a:extLst>
          </p:cNvPr>
          <p:cNvGrpSpPr/>
          <p:nvPr/>
        </p:nvGrpSpPr>
        <p:grpSpPr>
          <a:xfrm>
            <a:off x="8504693" y="2930102"/>
            <a:ext cx="1206342" cy="1356714"/>
            <a:chOff x="7322277" y="4321169"/>
            <a:chExt cx="1919053" cy="2158265"/>
          </a:xfrm>
          <a:solidFill>
            <a:schemeClr val="bg1"/>
          </a:solidFill>
        </p:grpSpPr>
        <p:sp>
          <p:nvSpPr>
            <p:cNvPr id="28" name="Freeform: Shape 27">
              <a:extLst>
                <a:ext uri="{FF2B5EF4-FFF2-40B4-BE49-F238E27FC236}">
                  <a16:creationId xmlns:a16="http://schemas.microsoft.com/office/drawing/2014/main" id="{A73B72CA-9FA6-46CE-9A8B-4AF6BA9840F9}"/>
                </a:ext>
              </a:extLst>
            </p:cNvPr>
            <p:cNvSpPr/>
            <p:nvPr/>
          </p:nvSpPr>
          <p:spPr>
            <a:xfrm>
              <a:off x="7992414" y="5103900"/>
              <a:ext cx="575537" cy="575537"/>
            </a:xfrm>
            <a:custGeom>
              <a:avLst/>
              <a:gdLst>
                <a:gd name="connsiteX0" fmla="*/ 298183 w 575537"/>
                <a:gd name="connsiteY0" fmla="*/ 531276 h 575537"/>
                <a:gd name="connsiteX1" fmla="*/ 531276 w 575537"/>
                <a:gd name="connsiteY1" fmla="*/ 298183 h 575537"/>
                <a:gd name="connsiteX2" fmla="*/ 298183 w 575537"/>
                <a:gd name="connsiteY2" fmla="*/ 65091 h 575537"/>
                <a:gd name="connsiteX3" fmla="*/ 65091 w 575537"/>
                <a:gd name="connsiteY3" fmla="*/ 298183 h 575537"/>
                <a:gd name="connsiteX4" fmla="*/ 298183 w 575537"/>
                <a:gd name="connsiteY4" fmla="*/ 531276 h 575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537" h="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grpFill/>
            <a:ln w="2872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3844B88-1FA9-4B7E-A73E-3412A7768480}"/>
                </a:ext>
              </a:extLst>
            </p:cNvPr>
            <p:cNvSpPr/>
            <p:nvPr/>
          </p:nvSpPr>
          <p:spPr>
            <a:xfrm>
              <a:off x="7322277" y="4745313"/>
              <a:ext cx="1899274" cy="1237406"/>
            </a:xfrm>
            <a:custGeom>
              <a:avLst/>
              <a:gdLst>
                <a:gd name="connsiteX0" fmla="*/ 1860403 w 1899273"/>
                <a:gd name="connsiteY0" fmla="*/ 158931 h 1237405"/>
                <a:gd name="connsiteX1" fmla="*/ 784148 w 1899273"/>
                <a:gd name="connsiteY1" fmla="*/ 345981 h 1237405"/>
                <a:gd name="connsiteX2" fmla="*/ 84870 w 1899273"/>
                <a:gd name="connsiteY2" fmla="*/ 1183388 h 1237405"/>
                <a:gd name="connsiteX3" fmla="*/ 139546 w 1899273"/>
                <a:gd name="connsiteY3" fmla="*/ 1151733 h 1237405"/>
                <a:gd name="connsiteX4" fmla="*/ 815803 w 1899273"/>
                <a:gd name="connsiteY4" fmla="*/ 400657 h 1237405"/>
                <a:gd name="connsiteX5" fmla="*/ 1805727 w 1899273"/>
                <a:gd name="connsiteY5" fmla="*/ 190586 h 1237405"/>
                <a:gd name="connsiteX6" fmla="*/ 1860403 w 1899273"/>
                <a:gd name="connsiteY6" fmla="*/ 15893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grpFill/>
            <a:ln w="2872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985B57B-6F82-4C1F-B335-5ED43B52D4DD}"/>
                </a:ext>
              </a:extLst>
            </p:cNvPr>
            <p:cNvSpPr/>
            <p:nvPr/>
          </p:nvSpPr>
          <p:spPr>
            <a:xfrm>
              <a:off x="7342056" y="4839153"/>
              <a:ext cx="1899274" cy="1237406"/>
            </a:xfrm>
            <a:custGeom>
              <a:avLst/>
              <a:gdLst>
                <a:gd name="connsiteX0" fmla="*/ 1840624 w 1899273"/>
                <a:gd name="connsiteY0" fmla="*/ 65091 h 1237405"/>
                <a:gd name="connsiteX1" fmla="*/ 1138468 w 1899273"/>
                <a:gd name="connsiteY1" fmla="*/ 899620 h 1237405"/>
                <a:gd name="connsiteX2" fmla="*/ 65091 w 1899273"/>
                <a:gd name="connsiteY2" fmla="*/ 1089547 h 1237405"/>
                <a:gd name="connsiteX3" fmla="*/ 119767 w 1899273"/>
                <a:gd name="connsiteY3" fmla="*/ 1057893 h 1237405"/>
                <a:gd name="connsiteX4" fmla="*/ 1109691 w 1899273"/>
                <a:gd name="connsiteY4" fmla="*/ 847822 h 1237405"/>
                <a:gd name="connsiteX5" fmla="*/ 1785948 w 1899273"/>
                <a:gd name="connsiteY5" fmla="*/ 96745 h 1237405"/>
                <a:gd name="connsiteX6" fmla="*/ 1840624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grpFill/>
            <a:ln w="2872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CE94A4D-4B0B-47A5-80CB-2E84AEF19F85}"/>
                </a:ext>
              </a:extLst>
            </p:cNvPr>
            <p:cNvSpPr/>
            <p:nvPr/>
          </p:nvSpPr>
          <p:spPr>
            <a:xfrm>
              <a:off x="7342056" y="4744038"/>
              <a:ext cx="1899274" cy="1237406"/>
            </a:xfrm>
            <a:custGeom>
              <a:avLst/>
              <a:gdLst>
                <a:gd name="connsiteX0" fmla="*/ 65091 w 1899273"/>
                <a:gd name="connsiteY0" fmla="*/ 160206 h 1237405"/>
                <a:gd name="connsiteX1" fmla="*/ 1138468 w 1899273"/>
                <a:gd name="connsiteY1" fmla="*/ 347255 h 1237405"/>
                <a:gd name="connsiteX2" fmla="*/ 1840624 w 1899273"/>
                <a:gd name="connsiteY2" fmla="*/ 1184662 h 1237405"/>
                <a:gd name="connsiteX3" fmla="*/ 1785948 w 1899273"/>
                <a:gd name="connsiteY3" fmla="*/ 1153008 h 1237405"/>
                <a:gd name="connsiteX4" fmla="*/ 1109691 w 1899273"/>
                <a:gd name="connsiteY4" fmla="*/ 401931 h 1237405"/>
                <a:gd name="connsiteX5" fmla="*/ 119767 w 1899273"/>
                <a:gd name="connsiteY5" fmla="*/ 188983 h 1237405"/>
                <a:gd name="connsiteX6" fmla="*/ 65091 w 1899273"/>
                <a:gd name="connsiteY6" fmla="*/ 160206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grpFill/>
            <a:ln w="28726"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DBF52CA-37FF-4120-85F2-910C32E6355A}"/>
                </a:ext>
              </a:extLst>
            </p:cNvPr>
            <p:cNvSpPr/>
            <p:nvPr/>
          </p:nvSpPr>
          <p:spPr>
            <a:xfrm>
              <a:off x="7322277" y="4839153"/>
              <a:ext cx="1899274" cy="1237406"/>
            </a:xfrm>
            <a:custGeom>
              <a:avLst/>
              <a:gdLst>
                <a:gd name="connsiteX0" fmla="*/ 84870 w 1899273"/>
                <a:gd name="connsiteY0" fmla="*/ 65091 h 1237405"/>
                <a:gd name="connsiteX1" fmla="*/ 784148 w 1899273"/>
                <a:gd name="connsiteY1" fmla="*/ 899620 h 1237405"/>
                <a:gd name="connsiteX2" fmla="*/ 1860403 w 1899273"/>
                <a:gd name="connsiteY2" fmla="*/ 1086670 h 1237405"/>
                <a:gd name="connsiteX3" fmla="*/ 1805727 w 1899273"/>
                <a:gd name="connsiteY3" fmla="*/ 1055015 h 1237405"/>
                <a:gd name="connsiteX4" fmla="*/ 815803 w 1899273"/>
                <a:gd name="connsiteY4" fmla="*/ 844944 h 1237405"/>
                <a:gd name="connsiteX5" fmla="*/ 139546 w 1899273"/>
                <a:gd name="connsiteY5" fmla="*/ 93867 h 1237405"/>
                <a:gd name="connsiteX6" fmla="*/ 84870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grpFill/>
            <a:ln w="28726"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FC315F7-931F-42E6-9190-D5335A36B07D}"/>
                </a:ext>
              </a:extLst>
            </p:cNvPr>
            <p:cNvSpPr/>
            <p:nvPr/>
          </p:nvSpPr>
          <p:spPr>
            <a:xfrm>
              <a:off x="7860040" y="4321169"/>
              <a:ext cx="489207" cy="2158265"/>
            </a:xfrm>
            <a:custGeom>
              <a:avLst/>
              <a:gdLst>
                <a:gd name="connsiteX0" fmla="*/ 439190 w 489206"/>
                <a:gd name="connsiteY0" fmla="*/ 2114004 h 2158265"/>
                <a:gd name="connsiteX1" fmla="*/ 65091 w 489206"/>
                <a:gd name="connsiteY1" fmla="*/ 1089547 h 2158265"/>
                <a:gd name="connsiteX2" fmla="*/ 439190 w 489206"/>
                <a:gd name="connsiteY2" fmla="*/ 65091 h 2158265"/>
                <a:gd name="connsiteX3" fmla="*/ 439190 w 489206"/>
                <a:gd name="connsiteY3" fmla="*/ 128400 h 2158265"/>
                <a:gd name="connsiteX4" fmla="*/ 128400 w 489206"/>
                <a:gd name="connsiteY4" fmla="*/ 1089547 h 2158265"/>
                <a:gd name="connsiteX5" fmla="*/ 439190 w 489206"/>
                <a:gd name="connsiteY5" fmla="*/ 2050695 h 2158265"/>
                <a:gd name="connsiteX6" fmla="*/ 439190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grpFill/>
            <a:ln w="2872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BE60686-DC01-47B5-B2F0-B864B79CF4D8}"/>
                </a:ext>
              </a:extLst>
            </p:cNvPr>
            <p:cNvSpPr/>
            <p:nvPr/>
          </p:nvSpPr>
          <p:spPr>
            <a:xfrm>
              <a:off x="8234139" y="4321169"/>
              <a:ext cx="489207" cy="2158265"/>
            </a:xfrm>
            <a:custGeom>
              <a:avLst/>
              <a:gdLst>
                <a:gd name="connsiteX0" fmla="*/ 65091 w 489206"/>
                <a:gd name="connsiteY0" fmla="*/ 2114004 h 2158265"/>
                <a:gd name="connsiteX1" fmla="*/ 439190 w 489206"/>
                <a:gd name="connsiteY1" fmla="*/ 1089547 h 2158265"/>
                <a:gd name="connsiteX2" fmla="*/ 65091 w 489206"/>
                <a:gd name="connsiteY2" fmla="*/ 65091 h 2158265"/>
                <a:gd name="connsiteX3" fmla="*/ 65091 w 489206"/>
                <a:gd name="connsiteY3" fmla="*/ 128400 h 2158265"/>
                <a:gd name="connsiteX4" fmla="*/ 375881 w 489206"/>
                <a:gd name="connsiteY4" fmla="*/ 1089547 h 2158265"/>
                <a:gd name="connsiteX5" fmla="*/ 65091 w 489206"/>
                <a:gd name="connsiteY5" fmla="*/ 2050695 h 2158265"/>
                <a:gd name="connsiteX6" fmla="*/ 65091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grpFill/>
            <a:ln w="28726"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4C28920-D4C2-4DF4-BE38-C0888D4A5089}"/>
                </a:ext>
              </a:extLst>
            </p:cNvPr>
            <p:cNvSpPr/>
            <p:nvPr/>
          </p:nvSpPr>
          <p:spPr>
            <a:xfrm>
              <a:off x="8939173" y="550102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C442DD-374F-465A-9E2D-F0BCDC8E8064}"/>
                </a:ext>
              </a:extLst>
            </p:cNvPr>
            <p:cNvSpPr/>
            <p:nvPr/>
          </p:nvSpPr>
          <p:spPr>
            <a:xfrm>
              <a:off x="7906083" y="454275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CB1B9FF-505B-4AC3-8786-8AE97C0E0E73}"/>
                </a:ext>
              </a:extLst>
            </p:cNvPr>
            <p:cNvSpPr/>
            <p:nvPr/>
          </p:nvSpPr>
          <p:spPr>
            <a:xfrm>
              <a:off x="7603926" y="5826200"/>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grpSp>
      <p:sp>
        <p:nvSpPr>
          <p:cNvPr id="46" name="Freeform 9">
            <a:extLst>
              <a:ext uri="{FF2B5EF4-FFF2-40B4-BE49-F238E27FC236}">
                <a16:creationId xmlns:a16="http://schemas.microsoft.com/office/drawing/2014/main" id="{E471377D-27F3-444E-B20E-D25406029634}"/>
              </a:ext>
            </a:extLst>
          </p:cNvPr>
          <p:cNvSpPr>
            <a:spLocks noEditPoints="1"/>
          </p:cNvSpPr>
          <p:nvPr/>
        </p:nvSpPr>
        <p:spPr bwMode="auto">
          <a:xfrm>
            <a:off x="8899676" y="154688"/>
            <a:ext cx="399621" cy="295406"/>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Freeform 18">
            <a:extLst>
              <a:ext uri="{FF2B5EF4-FFF2-40B4-BE49-F238E27FC236}">
                <a16:creationId xmlns:a16="http://schemas.microsoft.com/office/drawing/2014/main" id="{7FEE4E64-38F2-4F73-8AB7-378BA1D6D5F2}"/>
              </a:ext>
            </a:extLst>
          </p:cNvPr>
          <p:cNvSpPr>
            <a:spLocks/>
          </p:cNvSpPr>
          <p:nvPr/>
        </p:nvSpPr>
        <p:spPr bwMode="auto">
          <a:xfrm>
            <a:off x="6010685" y="3483031"/>
            <a:ext cx="320540" cy="36544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9" name="Freeform 9">
            <a:extLst>
              <a:ext uri="{FF2B5EF4-FFF2-40B4-BE49-F238E27FC236}">
                <a16:creationId xmlns:a16="http://schemas.microsoft.com/office/drawing/2014/main" id="{34561D14-AB3A-4E00-A41D-17E0F9C66493}"/>
              </a:ext>
            </a:extLst>
          </p:cNvPr>
          <p:cNvSpPr>
            <a:spLocks noEditPoints="1"/>
          </p:cNvSpPr>
          <p:nvPr/>
        </p:nvSpPr>
        <p:spPr bwMode="auto">
          <a:xfrm>
            <a:off x="7578703" y="1003271"/>
            <a:ext cx="246319" cy="346529"/>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0" name="Freeform 9">
            <a:extLst>
              <a:ext uri="{FF2B5EF4-FFF2-40B4-BE49-F238E27FC236}">
                <a16:creationId xmlns:a16="http://schemas.microsoft.com/office/drawing/2014/main" id="{509F100C-EFE4-4EF2-A54B-DC83CAD44DC8}"/>
              </a:ext>
            </a:extLst>
          </p:cNvPr>
          <p:cNvSpPr>
            <a:spLocks noEditPoints="1"/>
          </p:cNvSpPr>
          <p:nvPr/>
        </p:nvSpPr>
        <p:spPr bwMode="auto">
          <a:xfrm>
            <a:off x="6656837" y="3424941"/>
            <a:ext cx="447644" cy="313936"/>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1" name="Freeform 18">
            <a:extLst>
              <a:ext uri="{FF2B5EF4-FFF2-40B4-BE49-F238E27FC236}">
                <a16:creationId xmlns:a16="http://schemas.microsoft.com/office/drawing/2014/main" id="{ECBD2D25-8AE6-448D-A771-0F6FF44FBC05}"/>
              </a:ext>
            </a:extLst>
          </p:cNvPr>
          <p:cNvSpPr>
            <a:spLocks noEditPoints="1"/>
          </p:cNvSpPr>
          <p:nvPr/>
        </p:nvSpPr>
        <p:spPr bwMode="auto">
          <a:xfrm>
            <a:off x="9540625" y="691038"/>
            <a:ext cx="315954" cy="384177"/>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2" name="Freeform 9">
            <a:extLst>
              <a:ext uri="{FF2B5EF4-FFF2-40B4-BE49-F238E27FC236}">
                <a16:creationId xmlns:a16="http://schemas.microsoft.com/office/drawing/2014/main" id="{72175490-F48F-40F2-9F57-6F96F492CEA0}"/>
              </a:ext>
            </a:extLst>
          </p:cNvPr>
          <p:cNvSpPr>
            <a:spLocks noEditPoints="1"/>
          </p:cNvSpPr>
          <p:nvPr/>
        </p:nvSpPr>
        <p:spPr bwMode="auto">
          <a:xfrm>
            <a:off x="11300427" y="3848979"/>
            <a:ext cx="323301" cy="361227"/>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3" name="Oval 1">
            <a:extLst>
              <a:ext uri="{FF2B5EF4-FFF2-40B4-BE49-F238E27FC236}">
                <a16:creationId xmlns:a16="http://schemas.microsoft.com/office/drawing/2014/main" id="{E7C61B54-BDE3-4B93-B413-FEEA0066F3BE}"/>
              </a:ext>
            </a:extLst>
          </p:cNvPr>
          <p:cNvSpPr/>
          <p:nvPr/>
        </p:nvSpPr>
        <p:spPr>
          <a:xfrm>
            <a:off x="10609797" y="5398062"/>
            <a:ext cx="328264" cy="352994"/>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6">
            <a:extLst>
              <a:ext uri="{FF2B5EF4-FFF2-40B4-BE49-F238E27FC236}">
                <a16:creationId xmlns:a16="http://schemas.microsoft.com/office/drawing/2014/main" id="{4BDB2CCB-3183-49C6-A19B-B74CCF98C1EF}"/>
              </a:ext>
            </a:extLst>
          </p:cNvPr>
          <p:cNvSpPr/>
          <p:nvPr/>
        </p:nvSpPr>
        <p:spPr>
          <a:xfrm>
            <a:off x="5774977" y="5368331"/>
            <a:ext cx="306515" cy="337505"/>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Freeform 9">
            <a:extLst>
              <a:ext uri="{FF2B5EF4-FFF2-40B4-BE49-F238E27FC236}">
                <a16:creationId xmlns:a16="http://schemas.microsoft.com/office/drawing/2014/main" id="{D23F4135-3F40-430B-AF57-5E389BED1D36}"/>
              </a:ext>
            </a:extLst>
          </p:cNvPr>
          <p:cNvSpPr>
            <a:spLocks/>
          </p:cNvSpPr>
          <p:nvPr/>
        </p:nvSpPr>
        <p:spPr bwMode="auto">
          <a:xfrm>
            <a:off x="5571641" y="2402084"/>
            <a:ext cx="250608" cy="325258"/>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latin typeface="Arial" pitchFamily="34" charset="0"/>
              <a:cs typeface="Arial" pitchFamily="34" charset="0"/>
            </a:endParaRPr>
          </a:p>
        </p:txBody>
      </p:sp>
      <p:sp>
        <p:nvSpPr>
          <p:cNvPr id="56" name="Freeform 9">
            <a:extLst>
              <a:ext uri="{FF2B5EF4-FFF2-40B4-BE49-F238E27FC236}">
                <a16:creationId xmlns:a16="http://schemas.microsoft.com/office/drawing/2014/main" id="{86AA8F18-18D1-4D02-89C0-F3604F5A686C}"/>
              </a:ext>
            </a:extLst>
          </p:cNvPr>
          <p:cNvSpPr>
            <a:spLocks/>
          </p:cNvSpPr>
          <p:nvPr/>
        </p:nvSpPr>
        <p:spPr bwMode="auto">
          <a:xfrm>
            <a:off x="8517126" y="6125569"/>
            <a:ext cx="356453" cy="365022"/>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7" name="Rectangle 1">
            <a:extLst>
              <a:ext uri="{FF2B5EF4-FFF2-40B4-BE49-F238E27FC236}">
                <a16:creationId xmlns:a16="http://schemas.microsoft.com/office/drawing/2014/main" id="{4170D966-4FFA-4164-A527-0A878CA52E9A}"/>
              </a:ext>
            </a:extLst>
          </p:cNvPr>
          <p:cNvSpPr/>
          <p:nvPr/>
        </p:nvSpPr>
        <p:spPr>
          <a:xfrm>
            <a:off x="11783563" y="3198294"/>
            <a:ext cx="321662" cy="319701"/>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Round Same Side Corner Rectangle 41">
            <a:extLst>
              <a:ext uri="{FF2B5EF4-FFF2-40B4-BE49-F238E27FC236}">
                <a16:creationId xmlns:a16="http://schemas.microsoft.com/office/drawing/2014/main" id="{75BA2FF6-F94C-424F-B908-42E0D429A299}"/>
              </a:ext>
            </a:extLst>
          </p:cNvPr>
          <p:cNvSpPr/>
          <p:nvPr/>
        </p:nvSpPr>
        <p:spPr>
          <a:xfrm rot="18900000">
            <a:off x="10307175" y="1017805"/>
            <a:ext cx="376907" cy="374976"/>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Donut 1">
            <a:extLst>
              <a:ext uri="{FF2B5EF4-FFF2-40B4-BE49-F238E27FC236}">
                <a16:creationId xmlns:a16="http://schemas.microsoft.com/office/drawing/2014/main" id="{E7615A79-78FD-47AE-B343-93D58B76B98F}"/>
              </a:ext>
            </a:extLst>
          </p:cNvPr>
          <p:cNvSpPr/>
          <p:nvPr/>
        </p:nvSpPr>
        <p:spPr>
          <a:xfrm>
            <a:off x="6457504" y="4564903"/>
            <a:ext cx="303144" cy="295506"/>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63" name="Rounded Rectangle 3">
            <a:extLst>
              <a:ext uri="{FF2B5EF4-FFF2-40B4-BE49-F238E27FC236}">
                <a16:creationId xmlns:a16="http://schemas.microsoft.com/office/drawing/2014/main" id="{888FB354-E3A7-4C35-8599-697083F7517F}"/>
              </a:ext>
            </a:extLst>
          </p:cNvPr>
          <p:cNvSpPr/>
          <p:nvPr/>
        </p:nvSpPr>
        <p:spPr>
          <a:xfrm>
            <a:off x="7048615" y="1311028"/>
            <a:ext cx="203339" cy="320191"/>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3">
            <a:extLst>
              <a:ext uri="{FF2B5EF4-FFF2-40B4-BE49-F238E27FC236}">
                <a16:creationId xmlns:a16="http://schemas.microsoft.com/office/drawing/2014/main" id="{1D38BFC0-C25C-48FA-AAAD-9C502FA85732}"/>
              </a:ext>
            </a:extLst>
          </p:cNvPr>
          <p:cNvSpPr/>
          <p:nvPr/>
        </p:nvSpPr>
        <p:spPr>
          <a:xfrm>
            <a:off x="10758640" y="1904136"/>
            <a:ext cx="352275" cy="352275"/>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5" name="Group 64">
            <a:extLst>
              <a:ext uri="{FF2B5EF4-FFF2-40B4-BE49-F238E27FC236}">
                <a16:creationId xmlns:a16="http://schemas.microsoft.com/office/drawing/2014/main" id="{A229294D-5EEE-405D-AAAF-FA5FE1BF0596}"/>
              </a:ext>
            </a:extLst>
          </p:cNvPr>
          <p:cNvGrpSpPr/>
          <p:nvPr/>
        </p:nvGrpSpPr>
        <p:grpSpPr>
          <a:xfrm>
            <a:off x="5748414" y="4577914"/>
            <a:ext cx="401429" cy="232241"/>
            <a:chOff x="2574555" y="3959226"/>
            <a:chExt cx="3941661" cy="2280393"/>
          </a:xfrm>
          <a:solidFill>
            <a:schemeClr val="bg1">
              <a:alpha val="40000"/>
            </a:schemeClr>
          </a:solidFill>
        </p:grpSpPr>
        <p:sp>
          <p:nvSpPr>
            <p:cNvPr id="111" name="Donut 81">
              <a:extLst>
                <a:ext uri="{FF2B5EF4-FFF2-40B4-BE49-F238E27FC236}">
                  <a16:creationId xmlns:a16="http://schemas.microsoft.com/office/drawing/2014/main" id="{17CE0086-F66F-4C14-96F4-AA318805B0FF}"/>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2" name="Donut 82">
              <a:extLst>
                <a:ext uri="{FF2B5EF4-FFF2-40B4-BE49-F238E27FC236}">
                  <a16:creationId xmlns:a16="http://schemas.microsoft.com/office/drawing/2014/main" id="{0A47C995-BF75-40D0-B2C9-6D28A08EEEEB}"/>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3" name="Rounded Rectangle 83">
              <a:extLst>
                <a:ext uri="{FF2B5EF4-FFF2-40B4-BE49-F238E27FC236}">
                  <a16:creationId xmlns:a16="http://schemas.microsoft.com/office/drawing/2014/main" id="{F5BCFFD6-6380-4F3F-A67C-EB53B350A8E5}"/>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4" name="Rounded Rectangle 84">
              <a:extLst>
                <a:ext uri="{FF2B5EF4-FFF2-40B4-BE49-F238E27FC236}">
                  <a16:creationId xmlns:a16="http://schemas.microsoft.com/office/drawing/2014/main" id="{EBE97F11-B486-4D84-AB9F-56B547B8F983}"/>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Rounded Rectangle 85">
              <a:extLst>
                <a:ext uri="{FF2B5EF4-FFF2-40B4-BE49-F238E27FC236}">
                  <a16:creationId xmlns:a16="http://schemas.microsoft.com/office/drawing/2014/main" id="{3CF98D7D-43C7-4EFC-BABA-23E4C6DBF8EC}"/>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6" name="Rounded Rectangle 86">
              <a:extLst>
                <a:ext uri="{FF2B5EF4-FFF2-40B4-BE49-F238E27FC236}">
                  <a16:creationId xmlns:a16="http://schemas.microsoft.com/office/drawing/2014/main" id="{149DC0B1-2562-4FAB-B2A6-61DD4B26168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7" name="Rounded Rectangle 87">
              <a:extLst>
                <a:ext uri="{FF2B5EF4-FFF2-40B4-BE49-F238E27FC236}">
                  <a16:creationId xmlns:a16="http://schemas.microsoft.com/office/drawing/2014/main" id="{F4EC1FBC-2D68-489E-9163-3F3AC3E64BD9}"/>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8" name="Rounded Rectangle 16">
              <a:extLst>
                <a:ext uri="{FF2B5EF4-FFF2-40B4-BE49-F238E27FC236}">
                  <a16:creationId xmlns:a16="http://schemas.microsoft.com/office/drawing/2014/main" id="{2B2518BA-87D2-41CA-859E-B063C4D61AAC}"/>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9" name="Oval 118">
              <a:extLst>
                <a:ext uri="{FF2B5EF4-FFF2-40B4-BE49-F238E27FC236}">
                  <a16:creationId xmlns:a16="http://schemas.microsoft.com/office/drawing/2014/main" id="{A82C42EE-AC35-45CF-917C-C9E019A83D0F}"/>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0" name="Rounded Rectangle 19">
              <a:extLst>
                <a:ext uri="{FF2B5EF4-FFF2-40B4-BE49-F238E27FC236}">
                  <a16:creationId xmlns:a16="http://schemas.microsoft.com/office/drawing/2014/main" id="{9F25B061-9A0A-4151-B4F9-E6EADE333D84}"/>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66" name="Freeform 9">
            <a:extLst>
              <a:ext uri="{FF2B5EF4-FFF2-40B4-BE49-F238E27FC236}">
                <a16:creationId xmlns:a16="http://schemas.microsoft.com/office/drawing/2014/main" id="{FBE13BCA-3847-4EB5-98A2-E9378746655E}"/>
              </a:ext>
            </a:extLst>
          </p:cNvPr>
          <p:cNvSpPr>
            <a:spLocks noEditPoints="1"/>
          </p:cNvSpPr>
          <p:nvPr/>
        </p:nvSpPr>
        <p:spPr bwMode="auto">
          <a:xfrm>
            <a:off x="9794934" y="1525673"/>
            <a:ext cx="258056" cy="35282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7" name="Oval 1">
            <a:extLst>
              <a:ext uri="{FF2B5EF4-FFF2-40B4-BE49-F238E27FC236}">
                <a16:creationId xmlns:a16="http://schemas.microsoft.com/office/drawing/2014/main" id="{9E7398FE-B433-4107-A7F2-E972556D11F3}"/>
              </a:ext>
            </a:extLst>
          </p:cNvPr>
          <p:cNvSpPr/>
          <p:nvPr/>
        </p:nvSpPr>
        <p:spPr>
          <a:xfrm>
            <a:off x="8373665" y="602219"/>
            <a:ext cx="342296" cy="342295"/>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Donut 3">
            <a:extLst>
              <a:ext uri="{FF2B5EF4-FFF2-40B4-BE49-F238E27FC236}">
                <a16:creationId xmlns:a16="http://schemas.microsoft.com/office/drawing/2014/main" id="{578B931D-464E-478C-A591-14E47C50F8D9}"/>
              </a:ext>
            </a:extLst>
          </p:cNvPr>
          <p:cNvSpPr/>
          <p:nvPr/>
        </p:nvSpPr>
        <p:spPr>
          <a:xfrm rot="2542585">
            <a:off x="10085046" y="6173868"/>
            <a:ext cx="214889" cy="409323"/>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70" name="Rounded Rectangle 8">
            <a:extLst>
              <a:ext uri="{FF2B5EF4-FFF2-40B4-BE49-F238E27FC236}">
                <a16:creationId xmlns:a16="http://schemas.microsoft.com/office/drawing/2014/main" id="{50D3B854-3EE4-412D-B130-9F9BD2DD6222}"/>
              </a:ext>
            </a:extLst>
          </p:cNvPr>
          <p:cNvSpPr/>
          <p:nvPr/>
        </p:nvSpPr>
        <p:spPr>
          <a:xfrm>
            <a:off x="5318933" y="3416531"/>
            <a:ext cx="302313" cy="228108"/>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71" name="Heart 3">
            <a:extLst>
              <a:ext uri="{FF2B5EF4-FFF2-40B4-BE49-F238E27FC236}">
                <a16:creationId xmlns:a16="http://schemas.microsoft.com/office/drawing/2014/main" id="{A91AA6E8-9997-4D25-BE4D-63E9C9D852E0}"/>
              </a:ext>
            </a:extLst>
          </p:cNvPr>
          <p:cNvSpPr>
            <a:spLocks noChangeAspect="1"/>
          </p:cNvSpPr>
          <p:nvPr/>
        </p:nvSpPr>
        <p:spPr>
          <a:xfrm>
            <a:off x="11506328" y="936972"/>
            <a:ext cx="302279" cy="27355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78" name="Round Same Side Corner Rectangle 5">
            <a:extLst>
              <a:ext uri="{FF2B5EF4-FFF2-40B4-BE49-F238E27FC236}">
                <a16:creationId xmlns:a16="http://schemas.microsoft.com/office/drawing/2014/main" id="{F4D8A441-8B70-4314-87AA-29D81B35E5B9}"/>
              </a:ext>
            </a:extLst>
          </p:cNvPr>
          <p:cNvSpPr/>
          <p:nvPr/>
        </p:nvSpPr>
        <p:spPr>
          <a:xfrm>
            <a:off x="9871330" y="103857"/>
            <a:ext cx="352384" cy="247386"/>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Parallelogram 8">
            <a:extLst>
              <a:ext uri="{FF2B5EF4-FFF2-40B4-BE49-F238E27FC236}">
                <a16:creationId xmlns:a16="http://schemas.microsoft.com/office/drawing/2014/main" id="{955BF537-7E59-488D-A940-F1B863F7EB58}"/>
              </a:ext>
            </a:extLst>
          </p:cNvPr>
          <p:cNvSpPr/>
          <p:nvPr/>
        </p:nvSpPr>
        <p:spPr>
          <a:xfrm>
            <a:off x="6469630" y="2392536"/>
            <a:ext cx="381319" cy="232595"/>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Freeform 18">
            <a:extLst>
              <a:ext uri="{FF2B5EF4-FFF2-40B4-BE49-F238E27FC236}">
                <a16:creationId xmlns:a16="http://schemas.microsoft.com/office/drawing/2014/main" id="{4D911A5B-60CB-4472-A1AF-3EB7FF9CE573}"/>
              </a:ext>
            </a:extLst>
          </p:cNvPr>
          <p:cNvSpPr>
            <a:spLocks/>
          </p:cNvSpPr>
          <p:nvPr/>
        </p:nvSpPr>
        <p:spPr bwMode="auto">
          <a:xfrm>
            <a:off x="11519242" y="4951149"/>
            <a:ext cx="314404" cy="313890"/>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2" name="Oval 12287">
            <a:extLst>
              <a:ext uri="{FF2B5EF4-FFF2-40B4-BE49-F238E27FC236}">
                <a16:creationId xmlns:a16="http://schemas.microsoft.com/office/drawing/2014/main" id="{9B394854-EDE0-4AD2-B297-CF29AC29E5D6}"/>
              </a:ext>
            </a:extLst>
          </p:cNvPr>
          <p:cNvSpPr/>
          <p:nvPr/>
        </p:nvSpPr>
        <p:spPr>
          <a:xfrm>
            <a:off x="11534032" y="2131856"/>
            <a:ext cx="325368" cy="324174"/>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 name="Freeform 18">
            <a:extLst>
              <a:ext uri="{FF2B5EF4-FFF2-40B4-BE49-F238E27FC236}">
                <a16:creationId xmlns:a16="http://schemas.microsoft.com/office/drawing/2014/main" id="{7529484F-76FF-4EB3-A891-29BC10FEFB4C}"/>
              </a:ext>
            </a:extLst>
          </p:cNvPr>
          <p:cNvSpPr>
            <a:spLocks/>
          </p:cNvSpPr>
          <p:nvPr/>
        </p:nvSpPr>
        <p:spPr bwMode="auto">
          <a:xfrm>
            <a:off x="8083069" y="1490329"/>
            <a:ext cx="320540" cy="36544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5" name="Freeform 18">
            <a:extLst>
              <a:ext uri="{FF2B5EF4-FFF2-40B4-BE49-F238E27FC236}">
                <a16:creationId xmlns:a16="http://schemas.microsoft.com/office/drawing/2014/main" id="{41326104-1DD1-4B55-9E15-C4145DD48C57}"/>
              </a:ext>
            </a:extLst>
          </p:cNvPr>
          <p:cNvSpPr>
            <a:spLocks noEditPoints="1"/>
          </p:cNvSpPr>
          <p:nvPr/>
        </p:nvSpPr>
        <p:spPr bwMode="auto">
          <a:xfrm>
            <a:off x="7124400" y="6043154"/>
            <a:ext cx="315954" cy="384177"/>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9" name="Freeform 9">
            <a:extLst>
              <a:ext uri="{FF2B5EF4-FFF2-40B4-BE49-F238E27FC236}">
                <a16:creationId xmlns:a16="http://schemas.microsoft.com/office/drawing/2014/main" id="{77D08669-7EE9-4A0C-8540-F916B9979857}"/>
              </a:ext>
            </a:extLst>
          </p:cNvPr>
          <p:cNvSpPr>
            <a:spLocks/>
          </p:cNvSpPr>
          <p:nvPr/>
        </p:nvSpPr>
        <p:spPr bwMode="auto">
          <a:xfrm>
            <a:off x="6258149" y="1015781"/>
            <a:ext cx="330453" cy="336783"/>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90" name="Freeform 19">
            <a:extLst>
              <a:ext uri="{FF2B5EF4-FFF2-40B4-BE49-F238E27FC236}">
                <a16:creationId xmlns:a16="http://schemas.microsoft.com/office/drawing/2014/main" id="{85E5FC34-1C76-42D4-99A3-8B6BCEBCA627}"/>
              </a:ext>
            </a:extLst>
          </p:cNvPr>
          <p:cNvSpPr>
            <a:spLocks noEditPoints="1"/>
          </p:cNvSpPr>
          <p:nvPr/>
        </p:nvSpPr>
        <p:spPr bwMode="auto">
          <a:xfrm>
            <a:off x="9015644" y="1260919"/>
            <a:ext cx="340880" cy="172713"/>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92" name="Group 91">
            <a:extLst>
              <a:ext uri="{FF2B5EF4-FFF2-40B4-BE49-F238E27FC236}">
                <a16:creationId xmlns:a16="http://schemas.microsoft.com/office/drawing/2014/main" id="{35EAEA00-681B-4C3F-AAC2-B120E5DC770E}"/>
              </a:ext>
            </a:extLst>
          </p:cNvPr>
          <p:cNvGrpSpPr/>
          <p:nvPr/>
        </p:nvGrpSpPr>
        <p:grpSpPr>
          <a:xfrm>
            <a:off x="7253534" y="2052638"/>
            <a:ext cx="373602" cy="381448"/>
            <a:chOff x="2062550" y="1001048"/>
            <a:chExt cx="5068291" cy="5174720"/>
          </a:xfrm>
          <a:solidFill>
            <a:schemeClr val="bg1">
              <a:alpha val="40000"/>
            </a:schemeClr>
          </a:solidFill>
        </p:grpSpPr>
        <p:sp>
          <p:nvSpPr>
            <p:cNvPr id="101" name="Freeform 18">
              <a:extLst>
                <a:ext uri="{FF2B5EF4-FFF2-40B4-BE49-F238E27FC236}">
                  <a16:creationId xmlns:a16="http://schemas.microsoft.com/office/drawing/2014/main" id="{550284BB-83C7-46DC-B708-9FCEB87696A1}"/>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2" name="Freeform 27">
              <a:extLst>
                <a:ext uri="{FF2B5EF4-FFF2-40B4-BE49-F238E27FC236}">
                  <a16:creationId xmlns:a16="http://schemas.microsoft.com/office/drawing/2014/main" id="{B8837175-825D-4110-9023-93D50C732152}"/>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3" name="Freeform 45">
              <a:extLst>
                <a:ext uri="{FF2B5EF4-FFF2-40B4-BE49-F238E27FC236}">
                  <a16:creationId xmlns:a16="http://schemas.microsoft.com/office/drawing/2014/main" id="{0C9581DD-948D-42D6-B1F6-8196EF76DE21}"/>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4" name="Freeform 18">
              <a:extLst>
                <a:ext uri="{FF2B5EF4-FFF2-40B4-BE49-F238E27FC236}">
                  <a16:creationId xmlns:a16="http://schemas.microsoft.com/office/drawing/2014/main" id="{99ADB1EF-D22B-44A9-BA4D-FBF812199C65}"/>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5" name="Freeform 54">
              <a:extLst>
                <a:ext uri="{FF2B5EF4-FFF2-40B4-BE49-F238E27FC236}">
                  <a16:creationId xmlns:a16="http://schemas.microsoft.com/office/drawing/2014/main" id="{E9444119-E028-4D62-9F8B-50020C1F78A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95" name="Freeform 36">
            <a:extLst>
              <a:ext uri="{FF2B5EF4-FFF2-40B4-BE49-F238E27FC236}">
                <a16:creationId xmlns:a16="http://schemas.microsoft.com/office/drawing/2014/main" id="{FC853986-1E95-499A-8BEF-E0D123F6B06E}"/>
              </a:ext>
            </a:extLst>
          </p:cNvPr>
          <p:cNvSpPr>
            <a:spLocks noEditPoints="1"/>
          </p:cNvSpPr>
          <p:nvPr/>
        </p:nvSpPr>
        <p:spPr bwMode="auto">
          <a:xfrm>
            <a:off x="9588015" y="5517559"/>
            <a:ext cx="312769" cy="337229"/>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96" name="Oval 19">
            <a:extLst>
              <a:ext uri="{FF2B5EF4-FFF2-40B4-BE49-F238E27FC236}">
                <a16:creationId xmlns:a16="http://schemas.microsoft.com/office/drawing/2014/main" id="{43B248BD-BA6C-4F75-80A6-6B7C0DEF0897}"/>
              </a:ext>
            </a:extLst>
          </p:cNvPr>
          <p:cNvSpPr/>
          <p:nvPr/>
        </p:nvSpPr>
        <p:spPr>
          <a:xfrm rot="7840081">
            <a:off x="7388589" y="357113"/>
            <a:ext cx="302849" cy="258340"/>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97" name="Oval 12287">
            <a:extLst>
              <a:ext uri="{FF2B5EF4-FFF2-40B4-BE49-F238E27FC236}">
                <a16:creationId xmlns:a16="http://schemas.microsoft.com/office/drawing/2014/main" id="{903099DF-21C7-4CD0-A23E-BFFF48EA833F}"/>
              </a:ext>
            </a:extLst>
          </p:cNvPr>
          <p:cNvSpPr/>
          <p:nvPr/>
        </p:nvSpPr>
        <p:spPr>
          <a:xfrm>
            <a:off x="7463557" y="5108094"/>
            <a:ext cx="325368" cy="324174"/>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9" name="Parallelogram 8">
            <a:extLst>
              <a:ext uri="{FF2B5EF4-FFF2-40B4-BE49-F238E27FC236}">
                <a16:creationId xmlns:a16="http://schemas.microsoft.com/office/drawing/2014/main" id="{F23F5BE6-88BD-46C6-97FF-C168D641FBFE}"/>
              </a:ext>
            </a:extLst>
          </p:cNvPr>
          <p:cNvSpPr/>
          <p:nvPr/>
        </p:nvSpPr>
        <p:spPr>
          <a:xfrm>
            <a:off x="11361206" y="6256765"/>
            <a:ext cx="315238" cy="19228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Rectangle 120">
            <a:extLst>
              <a:ext uri="{FF2B5EF4-FFF2-40B4-BE49-F238E27FC236}">
                <a16:creationId xmlns:a16="http://schemas.microsoft.com/office/drawing/2014/main" id="{2FE7EE0D-7DEC-4897-805E-9F83E4B0D687}"/>
              </a:ext>
            </a:extLst>
          </p:cNvPr>
          <p:cNvSpPr/>
          <p:nvPr/>
        </p:nvSpPr>
        <p:spPr>
          <a:xfrm>
            <a:off x="706679" y="2548287"/>
            <a:ext cx="770350" cy="1334334"/>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8" name="TextBox 127">
            <a:extLst>
              <a:ext uri="{FF2B5EF4-FFF2-40B4-BE49-F238E27FC236}">
                <a16:creationId xmlns:a16="http://schemas.microsoft.com/office/drawing/2014/main" id="{BD5E7C5F-05DB-4514-8952-3B1F5D5B534C}"/>
              </a:ext>
            </a:extLst>
          </p:cNvPr>
          <p:cNvSpPr txBox="1"/>
          <p:nvPr/>
        </p:nvSpPr>
        <p:spPr>
          <a:xfrm>
            <a:off x="1707929" y="2457265"/>
            <a:ext cx="3568440" cy="1569660"/>
          </a:xfrm>
          <a:prstGeom prst="rect">
            <a:avLst/>
          </a:prstGeom>
          <a:noFill/>
        </p:spPr>
        <p:txBody>
          <a:bodyPr wrap="square" rtlCol="0" anchor="ctr">
            <a:spAutoFit/>
          </a:bodyPr>
          <a:lstStyle/>
          <a:p>
            <a:r>
              <a:rPr lang="en-US" altLang="ko-KR" sz="3200" b="1" dirty="0">
                <a:solidFill>
                  <a:schemeClr val="bg1"/>
                </a:solidFill>
                <a:cs typeface="Arial" pitchFamily="34" charset="0"/>
              </a:rPr>
              <a:t>What does it mean to predict mortality?</a:t>
            </a:r>
            <a:endParaRPr lang="ko-KR" altLang="en-US" sz="3200" b="1" dirty="0">
              <a:solidFill>
                <a:schemeClr val="bg1"/>
              </a:solidFill>
              <a:cs typeface="Arial" pitchFamily="34" charset="0"/>
            </a:endParaRPr>
          </a:p>
        </p:txBody>
      </p:sp>
      <p:sp>
        <p:nvSpPr>
          <p:cNvPr id="130" name="TextBox 129">
            <a:extLst>
              <a:ext uri="{FF2B5EF4-FFF2-40B4-BE49-F238E27FC236}">
                <a16:creationId xmlns:a16="http://schemas.microsoft.com/office/drawing/2014/main" id="{D22CBCCB-299C-43BC-99BE-2B7ABAB0152A}"/>
              </a:ext>
            </a:extLst>
          </p:cNvPr>
          <p:cNvSpPr txBox="1"/>
          <p:nvPr/>
        </p:nvSpPr>
        <p:spPr>
          <a:xfrm>
            <a:off x="1869770" y="4461209"/>
            <a:ext cx="3568440" cy="461665"/>
          </a:xfrm>
          <a:prstGeom prst="rect">
            <a:avLst/>
          </a:prstGeom>
          <a:noFill/>
        </p:spPr>
        <p:txBody>
          <a:bodyPr wrap="square" rtlCol="0" anchor="ctr">
            <a:spAutoFit/>
          </a:bodyPr>
          <a:lstStyle/>
          <a:p>
            <a:pPr marL="342900" indent="-342900">
              <a:buFont typeface="Wingdings" panose="05000000000000000000" pitchFamily="2" charset="2"/>
              <a:buChar char="q"/>
            </a:pPr>
            <a:r>
              <a:rPr lang="en-US" altLang="ko-KR" sz="2400" dirty="0">
                <a:solidFill>
                  <a:schemeClr val="bg1"/>
                </a:solidFill>
                <a:cs typeface="Arial" pitchFamily="34" charset="0"/>
              </a:rPr>
              <a:t>Decisions support</a:t>
            </a:r>
          </a:p>
        </p:txBody>
      </p:sp>
      <p:sp>
        <p:nvSpPr>
          <p:cNvPr id="91" name="Rectangle 90">
            <a:extLst>
              <a:ext uri="{FF2B5EF4-FFF2-40B4-BE49-F238E27FC236}">
                <a16:creationId xmlns:a16="http://schemas.microsoft.com/office/drawing/2014/main" id="{EDC84E97-1DCE-493A-917A-72781D904951}"/>
              </a:ext>
            </a:extLst>
          </p:cNvPr>
          <p:cNvSpPr/>
          <p:nvPr/>
        </p:nvSpPr>
        <p:spPr>
          <a:xfrm>
            <a:off x="809468" y="2713108"/>
            <a:ext cx="553578" cy="96563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7" name="TextBox 76">
            <a:extLst>
              <a:ext uri="{FF2B5EF4-FFF2-40B4-BE49-F238E27FC236}">
                <a16:creationId xmlns:a16="http://schemas.microsoft.com/office/drawing/2014/main" id="{B694A905-21CA-4F30-9C3D-A48A44822F72}"/>
              </a:ext>
            </a:extLst>
          </p:cNvPr>
          <p:cNvSpPr txBox="1"/>
          <p:nvPr/>
        </p:nvSpPr>
        <p:spPr>
          <a:xfrm>
            <a:off x="1860329" y="4835888"/>
            <a:ext cx="3568440" cy="461665"/>
          </a:xfrm>
          <a:prstGeom prst="rect">
            <a:avLst/>
          </a:prstGeom>
          <a:noFill/>
        </p:spPr>
        <p:txBody>
          <a:bodyPr wrap="square" rtlCol="0" anchor="ctr">
            <a:spAutoFit/>
          </a:bodyPr>
          <a:lstStyle/>
          <a:p>
            <a:pPr marL="342900" indent="-342900">
              <a:buFont typeface="Wingdings" panose="05000000000000000000" pitchFamily="2" charset="2"/>
              <a:buChar char="q"/>
            </a:pPr>
            <a:r>
              <a:rPr lang="en-US" altLang="ko-KR" sz="2400" dirty="0">
                <a:solidFill>
                  <a:schemeClr val="bg1"/>
                </a:solidFill>
                <a:cs typeface="Arial" pitchFamily="34" charset="0"/>
              </a:rPr>
              <a:t>Save lives</a:t>
            </a:r>
          </a:p>
        </p:txBody>
      </p:sp>
      <p:sp>
        <p:nvSpPr>
          <p:cNvPr id="80" name="TextBox 79">
            <a:extLst>
              <a:ext uri="{FF2B5EF4-FFF2-40B4-BE49-F238E27FC236}">
                <a16:creationId xmlns:a16="http://schemas.microsoft.com/office/drawing/2014/main" id="{4F62F226-4E46-4187-B7BD-7B255DF76EA9}"/>
              </a:ext>
            </a:extLst>
          </p:cNvPr>
          <p:cNvSpPr txBox="1"/>
          <p:nvPr/>
        </p:nvSpPr>
        <p:spPr>
          <a:xfrm>
            <a:off x="1844718" y="5239727"/>
            <a:ext cx="3568440" cy="461665"/>
          </a:xfrm>
          <a:prstGeom prst="rect">
            <a:avLst/>
          </a:prstGeom>
          <a:noFill/>
        </p:spPr>
        <p:txBody>
          <a:bodyPr wrap="square" rtlCol="0" anchor="ctr">
            <a:spAutoFit/>
          </a:bodyPr>
          <a:lstStyle/>
          <a:p>
            <a:pPr marL="342900" indent="-342900">
              <a:buFont typeface="Wingdings" panose="05000000000000000000" pitchFamily="2" charset="2"/>
              <a:buChar char="q"/>
            </a:pPr>
            <a:r>
              <a:rPr lang="en-US" altLang="ko-KR" sz="2400" dirty="0">
                <a:solidFill>
                  <a:schemeClr val="bg1"/>
                </a:solidFill>
                <a:cs typeface="Arial" pitchFamily="34" charset="0"/>
              </a:rPr>
              <a:t>Save money</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335938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anim calcmode="lin" valueType="num">
                                      <p:cBhvr additive="base">
                                        <p:cTn id="13" dur="500" fill="hold"/>
                                        <p:tgtEl>
                                          <p:spTgt spid="77"/>
                                        </p:tgtEl>
                                        <p:attrNameLst>
                                          <p:attrName>ppt_x</p:attrName>
                                        </p:attrNameLst>
                                      </p:cBhvr>
                                      <p:tavLst>
                                        <p:tav tm="0">
                                          <p:val>
                                            <p:strVal val="#ppt_x"/>
                                          </p:val>
                                        </p:tav>
                                        <p:tav tm="100000">
                                          <p:val>
                                            <p:strVal val="#ppt_x"/>
                                          </p:val>
                                        </p:tav>
                                      </p:tavLst>
                                    </p:anim>
                                    <p:anim calcmode="lin" valueType="num">
                                      <p:cBhvr additive="base">
                                        <p:cTn id="1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500" fill="hold"/>
                                        <p:tgtEl>
                                          <p:spTgt spid="80"/>
                                        </p:tgtEl>
                                        <p:attrNameLst>
                                          <p:attrName>ppt_x</p:attrName>
                                        </p:attrNameLst>
                                      </p:cBhvr>
                                      <p:tavLst>
                                        <p:tav tm="0">
                                          <p:val>
                                            <p:strVal val="#ppt_x"/>
                                          </p:val>
                                        </p:tav>
                                        <p:tav tm="100000">
                                          <p:val>
                                            <p:strVal val="#ppt_x"/>
                                          </p:val>
                                        </p:tav>
                                      </p:tavLst>
                                    </p:anim>
                                    <p:anim calcmode="lin" valueType="num">
                                      <p:cBhvr additive="base">
                                        <p:cTn id="2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77" grpId="0"/>
      <p:bldP spid="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81996-6422-4D15-A2C1-BFAEC06DADEB}"/>
              </a:ext>
            </a:extLst>
          </p:cNvPr>
          <p:cNvSpPr txBox="1"/>
          <p:nvPr/>
        </p:nvSpPr>
        <p:spPr>
          <a:xfrm>
            <a:off x="5387618" y="398263"/>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Crisp-DM</a:t>
            </a:r>
            <a:endParaRPr lang="ko-KR" altLang="en-US" sz="5400" dirty="0">
              <a:solidFill>
                <a:schemeClr val="bg1"/>
              </a:solidFill>
              <a:cs typeface="Arial" pitchFamily="34" charset="0"/>
            </a:endParaRPr>
          </a:p>
        </p:txBody>
      </p:sp>
      <p:grpSp>
        <p:nvGrpSpPr>
          <p:cNvPr id="229" name="Group 228">
            <a:extLst>
              <a:ext uri="{FF2B5EF4-FFF2-40B4-BE49-F238E27FC236}">
                <a16:creationId xmlns:a16="http://schemas.microsoft.com/office/drawing/2014/main" id="{3679C327-EA7A-4A10-AB4C-DD0116F7F349}"/>
              </a:ext>
            </a:extLst>
          </p:cNvPr>
          <p:cNvGrpSpPr/>
          <p:nvPr/>
        </p:nvGrpSpPr>
        <p:grpSpPr>
          <a:xfrm>
            <a:off x="5373516" y="1784459"/>
            <a:ext cx="5465788" cy="646331"/>
            <a:chOff x="5793883" y="1627060"/>
            <a:chExt cx="5465788" cy="646331"/>
          </a:xfrm>
        </p:grpSpPr>
        <p:sp>
          <p:nvSpPr>
            <p:cNvPr id="4" name="TextBox 3">
              <a:extLst>
                <a:ext uri="{FF2B5EF4-FFF2-40B4-BE49-F238E27FC236}">
                  <a16:creationId xmlns:a16="http://schemas.microsoft.com/office/drawing/2014/main" id="{33970DAD-6F8A-4507-B262-C4F7DDA4D33B}"/>
                </a:ext>
              </a:extLst>
            </p:cNvPr>
            <p:cNvSpPr txBox="1"/>
            <p:nvPr/>
          </p:nvSpPr>
          <p:spPr>
            <a:xfrm>
              <a:off x="6751979" y="1717354"/>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Business Understanding</a:t>
              </a:r>
              <a:endParaRPr lang="ko-KR" altLang="en-US" sz="2700" b="1" dirty="0">
                <a:solidFill>
                  <a:schemeClr val="bg1"/>
                </a:solidFill>
                <a:cs typeface="Arial" pitchFamily="34" charset="0"/>
              </a:endParaRPr>
            </a:p>
          </p:txBody>
        </p:sp>
        <p:sp>
          <p:nvSpPr>
            <p:cNvPr id="5" name="TextBox 4">
              <a:extLst>
                <a:ext uri="{FF2B5EF4-FFF2-40B4-BE49-F238E27FC236}">
                  <a16:creationId xmlns:a16="http://schemas.microsoft.com/office/drawing/2014/main" id="{DC957D5C-4936-4D4C-88B4-15F053903155}"/>
                </a:ext>
              </a:extLst>
            </p:cNvPr>
            <p:cNvSpPr txBox="1"/>
            <p:nvPr/>
          </p:nvSpPr>
          <p:spPr>
            <a:xfrm>
              <a:off x="5793883" y="1627060"/>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247" name="Group 246">
            <a:extLst>
              <a:ext uri="{FF2B5EF4-FFF2-40B4-BE49-F238E27FC236}">
                <a16:creationId xmlns:a16="http://schemas.microsoft.com/office/drawing/2014/main" id="{554C4BE2-3A7A-417F-958F-0994C6956B42}"/>
              </a:ext>
            </a:extLst>
          </p:cNvPr>
          <p:cNvGrpSpPr/>
          <p:nvPr/>
        </p:nvGrpSpPr>
        <p:grpSpPr>
          <a:xfrm>
            <a:off x="-26869" y="50804"/>
            <a:ext cx="4441271" cy="6396402"/>
            <a:chOff x="-26869" y="50804"/>
            <a:chExt cx="4441271" cy="6396402"/>
          </a:xfrm>
        </p:grpSpPr>
        <p:cxnSp>
          <p:nvCxnSpPr>
            <p:cNvPr id="93" name="Straight Connector 92">
              <a:extLst>
                <a:ext uri="{FF2B5EF4-FFF2-40B4-BE49-F238E27FC236}">
                  <a16:creationId xmlns:a16="http://schemas.microsoft.com/office/drawing/2014/main" id="{670ACE2E-A9D0-43B3-B3F7-A6C62D771E43}"/>
                </a:ext>
              </a:extLst>
            </p:cNvPr>
            <p:cNvCxnSpPr>
              <a:cxnSpLocks/>
            </p:cNvCxnSpPr>
            <p:nvPr/>
          </p:nvCxnSpPr>
          <p:spPr>
            <a:xfrm flipH="1" flipV="1">
              <a:off x="2817894" y="6087912"/>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E71D470-335E-4DFE-BFD8-D1E7464734A9}"/>
                </a:ext>
              </a:extLst>
            </p:cNvPr>
            <p:cNvSpPr/>
            <p:nvPr/>
          </p:nvSpPr>
          <p:spPr>
            <a:xfrm>
              <a:off x="1026938" y="247211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62D9F32C-5A7D-4827-BC99-61523DC3CC31}"/>
                </a:ext>
              </a:extLst>
            </p:cNvPr>
            <p:cNvSpPr/>
            <p:nvPr/>
          </p:nvSpPr>
          <p:spPr>
            <a:xfrm>
              <a:off x="1824529" y="536494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200D4667-EABB-4D29-8288-3578DFBD2351}"/>
                </a:ext>
              </a:extLst>
            </p:cNvPr>
            <p:cNvSpPr/>
            <p:nvPr/>
          </p:nvSpPr>
          <p:spPr>
            <a:xfrm>
              <a:off x="177362" y="4293379"/>
              <a:ext cx="159474" cy="159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CC35BE3-1414-4F47-BFFB-DFBF884A5E05}"/>
                </a:ext>
              </a:extLst>
            </p:cNvPr>
            <p:cNvSpPr/>
            <p:nvPr/>
          </p:nvSpPr>
          <p:spPr>
            <a:xfrm>
              <a:off x="2640340" y="2055206"/>
              <a:ext cx="223201" cy="22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F6AFD8D-C146-4208-A52C-7DC84492D399}"/>
                </a:ext>
              </a:extLst>
            </p:cNvPr>
            <p:cNvSpPr/>
            <p:nvPr/>
          </p:nvSpPr>
          <p:spPr>
            <a:xfrm>
              <a:off x="1952591" y="148923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1ADA25FA-377D-4DEB-970B-B13CF24D25AA}"/>
                </a:ext>
              </a:extLst>
            </p:cNvPr>
            <p:cNvGrpSpPr/>
            <p:nvPr/>
          </p:nvGrpSpPr>
          <p:grpSpPr>
            <a:xfrm>
              <a:off x="3184887" y="3835341"/>
              <a:ext cx="1229515" cy="1107907"/>
              <a:chOff x="5884197" y="3445640"/>
              <a:chExt cx="1888205" cy="1701448"/>
            </a:xfrm>
          </p:grpSpPr>
          <p:cxnSp>
            <p:nvCxnSpPr>
              <p:cNvPr id="92" name="Straight Connector 91">
                <a:extLst>
                  <a:ext uri="{FF2B5EF4-FFF2-40B4-BE49-F238E27FC236}">
                    <a16:creationId xmlns:a16="http://schemas.microsoft.com/office/drawing/2014/main" id="{9A31CC38-E2B1-4A86-AEBC-F3AD1D3C112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C40ED8-9497-4DAF-9102-8285B6A4DDD7}"/>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228404-3202-424D-BBFD-99AF28046D1D}"/>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D032B2-2823-4364-AEF1-7A5BB6B39226}"/>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781D5C-8598-4DC4-B15C-FF29CF147C7F}"/>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3D17873-3F2F-4395-9322-A4AD244EAE1F}"/>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73B30FF-646D-4703-B7C6-536BAE4585C7}"/>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4B9B0ECC-2476-4775-ADD3-1E6EC9FCC1B6}"/>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E8C3181E-BC39-4ED5-896C-8643AEAB61BA}"/>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id="{5F83E974-6F75-411B-8983-A67B9A54AFAC}"/>
                </a:ext>
              </a:extLst>
            </p:cNvPr>
            <p:cNvGrpSpPr/>
            <p:nvPr/>
          </p:nvGrpSpPr>
          <p:grpSpPr>
            <a:xfrm rot="10800000">
              <a:off x="-26869" y="50804"/>
              <a:ext cx="2246936" cy="1701448"/>
              <a:chOff x="5884197" y="3445640"/>
              <a:chExt cx="2246936" cy="1701448"/>
            </a:xfrm>
          </p:grpSpPr>
          <p:cxnSp>
            <p:nvCxnSpPr>
              <p:cNvPr id="154" name="Straight Connector 153">
                <a:extLst>
                  <a:ext uri="{FF2B5EF4-FFF2-40B4-BE49-F238E27FC236}">
                    <a16:creationId xmlns:a16="http://schemas.microsoft.com/office/drawing/2014/main" id="{59A304A8-463C-4E2A-AAEB-636EEADAA87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C6A1D-A0CB-4992-8833-ED982D04466D}"/>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181298D-EBAF-4A93-9C86-D6D0C4B15BD2}"/>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CCD251-C320-4E2A-AC0C-FBFABE73D32C}"/>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554C909-8C5C-4A2D-A1BD-DB6487CABED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3DCBC4-D136-4AAF-B0C6-0AF968B9F876}"/>
                  </a:ext>
                </a:extLst>
              </p:cNvPr>
              <p:cNvCxnSpPr>
                <a:cxnSpLocks/>
              </p:cNvCxnSpPr>
              <p:nvPr/>
            </p:nvCxnSpPr>
            <p:spPr>
              <a:xfrm rot="10800000" flipV="1">
                <a:off x="7062531" y="4228106"/>
                <a:ext cx="1068602" cy="26818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96495A9-7AA1-4DDB-AE34-B96047C07164}"/>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AC4B2A22-E784-4C85-891C-AA90B2F8C2BB}"/>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E45753D-9884-4434-B1B8-15D5F615B399}"/>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4505F5DC-8704-45BD-87E7-E574ADED18B9}"/>
                </a:ext>
              </a:extLst>
            </p:cNvPr>
            <p:cNvGrpSpPr/>
            <p:nvPr/>
          </p:nvGrpSpPr>
          <p:grpSpPr>
            <a:xfrm rot="6830159">
              <a:off x="282516" y="4652380"/>
              <a:ext cx="1888205" cy="1701448"/>
              <a:chOff x="5884197" y="3445640"/>
              <a:chExt cx="1888205" cy="1701448"/>
            </a:xfrm>
          </p:grpSpPr>
          <p:cxnSp>
            <p:nvCxnSpPr>
              <p:cNvPr id="164" name="Straight Connector 163">
                <a:extLst>
                  <a:ext uri="{FF2B5EF4-FFF2-40B4-BE49-F238E27FC236}">
                    <a16:creationId xmlns:a16="http://schemas.microsoft.com/office/drawing/2014/main" id="{4BB43B57-CF8B-4F88-8A2A-20ADD2D3C6C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77A4348-CB3F-4BFB-A1CC-CF7056CFF715}"/>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6630DD8-4B81-4A64-BD65-86274C6B1B93}"/>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B78D16-56BC-472F-B687-A9E3899731C2}"/>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6F754FE-8056-4704-A67C-A0FBE12B8D1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A2188A-1E7E-49E2-9D80-9100F58BD95D}"/>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6B35C84-B365-4E0A-95E5-F96402B484D5}"/>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057B3E-5315-4CC6-9A92-1E9E0F5CB027}"/>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9CDD68A6-2AF8-4707-9BB3-E4520483B618}"/>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0BBD7F6C-F656-415E-B53F-7F36AC46B014}"/>
                </a:ext>
              </a:extLst>
            </p:cNvPr>
            <p:cNvGrpSpPr/>
            <p:nvPr/>
          </p:nvGrpSpPr>
          <p:grpSpPr>
            <a:xfrm rot="2369895">
              <a:off x="148660" y="1960246"/>
              <a:ext cx="1888205" cy="1676281"/>
              <a:chOff x="5884197" y="3470807"/>
              <a:chExt cx="1888205" cy="1676281"/>
            </a:xfrm>
          </p:grpSpPr>
          <p:cxnSp>
            <p:nvCxnSpPr>
              <p:cNvPr id="174" name="Straight Connector 173">
                <a:extLst>
                  <a:ext uri="{FF2B5EF4-FFF2-40B4-BE49-F238E27FC236}">
                    <a16:creationId xmlns:a16="http://schemas.microsoft.com/office/drawing/2014/main" id="{A7154D87-3E9D-49B7-840E-9737E8AF3F5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6190D0A-4052-4AF0-B678-EAA77FEA9140}"/>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7F9881C-7464-45DC-8F73-0C101FE36018}"/>
                  </a:ext>
                </a:extLst>
              </p:cNvPr>
              <p:cNvCxnSpPr>
                <a:cxnSpLocks/>
              </p:cNvCxnSpPr>
              <p:nvPr/>
            </p:nvCxnSpPr>
            <p:spPr>
              <a:xfrm rot="19230105" flipH="1">
                <a:off x="6685587" y="3470807"/>
                <a:ext cx="587875" cy="9466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AD860B0-D391-4C1F-898A-84238B5A9207}"/>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17906F-C7F1-4566-8EFF-FA45CC612F3C}"/>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12DA3AE-88B0-4879-9C6B-CFE5BA1F24FE}"/>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E7972A9A-0D87-4EFF-949D-83CAEC36CC20}"/>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82724BCA-AB00-4035-BA0C-86A1010C3B95}"/>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Connector 186">
              <a:extLst>
                <a:ext uri="{FF2B5EF4-FFF2-40B4-BE49-F238E27FC236}">
                  <a16:creationId xmlns:a16="http://schemas.microsoft.com/office/drawing/2014/main" id="{9816848B-59D9-48FA-BE02-34747197834D}"/>
                </a:ext>
              </a:extLst>
            </p:cNvPr>
            <p:cNvCxnSpPr>
              <a:cxnSpLocks/>
            </p:cNvCxnSpPr>
            <p:nvPr/>
          </p:nvCxnSpPr>
          <p:spPr>
            <a:xfrm flipV="1">
              <a:off x="187347" y="4732642"/>
              <a:ext cx="474868" cy="134761"/>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3D56CF-1ED1-42C2-89FC-36CFBCF4FE5C}"/>
                </a:ext>
              </a:extLst>
            </p:cNvPr>
            <p:cNvCxnSpPr>
              <a:cxnSpLocks/>
            </p:cNvCxnSpPr>
            <p:nvPr/>
          </p:nvCxnSpPr>
          <p:spPr>
            <a:xfrm>
              <a:off x="2255330" y="2204523"/>
              <a:ext cx="385010" cy="26965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97C792A8-C345-4A12-B7A9-41F05DB79948}"/>
                </a:ext>
              </a:extLst>
            </p:cNvPr>
            <p:cNvGrpSpPr/>
            <p:nvPr/>
          </p:nvGrpSpPr>
          <p:grpSpPr>
            <a:xfrm rot="6560792">
              <a:off x="1739807" y="3495652"/>
              <a:ext cx="1202555" cy="888358"/>
              <a:chOff x="3442589" y="5410039"/>
              <a:chExt cx="1202555" cy="888358"/>
            </a:xfrm>
          </p:grpSpPr>
          <p:sp>
            <p:nvSpPr>
              <p:cNvPr id="149" name="Oval 148">
                <a:extLst>
                  <a:ext uri="{FF2B5EF4-FFF2-40B4-BE49-F238E27FC236}">
                    <a16:creationId xmlns:a16="http://schemas.microsoft.com/office/drawing/2014/main" id="{75D00326-5667-4BB3-8205-D63A319D81AD}"/>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a:extLst>
                  <a:ext uri="{FF2B5EF4-FFF2-40B4-BE49-F238E27FC236}">
                    <a16:creationId xmlns:a16="http://schemas.microsoft.com/office/drawing/2014/main" id="{2CFE1A87-9E56-4F0A-802A-D5BA702D4F0C}"/>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424E7B-2FF2-449E-9207-58C7BB31C17E}"/>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099306B-5247-456F-9B43-7A8C9D863B36}"/>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F3AF1BEC-E6EB-43BB-9444-CE53E9C4C783}"/>
                </a:ext>
              </a:extLst>
            </p:cNvPr>
            <p:cNvGrpSpPr/>
            <p:nvPr/>
          </p:nvGrpSpPr>
          <p:grpSpPr>
            <a:xfrm rot="8555283">
              <a:off x="2447230" y="485485"/>
              <a:ext cx="1202555" cy="888358"/>
              <a:chOff x="3442589" y="5410039"/>
              <a:chExt cx="1202555" cy="888358"/>
            </a:xfrm>
          </p:grpSpPr>
          <p:sp>
            <p:nvSpPr>
              <p:cNvPr id="205" name="Oval 204">
                <a:extLst>
                  <a:ext uri="{FF2B5EF4-FFF2-40B4-BE49-F238E27FC236}">
                    <a16:creationId xmlns:a16="http://schemas.microsoft.com/office/drawing/2014/main" id="{12ED7B5B-15F4-4002-9510-93CF6A0FB383}"/>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a:extLst>
                  <a:ext uri="{FF2B5EF4-FFF2-40B4-BE49-F238E27FC236}">
                    <a16:creationId xmlns:a16="http://schemas.microsoft.com/office/drawing/2014/main" id="{7BDCB6FB-7D82-4167-8273-5DE3F837A8DA}"/>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835705B-0230-4927-9347-6B2F14D93E1A}"/>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E03A390-20F7-4475-BDAA-8781AB2B25AF}"/>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cxnSp>
          <p:nvCxnSpPr>
            <p:cNvPr id="211" name="Straight Connector 210">
              <a:extLst>
                <a:ext uri="{FF2B5EF4-FFF2-40B4-BE49-F238E27FC236}">
                  <a16:creationId xmlns:a16="http://schemas.microsoft.com/office/drawing/2014/main" id="{3071B284-963D-4642-AA78-A16BB11A3FBC}"/>
                </a:ext>
              </a:extLst>
            </p:cNvPr>
            <p:cNvCxnSpPr>
              <a:cxnSpLocks/>
            </p:cNvCxnSpPr>
            <p:nvPr/>
          </p:nvCxnSpPr>
          <p:spPr>
            <a:xfrm>
              <a:off x="945831" y="3770932"/>
              <a:ext cx="832520" cy="4240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E011B79-AF46-4FE4-ABC9-681AAF6B5972}"/>
                </a:ext>
              </a:extLst>
            </p:cNvPr>
            <p:cNvCxnSpPr>
              <a:cxnSpLocks/>
            </p:cNvCxnSpPr>
            <p:nvPr/>
          </p:nvCxnSpPr>
          <p:spPr>
            <a:xfrm flipH="1" flipV="1">
              <a:off x="1877509" y="3305522"/>
              <a:ext cx="865054" cy="12347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DFB4C2-228E-439D-8D29-6AFFA6D97C5D}"/>
                </a:ext>
              </a:extLst>
            </p:cNvPr>
            <p:cNvCxnSpPr>
              <a:cxnSpLocks/>
            </p:cNvCxnSpPr>
            <p:nvPr/>
          </p:nvCxnSpPr>
          <p:spPr>
            <a:xfrm flipV="1">
              <a:off x="961873" y="1614220"/>
              <a:ext cx="1095916" cy="123407"/>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3379E9-23CB-46B3-BA8C-55EA1EDEAABF}"/>
                </a:ext>
              </a:extLst>
            </p:cNvPr>
            <p:cNvCxnSpPr>
              <a:cxnSpLocks/>
            </p:cNvCxnSpPr>
            <p:nvPr/>
          </p:nvCxnSpPr>
          <p:spPr>
            <a:xfrm flipH="1" flipV="1">
              <a:off x="2736523" y="3431849"/>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4A7DDE-F996-4DD8-9EAD-1A4319890B22}"/>
                </a:ext>
              </a:extLst>
            </p:cNvPr>
            <p:cNvCxnSpPr>
              <a:cxnSpLocks/>
            </p:cNvCxnSpPr>
            <p:nvPr/>
          </p:nvCxnSpPr>
          <p:spPr>
            <a:xfrm flipH="1" flipV="1">
              <a:off x="951917" y="5646198"/>
              <a:ext cx="489763" cy="28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07FF75-9528-4B0D-995F-0B8BFE15AD08}"/>
                </a:ext>
              </a:extLst>
            </p:cNvPr>
            <p:cNvCxnSpPr>
              <a:cxnSpLocks/>
            </p:cNvCxnSpPr>
            <p:nvPr/>
          </p:nvCxnSpPr>
          <p:spPr>
            <a:xfrm flipH="1">
              <a:off x="63134" y="3093860"/>
              <a:ext cx="1091157" cy="39889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FE012D9C-8853-49AF-9605-43EB37DB5527}"/>
              </a:ext>
            </a:extLst>
          </p:cNvPr>
          <p:cNvGrpSpPr/>
          <p:nvPr/>
        </p:nvGrpSpPr>
        <p:grpSpPr>
          <a:xfrm>
            <a:off x="5525916" y="2387795"/>
            <a:ext cx="5465788" cy="646331"/>
            <a:chOff x="5793883" y="1627060"/>
            <a:chExt cx="5465788" cy="646331"/>
          </a:xfrm>
        </p:grpSpPr>
        <p:sp>
          <p:nvSpPr>
            <p:cNvPr id="89" name="TextBox 88">
              <a:extLst>
                <a:ext uri="{FF2B5EF4-FFF2-40B4-BE49-F238E27FC236}">
                  <a16:creationId xmlns:a16="http://schemas.microsoft.com/office/drawing/2014/main" id="{2251FED2-F16F-4B02-8B4B-1F9FFEE3B481}"/>
                </a:ext>
              </a:extLst>
            </p:cNvPr>
            <p:cNvSpPr txBox="1"/>
            <p:nvPr/>
          </p:nvSpPr>
          <p:spPr>
            <a:xfrm>
              <a:off x="6751979" y="1717354"/>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Data Understanding</a:t>
              </a:r>
              <a:endParaRPr lang="ko-KR" altLang="en-US" sz="2700" b="1" dirty="0">
                <a:solidFill>
                  <a:schemeClr val="bg1"/>
                </a:solidFill>
                <a:cs typeface="Arial" pitchFamily="34" charset="0"/>
              </a:endParaRPr>
            </a:p>
          </p:txBody>
        </p:sp>
        <p:sp>
          <p:nvSpPr>
            <p:cNvPr id="90" name="TextBox 89">
              <a:extLst>
                <a:ext uri="{FF2B5EF4-FFF2-40B4-BE49-F238E27FC236}">
                  <a16:creationId xmlns:a16="http://schemas.microsoft.com/office/drawing/2014/main" id="{2B7E9AB9-0536-49B1-9F80-50874B7F021A}"/>
                </a:ext>
              </a:extLst>
            </p:cNvPr>
            <p:cNvSpPr txBox="1"/>
            <p:nvPr/>
          </p:nvSpPr>
          <p:spPr>
            <a:xfrm>
              <a:off x="5793883" y="1627060"/>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91" name="Group 90">
            <a:extLst>
              <a:ext uri="{FF2B5EF4-FFF2-40B4-BE49-F238E27FC236}">
                <a16:creationId xmlns:a16="http://schemas.microsoft.com/office/drawing/2014/main" id="{22008A91-CFB3-4C03-804F-2FA9CE311EFA}"/>
              </a:ext>
            </a:extLst>
          </p:cNvPr>
          <p:cNvGrpSpPr/>
          <p:nvPr/>
        </p:nvGrpSpPr>
        <p:grpSpPr>
          <a:xfrm>
            <a:off x="5678316" y="3016183"/>
            <a:ext cx="5465788" cy="646331"/>
            <a:chOff x="5793883" y="1627060"/>
            <a:chExt cx="5465788" cy="646331"/>
          </a:xfrm>
        </p:grpSpPr>
        <p:sp>
          <p:nvSpPr>
            <p:cNvPr id="95" name="TextBox 94">
              <a:extLst>
                <a:ext uri="{FF2B5EF4-FFF2-40B4-BE49-F238E27FC236}">
                  <a16:creationId xmlns:a16="http://schemas.microsoft.com/office/drawing/2014/main" id="{83B84570-2DA4-41FE-8836-535F3694FD09}"/>
                </a:ext>
              </a:extLst>
            </p:cNvPr>
            <p:cNvSpPr txBox="1"/>
            <p:nvPr/>
          </p:nvSpPr>
          <p:spPr>
            <a:xfrm>
              <a:off x="6751979" y="1717354"/>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Data Preparation</a:t>
              </a:r>
              <a:endParaRPr lang="ko-KR" altLang="en-US" sz="2700" b="1" dirty="0">
                <a:solidFill>
                  <a:schemeClr val="bg1"/>
                </a:solidFill>
                <a:cs typeface="Arial" pitchFamily="34" charset="0"/>
              </a:endParaRPr>
            </a:p>
          </p:txBody>
        </p:sp>
        <p:sp>
          <p:nvSpPr>
            <p:cNvPr id="96" name="TextBox 95">
              <a:extLst>
                <a:ext uri="{FF2B5EF4-FFF2-40B4-BE49-F238E27FC236}">
                  <a16:creationId xmlns:a16="http://schemas.microsoft.com/office/drawing/2014/main" id="{0D2267D7-19A7-4C0A-8BCA-8D7AB150E297}"/>
                </a:ext>
              </a:extLst>
            </p:cNvPr>
            <p:cNvSpPr txBox="1"/>
            <p:nvPr/>
          </p:nvSpPr>
          <p:spPr>
            <a:xfrm>
              <a:off x="5793883" y="1627060"/>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97" name="Group 96">
            <a:extLst>
              <a:ext uri="{FF2B5EF4-FFF2-40B4-BE49-F238E27FC236}">
                <a16:creationId xmlns:a16="http://schemas.microsoft.com/office/drawing/2014/main" id="{8463F3A1-CC45-4FB5-8DF9-44946EBC2C5F}"/>
              </a:ext>
            </a:extLst>
          </p:cNvPr>
          <p:cNvGrpSpPr/>
          <p:nvPr/>
        </p:nvGrpSpPr>
        <p:grpSpPr>
          <a:xfrm>
            <a:off x="5830716" y="3632045"/>
            <a:ext cx="5465788" cy="646331"/>
            <a:chOff x="5793883" y="1627060"/>
            <a:chExt cx="5465788" cy="646331"/>
          </a:xfrm>
        </p:grpSpPr>
        <p:sp>
          <p:nvSpPr>
            <p:cNvPr id="98" name="TextBox 97">
              <a:extLst>
                <a:ext uri="{FF2B5EF4-FFF2-40B4-BE49-F238E27FC236}">
                  <a16:creationId xmlns:a16="http://schemas.microsoft.com/office/drawing/2014/main" id="{518EC4D9-6E4F-4DDB-BEB1-A140E04A31CC}"/>
                </a:ext>
              </a:extLst>
            </p:cNvPr>
            <p:cNvSpPr txBox="1"/>
            <p:nvPr/>
          </p:nvSpPr>
          <p:spPr>
            <a:xfrm>
              <a:off x="6751979" y="1717354"/>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Modeling</a:t>
              </a:r>
              <a:endParaRPr lang="ko-KR" altLang="en-US" sz="2700" b="1" dirty="0">
                <a:solidFill>
                  <a:schemeClr val="bg1"/>
                </a:solidFill>
                <a:cs typeface="Arial" pitchFamily="34" charset="0"/>
              </a:endParaRPr>
            </a:p>
          </p:txBody>
        </p:sp>
        <p:sp>
          <p:nvSpPr>
            <p:cNvPr id="99" name="TextBox 98">
              <a:extLst>
                <a:ext uri="{FF2B5EF4-FFF2-40B4-BE49-F238E27FC236}">
                  <a16:creationId xmlns:a16="http://schemas.microsoft.com/office/drawing/2014/main" id="{19EB48C6-CD0A-42BC-A6AC-9741F806F945}"/>
                </a:ext>
              </a:extLst>
            </p:cNvPr>
            <p:cNvSpPr txBox="1"/>
            <p:nvPr/>
          </p:nvSpPr>
          <p:spPr>
            <a:xfrm>
              <a:off x="5793883" y="1627060"/>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nvGrpSpPr>
          <p:cNvPr id="100" name="Group 99">
            <a:extLst>
              <a:ext uri="{FF2B5EF4-FFF2-40B4-BE49-F238E27FC236}">
                <a16:creationId xmlns:a16="http://schemas.microsoft.com/office/drawing/2014/main" id="{517D1CC0-55D2-472E-89CF-3A27E1057666}"/>
              </a:ext>
            </a:extLst>
          </p:cNvPr>
          <p:cNvGrpSpPr/>
          <p:nvPr/>
        </p:nvGrpSpPr>
        <p:grpSpPr>
          <a:xfrm>
            <a:off x="5983116" y="4247907"/>
            <a:ext cx="5465788" cy="646331"/>
            <a:chOff x="5793883" y="1627060"/>
            <a:chExt cx="5465788" cy="646331"/>
          </a:xfrm>
        </p:grpSpPr>
        <p:sp>
          <p:nvSpPr>
            <p:cNvPr id="101" name="TextBox 100">
              <a:extLst>
                <a:ext uri="{FF2B5EF4-FFF2-40B4-BE49-F238E27FC236}">
                  <a16:creationId xmlns:a16="http://schemas.microsoft.com/office/drawing/2014/main" id="{03254C21-06AB-40E2-A58B-56BAC0194518}"/>
                </a:ext>
              </a:extLst>
            </p:cNvPr>
            <p:cNvSpPr txBox="1"/>
            <p:nvPr/>
          </p:nvSpPr>
          <p:spPr>
            <a:xfrm>
              <a:off x="6751979" y="1717354"/>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Evaluation</a:t>
              </a:r>
              <a:endParaRPr lang="ko-KR" altLang="en-US" sz="2700" b="1" dirty="0">
                <a:solidFill>
                  <a:schemeClr val="bg1"/>
                </a:solidFill>
                <a:cs typeface="Arial" pitchFamily="34" charset="0"/>
              </a:endParaRPr>
            </a:p>
          </p:txBody>
        </p:sp>
        <p:sp>
          <p:nvSpPr>
            <p:cNvPr id="102" name="TextBox 101">
              <a:extLst>
                <a:ext uri="{FF2B5EF4-FFF2-40B4-BE49-F238E27FC236}">
                  <a16:creationId xmlns:a16="http://schemas.microsoft.com/office/drawing/2014/main" id="{4BB637B7-E343-4C59-B5DD-A415A65CA984}"/>
                </a:ext>
              </a:extLst>
            </p:cNvPr>
            <p:cNvSpPr txBox="1"/>
            <p:nvPr/>
          </p:nvSpPr>
          <p:spPr>
            <a:xfrm>
              <a:off x="5793883" y="1627060"/>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grpSp>
        <p:nvGrpSpPr>
          <p:cNvPr id="103" name="Group 102">
            <a:extLst>
              <a:ext uri="{FF2B5EF4-FFF2-40B4-BE49-F238E27FC236}">
                <a16:creationId xmlns:a16="http://schemas.microsoft.com/office/drawing/2014/main" id="{0D0857E1-ACD9-4127-8F4D-563AE26C7417}"/>
              </a:ext>
            </a:extLst>
          </p:cNvPr>
          <p:cNvGrpSpPr/>
          <p:nvPr/>
        </p:nvGrpSpPr>
        <p:grpSpPr>
          <a:xfrm>
            <a:off x="6135516" y="4876295"/>
            <a:ext cx="5465788" cy="646331"/>
            <a:chOff x="5793883" y="1627060"/>
            <a:chExt cx="5465788" cy="646331"/>
          </a:xfrm>
        </p:grpSpPr>
        <p:sp>
          <p:nvSpPr>
            <p:cNvPr id="104" name="TextBox 103">
              <a:extLst>
                <a:ext uri="{FF2B5EF4-FFF2-40B4-BE49-F238E27FC236}">
                  <a16:creationId xmlns:a16="http://schemas.microsoft.com/office/drawing/2014/main" id="{B3C19D17-79ED-4D41-8B5F-A8F7B23C16D4}"/>
                </a:ext>
              </a:extLst>
            </p:cNvPr>
            <p:cNvSpPr txBox="1"/>
            <p:nvPr/>
          </p:nvSpPr>
          <p:spPr>
            <a:xfrm>
              <a:off x="6751979" y="1717354"/>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Deployment</a:t>
              </a:r>
              <a:endParaRPr lang="ko-KR" altLang="en-US" sz="2700" b="1" dirty="0">
                <a:solidFill>
                  <a:schemeClr val="bg1"/>
                </a:solidFill>
                <a:cs typeface="Arial" pitchFamily="34" charset="0"/>
              </a:endParaRPr>
            </a:p>
          </p:txBody>
        </p:sp>
        <p:sp>
          <p:nvSpPr>
            <p:cNvPr id="105" name="TextBox 104">
              <a:extLst>
                <a:ext uri="{FF2B5EF4-FFF2-40B4-BE49-F238E27FC236}">
                  <a16:creationId xmlns:a16="http://schemas.microsoft.com/office/drawing/2014/main" id="{922D7E94-4468-44EF-8DA5-843FBE9C1F2C}"/>
                </a:ext>
              </a:extLst>
            </p:cNvPr>
            <p:cNvSpPr txBox="1"/>
            <p:nvPr/>
          </p:nvSpPr>
          <p:spPr>
            <a:xfrm>
              <a:off x="5793883" y="1627060"/>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06</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369984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 calcmode="lin" valueType="num">
                                      <p:cBhvr additive="base">
                                        <p:cTn id="7" dur="500" fill="hold"/>
                                        <p:tgtEl>
                                          <p:spTgt spid="229"/>
                                        </p:tgtEl>
                                        <p:attrNameLst>
                                          <p:attrName>ppt_x</p:attrName>
                                        </p:attrNameLst>
                                      </p:cBhvr>
                                      <p:tavLst>
                                        <p:tav tm="0">
                                          <p:val>
                                            <p:strVal val="#ppt_x"/>
                                          </p:val>
                                        </p:tav>
                                        <p:tav tm="100000">
                                          <p:val>
                                            <p:strVal val="#ppt_x"/>
                                          </p:val>
                                        </p:tav>
                                      </p:tavLst>
                                    </p:anim>
                                    <p:anim calcmode="lin" valueType="num">
                                      <p:cBhvr additive="base">
                                        <p:cTn id="8" dur="500" fill="hold"/>
                                        <p:tgtEl>
                                          <p:spTgt spid="2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
                                        </p:tgtEl>
                                        <p:attrNameLst>
                                          <p:attrName>style.visibility</p:attrName>
                                        </p:attrNameLst>
                                      </p:cBhvr>
                                      <p:to>
                                        <p:strVal val="visible"/>
                                      </p:to>
                                    </p:set>
                                    <p:anim calcmode="lin" valueType="num">
                                      <p:cBhvr additive="base">
                                        <p:cTn id="13" dur="500" fill="hold"/>
                                        <p:tgtEl>
                                          <p:spTgt spid="88"/>
                                        </p:tgtEl>
                                        <p:attrNameLst>
                                          <p:attrName>ppt_x</p:attrName>
                                        </p:attrNameLst>
                                      </p:cBhvr>
                                      <p:tavLst>
                                        <p:tav tm="0">
                                          <p:val>
                                            <p:strVal val="#ppt_x"/>
                                          </p:val>
                                        </p:tav>
                                        <p:tav tm="100000">
                                          <p:val>
                                            <p:strVal val="#ppt_x"/>
                                          </p:val>
                                        </p:tav>
                                      </p:tavLst>
                                    </p:anim>
                                    <p:anim calcmode="lin" valueType="num">
                                      <p:cBhvr additive="base">
                                        <p:cTn id="14"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additive="base">
                                        <p:cTn id="19" dur="500" fill="hold"/>
                                        <p:tgtEl>
                                          <p:spTgt spid="91"/>
                                        </p:tgtEl>
                                        <p:attrNameLst>
                                          <p:attrName>ppt_x</p:attrName>
                                        </p:attrNameLst>
                                      </p:cBhvr>
                                      <p:tavLst>
                                        <p:tav tm="0">
                                          <p:val>
                                            <p:strVal val="#ppt_x"/>
                                          </p:val>
                                        </p:tav>
                                        <p:tav tm="100000">
                                          <p:val>
                                            <p:strVal val="#ppt_x"/>
                                          </p:val>
                                        </p:tav>
                                      </p:tavLst>
                                    </p:anim>
                                    <p:anim calcmode="lin" valueType="num">
                                      <p:cBhvr additive="base">
                                        <p:cTn id="2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7"/>
                                        </p:tgtEl>
                                        <p:attrNameLst>
                                          <p:attrName>style.visibility</p:attrName>
                                        </p:attrNameLst>
                                      </p:cBhvr>
                                      <p:to>
                                        <p:strVal val="visible"/>
                                      </p:to>
                                    </p:set>
                                    <p:anim calcmode="lin" valueType="num">
                                      <p:cBhvr additive="base">
                                        <p:cTn id="25" dur="500" fill="hold"/>
                                        <p:tgtEl>
                                          <p:spTgt spid="97"/>
                                        </p:tgtEl>
                                        <p:attrNameLst>
                                          <p:attrName>ppt_x</p:attrName>
                                        </p:attrNameLst>
                                      </p:cBhvr>
                                      <p:tavLst>
                                        <p:tav tm="0">
                                          <p:val>
                                            <p:strVal val="#ppt_x"/>
                                          </p:val>
                                        </p:tav>
                                        <p:tav tm="100000">
                                          <p:val>
                                            <p:strVal val="#ppt_x"/>
                                          </p:val>
                                        </p:tav>
                                      </p:tavLst>
                                    </p:anim>
                                    <p:anim calcmode="lin" valueType="num">
                                      <p:cBhvr additive="base">
                                        <p:cTn id="26"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0"/>
                                        </p:tgtEl>
                                        <p:attrNameLst>
                                          <p:attrName>style.visibility</p:attrName>
                                        </p:attrNameLst>
                                      </p:cBhvr>
                                      <p:to>
                                        <p:strVal val="visible"/>
                                      </p:to>
                                    </p:set>
                                    <p:anim calcmode="lin" valueType="num">
                                      <p:cBhvr additive="base">
                                        <p:cTn id="31" dur="500" fill="hold"/>
                                        <p:tgtEl>
                                          <p:spTgt spid="100"/>
                                        </p:tgtEl>
                                        <p:attrNameLst>
                                          <p:attrName>ppt_x</p:attrName>
                                        </p:attrNameLst>
                                      </p:cBhvr>
                                      <p:tavLst>
                                        <p:tav tm="0">
                                          <p:val>
                                            <p:strVal val="#ppt_x"/>
                                          </p:val>
                                        </p:tav>
                                        <p:tav tm="100000">
                                          <p:val>
                                            <p:strVal val="#ppt_x"/>
                                          </p:val>
                                        </p:tav>
                                      </p:tavLst>
                                    </p:anim>
                                    <p:anim calcmode="lin" valueType="num">
                                      <p:cBhvr additive="base">
                                        <p:cTn id="3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anim calcmode="lin" valueType="num">
                                      <p:cBhvr additive="base">
                                        <p:cTn id="37" dur="500" fill="hold"/>
                                        <p:tgtEl>
                                          <p:spTgt spid="103"/>
                                        </p:tgtEl>
                                        <p:attrNameLst>
                                          <p:attrName>ppt_x</p:attrName>
                                        </p:attrNameLst>
                                      </p:cBhvr>
                                      <p:tavLst>
                                        <p:tav tm="0">
                                          <p:val>
                                            <p:strVal val="#ppt_x"/>
                                          </p:val>
                                        </p:tav>
                                        <p:tav tm="100000">
                                          <p:val>
                                            <p:strVal val="#ppt_x"/>
                                          </p:val>
                                        </p:tav>
                                      </p:tavLst>
                                    </p:anim>
                                    <p:anim calcmode="lin" valueType="num">
                                      <p:cBhvr additive="base">
                                        <p:cTn id="3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21F3CDD-609E-4D49-AC4B-9A8D7605BFB1}"/>
              </a:ext>
            </a:extLst>
          </p:cNvPr>
          <p:cNvSpPr/>
          <p:nvPr/>
        </p:nvSpPr>
        <p:spPr>
          <a:xfrm>
            <a:off x="7017506" y="377369"/>
            <a:ext cx="5609953"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title"/>
          </p:nvPr>
        </p:nvSpPr>
        <p:spPr>
          <a:xfrm>
            <a:off x="7152821" y="706006"/>
            <a:ext cx="5966670" cy="710877"/>
          </a:xfrm>
        </p:spPr>
        <p:txBody>
          <a:bodyPr/>
          <a:lstStyle/>
          <a:p>
            <a:r>
              <a:rPr lang="en-US" altLang="ko-KR" sz="3600" dirty="0">
                <a:latin typeface="+mj-lt"/>
              </a:rPr>
              <a:t>MIMIC – III</a:t>
            </a:r>
            <a:endParaRPr lang="ko-KR" altLang="en-US" sz="3600" dirty="0">
              <a:latin typeface="+mj-lt"/>
            </a:endParaRPr>
          </a:p>
        </p:txBody>
      </p:sp>
      <p:sp>
        <p:nvSpPr>
          <p:cNvPr id="6" name="TextBox 5"/>
          <p:cNvSpPr txBox="1"/>
          <p:nvPr/>
        </p:nvSpPr>
        <p:spPr>
          <a:xfrm>
            <a:off x="7152821" y="1952625"/>
            <a:ext cx="5039179" cy="1200329"/>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MIMIC-III (</a:t>
            </a:r>
            <a:r>
              <a:rPr lang="en-US" altLang="ko-KR" sz="1200" b="1" dirty="0">
                <a:solidFill>
                  <a:schemeClr val="tx1">
                    <a:lumMod val="95000"/>
                    <a:lumOff val="5000"/>
                  </a:schemeClr>
                </a:solidFill>
                <a:cs typeface="Arial" pitchFamily="34" charset="0"/>
              </a:rPr>
              <a:t>M</a:t>
            </a:r>
            <a:r>
              <a:rPr lang="en-US" altLang="ko-KR" sz="1200" dirty="0">
                <a:solidFill>
                  <a:schemeClr val="tx1">
                    <a:lumMod val="95000"/>
                    <a:lumOff val="5000"/>
                  </a:schemeClr>
                </a:solidFill>
                <a:cs typeface="Arial" pitchFamily="34" charset="0"/>
              </a:rPr>
              <a:t>edical </a:t>
            </a:r>
            <a:r>
              <a:rPr lang="en-US" altLang="ko-KR" sz="1200" b="1" dirty="0">
                <a:solidFill>
                  <a:schemeClr val="tx1">
                    <a:lumMod val="95000"/>
                    <a:lumOff val="5000"/>
                  </a:schemeClr>
                </a:solidFill>
                <a:cs typeface="Arial" pitchFamily="34" charset="0"/>
              </a:rPr>
              <a:t>I</a:t>
            </a:r>
            <a:r>
              <a:rPr lang="en-US" altLang="ko-KR" sz="1200" dirty="0">
                <a:solidFill>
                  <a:schemeClr val="tx1">
                    <a:lumMod val="95000"/>
                    <a:lumOff val="5000"/>
                  </a:schemeClr>
                </a:solidFill>
                <a:cs typeface="Arial" pitchFamily="34" charset="0"/>
              </a:rPr>
              <a:t>nformation </a:t>
            </a:r>
            <a:r>
              <a:rPr lang="en-US" altLang="ko-KR" sz="1200" b="1" dirty="0">
                <a:solidFill>
                  <a:schemeClr val="tx1">
                    <a:lumMod val="95000"/>
                    <a:lumOff val="5000"/>
                  </a:schemeClr>
                </a:solidFill>
                <a:cs typeface="Arial" pitchFamily="34" charset="0"/>
              </a:rPr>
              <a:t>M</a:t>
            </a:r>
            <a:r>
              <a:rPr lang="en-US" altLang="ko-KR" sz="1200" dirty="0">
                <a:solidFill>
                  <a:schemeClr val="tx1">
                    <a:lumMod val="95000"/>
                    <a:lumOff val="5000"/>
                  </a:schemeClr>
                </a:solidFill>
                <a:cs typeface="Arial" pitchFamily="34" charset="0"/>
              </a:rPr>
              <a:t>art for </a:t>
            </a:r>
            <a:r>
              <a:rPr lang="en-US" altLang="ko-KR" sz="1200" b="1" dirty="0">
                <a:solidFill>
                  <a:schemeClr val="tx1">
                    <a:lumMod val="95000"/>
                    <a:lumOff val="5000"/>
                  </a:schemeClr>
                </a:solidFill>
                <a:cs typeface="Arial" pitchFamily="34" charset="0"/>
              </a:rPr>
              <a:t>I</a:t>
            </a:r>
            <a:r>
              <a:rPr lang="en-US" altLang="ko-KR" sz="1200" dirty="0">
                <a:solidFill>
                  <a:schemeClr val="tx1">
                    <a:lumMod val="95000"/>
                    <a:lumOff val="5000"/>
                  </a:schemeClr>
                </a:solidFill>
                <a:cs typeface="Arial" pitchFamily="34" charset="0"/>
              </a:rPr>
              <a:t>ntensive </a:t>
            </a:r>
            <a:r>
              <a:rPr lang="en-US" altLang="ko-KR" sz="1200" b="1" dirty="0">
                <a:solidFill>
                  <a:schemeClr val="tx1">
                    <a:lumMod val="95000"/>
                    <a:lumOff val="5000"/>
                  </a:schemeClr>
                </a:solidFill>
                <a:cs typeface="Arial" pitchFamily="34" charset="0"/>
              </a:rPr>
              <a:t>C</a:t>
            </a:r>
            <a:r>
              <a:rPr lang="en-US" altLang="ko-KR" sz="1200" dirty="0">
                <a:solidFill>
                  <a:schemeClr val="tx1">
                    <a:lumMod val="95000"/>
                    <a:lumOff val="5000"/>
                  </a:schemeClr>
                </a:solidFill>
                <a:cs typeface="Arial" pitchFamily="34" charset="0"/>
              </a:rPr>
              <a:t>are III) is a large, freely-available database comprising deidentified health-related data associated with over forty thousand patients who stayed in critical care units of the Beth Israel Deaconess Medical Center between 2001 and 2012. It includes demographics, vital signs, laboratory tests, medications, and more</a:t>
            </a:r>
            <a:endParaRPr lang="ko-KR" altLang="en-US" sz="1200" dirty="0">
              <a:cs typeface="Arial" pitchFamily="34" charset="0"/>
            </a:endParaRPr>
          </a:p>
        </p:txBody>
      </p:sp>
      <p:sp>
        <p:nvSpPr>
          <p:cNvPr id="8" name="Oval 7"/>
          <p:cNvSpPr/>
          <p:nvPr/>
        </p:nvSpPr>
        <p:spPr>
          <a:xfrm flipH="1">
            <a:off x="7261041" y="3319502"/>
            <a:ext cx="748982" cy="748982"/>
          </a:xfrm>
          <a:prstGeom prst="ellipse">
            <a:avLst/>
          </a:prstGeom>
          <a:solidFill>
            <a:schemeClr val="bg1"/>
          </a:solidFill>
          <a:ln w="635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grpSp>
        <p:nvGrpSpPr>
          <p:cNvPr id="11" name="Group 10"/>
          <p:cNvGrpSpPr/>
          <p:nvPr/>
        </p:nvGrpSpPr>
        <p:grpSpPr>
          <a:xfrm>
            <a:off x="8188508" y="3340050"/>
            <a:ext cx="4755476" cy="523220"/>
            <a:chOff x="1353016" y="1766707"/>
            <a:chExt cx="3318868" cy="523220"/>
          </a:xfrm>
        </p:grpSpPr>
        <p:sp>
          <p:nvSpPr>
            <p:cNvPr id="12" name="TextBox 11"/>
            <p:cNvSpPr txBox="1"/>
            <p:nvPr/>
          </p:nvSpPr>
          <p:spPr>
            <a:xfrm>
              <a:off x="1364066" y="2012928"/>
              <a:ext cx="2560759" cy="276999"/>
            </a:xfrm>
            <a:prstGeom prst="rect">
              <a:avLst/>
            </a:prstGeom>
            <a:noFill/>
          </p:spPr>
          <p:txBody>
            <a:bodyPr wrap="square" rtlCol="0">
              <a:spAutoFit/>
            </a:bodyPr>
            <a:lstStyle/>
            <a:p>
              <a:r>
                <a:rPr lang="en-US" altLang="ko-KR" sz="1200" dirty="0">
                  <a:cs typeface="Arial" pitchFamily="34" charset="0"/>
                </a:rPr>
                <a:t>Collected from almost forty thousand patients. </a:t>
              </a:r>
              <a:endParaRPr lang="ko-KR" altLang="en-US" sz="1200" dirty="0">
                <a:cs typeface="Arial" pitchFamily="34" charset="0"/>
              </a:endParaRPr>
            </a:p>
          </p:txBody>
        </p:sp>
        <p:sp>
          <p:nvSpPr>
            <p:cNvPr id="13" name="TextBox 12"/>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More than 60˙000 ICU stays</a:t>
              </a:r>
              <a:endParaRPr lang="ko-KR" altLang="en-US" sz="1400" b="1" dirty="0">
                <a:solidFill>
                  <a:schemeClr val="tx1">
                    <a:lumMod val="95000"/>
                    <a:lumOff val="5000"/>
                  </a:schemeClr>
                </a:solidFill>
                <a:cs typeface="Arial" pitchFamily="34" charset="0"/>
              </a:endParaRPr>
            </a:p>
          </p:txBody>
        </p:sp>
      </p:grpSp>
      <p:sp>
        <p:nvSpPr>
          <p:cNvPr id="16" name="Oval 15"/>
          <p:cNvSpPr/>
          <p:nvPr/>
        </p:nvSpPr>
        <p:spPr>
          <a:xfrm flipH="1">
            <a:off x="7261041" y="4363618"/>
            <a:ext cx="748982" cy="748982"/>
          </a:xfrm>
          <a:prstGeom prst="ellipse">
            <a:avLst/>
          </a:prstGeom>
          <a:solidFill>
            <a:schemeClr val="bg1"/>
          </a:solidFill>
          <a:ln w="635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grpSp>
        <p:nvGrpSpPr>
          <p:cNvPr id="17" name="Group 16"/>
          <p:cNvGrpSpPr/>
          <p:nvPr/>
        </p:nvGrpSpPr>
        <p:grpSpPr>
          <a:xfrm>
            <a:off x="8188508" y="4384166"/>
            <a:ext cx="4755476" cy="707886"/>
            <a:chOff x="1353016" y="1766707"/>
            <a:chExt cx="3318868" cy="707886"/>
          </a:xfrm>
        </p:grpSpPr>
        <p:sp>
          <p:nvSpPr>
            <p:cNvPr id="18" name="TextBox 17"/>
            <p:cNvSpPr txBox="1"/>
            <p:nvPr/>
          </p:nvSpPr>
          <p:spPr>
            <a:xfrm>
              <a:off x="1364066" y="2012928"/>
              <a:ext cx="2694107" cy="461665"/>
            </a:xfrm>
            <a:prstGeom prst="rect">
              <a:avLst/>
            </a:prstGeom>
            <a:noFill/>
          </p:spPr>
          <p:txBody>
            <a:bodyPr wrap="square" rtlCol="0">
              <a:spAutoFit/>
            </a:bodyPr>
            <a:lstStyle/>
            <a:p>
              <a:r>
                <a:rPr lang="en-US" altLang="ko-KR" sz="1200" dirty="0">
                  <a:cs typeface="Arial" pitchFamily="34" charset="0"/>
                </a:rPr>
                <a:t>High temporal resolution and high-grade information systems used for collection of the data.</a:t>
              </a:r>
              <a:endParaRPr lang="ko-KR" altLang="en-US" sz="1200" dirty="0">
                <a:cs typeface="Arial" pitchFamily="34" charset="0"/>
              </a:endParaRPr>
            </a:p>
          </p:txBody>
        </p:sp>
        <p:sp>
          <p:nvSpPr>
            <p:cNvPr id="19" name="TextBox 18"/>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40 tables – 100+ columns – 5˙000˙000+ rows</a:t>
              </a:r>
              <a:endParaRPr lang="ko-KR" altLang="en-US" sz="1400" b="1" dirty="0">
                <a:solidFill>
                  <a:schemeClr val="tx1">
                    <a:lumMod val="95000"/>
                    <a:lumOff val="5000"/>
                  </a:schemeClr>
                </a:solidFill>
                <a:cs typeface="Arial" pitchFamily="34" charset="0"/>
              </a:endParaRPr>
            </a:p>
          </p:txBody>
        </p:sp>
      </p:grpSp>
      <p:sp>
        <p:nvSpPr>
          <p:cNvPr id="21" name="Oval 20"/>
          <p:cNvSpPr/>
          <p:nvPr/>
        </p:nvSpPr>
        <p:spPr>
          <a:xfrm flipH="1">
            <a:off x="7261041" y="5407734"/>
            <a:ext cx="748982" cy="748982"/>
          </a:xfrm>
          <a:prstGeom prst="ellipse">
            <a:avLst/>
          </a:prstGeom>
          <a:solidFill>
            <a:schemeClr val="bg1"/>
          </a:solidFill>
          <a:ln w="63500">
            <a:solidFill>
              <a:schemeClr val="accent4">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grpSp>
        <p:nvGrpSpPr>
          <p:cNvPr id="22" name="Group 21"/>
          <p:cNvGrpSpPr/>
          <p:nvPr/>
        </p:nvGrpSpPr>
        <p:grpSpPr>
          <a:xfrm>
            <a:off x="8188508" y="5428282"/>
            <a:ext cx="4755476" cy="707886"/>
            <a:chOff x="1353016" y="1766707"/>
            <a:chExt cx="3318868" cy="707886"/>
          </a:xfrm>
        </p:grpSpPr>
        <p:sp>
          <p:nvSpPr>
            <p:cNvPr id="23" name="TextBox 22"/>
            <p:cNvSpPr txBox="1"/>
            <p:nvPr/>
          </p:nvSpPr>
          <p:spPr>
            <a:xfrm>
              <a:off x="1364065" y="2012928"/>
              <a:ext cx="2694107" cy="461665"/>
            </a:xfrm>
            <a:prstGeom prst="rect">
              <a:avLst/>
            </a:prstGeom>
            <a:noFill/>
          </p:spPr>
          <p:txBody>
            <a:bodyPr wrap="square" rtlCol="0">
              <a:spAutoFit/>
            </a:bodyPr>
            <a:lstStyle/>
            <a:p>
              <a:r>
                <a:rPr lang="en-US" altLang="ko-KR" sz="1200" dirty="0">
                  <a:cs typeface="Arial" pitchFamily="34" charset="0"/>
                </a:rPr>
                <a:t>Data conforms to Health Insurance Portability and Accountability Act (HIPAA) standards</a:t>
              </a:r>
              <a:endParaRPr lang="ko-KR" altLang="en-US" sz="1200" dirty="0">
                <a:cs typeface="Arial" pitchFamily="34" charset="0"/>
              </a:endParaRPr>
            </a:p>
          </p:txBody>
        </p:sp>
        <p:sp>
          <p:nvSpPr>
            <p:cNvPr id="24" name="TextBox 23"/>
            <p:cNvSpPr txBox="1"/>
            <p:nvPr/>
          </p:nvSpPr>
          <p:spPr>
            <a:xfrm>
              <a:off x="1353016" y="1766707"/>
              <a:ext cx="3318868"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De-identified anonymous data</a:t>
              </a:r>
              <a:endParaRPr lang="ko-KR" altLang="en-US" sz="1400" b="1" dirty="0">
                <a:solidFill>
                  <a:schemeClr val="tx1">
                    <a:lumMod val="95000"/>
                    <a:lumOff val="5000"/>
                  </a:schemeClr>
                </a:solidFill>
                <a:cs typeface="Arial" pitchFamily="34" charset="0"/>
              </a:endParaRPr>
            </a:p>
          </p:txBody>
        </p:sp>
      </p:grpSp>
      <p:pic>
        <p:nvPicPr>
          <p:cNvPr id="15" name="Picture 14" descr="MIMIC-III database">
            <a:extLst>
              <a:ext uri="{FF2B5EF4-FFF2-40B4-BE49-F238E27FC236}">
                <a16:creationId xmlns:a16="http://schemas.microsoft.com/office/drawing/2014/main" id="{417DDF40-4B6B-49B6-AD57-8B29B6791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7" y="0"/>
            <a:ext cx="6991123" cy="6858000"/>
          </a:xfrm>
          <a:prstGeom prst="rect">
            <a:avLst/>
          </a:prstGeom>
        </p:spPr>
      </p:pic>
      <p:grpSp>
        <p:nvGrpSpPr>
          <p:cNvPr id="30" name="Group 110">
            <a:extLst>
              <a:ext uri="{FF2B5EF4-FFF2-40B4-BE49-F238E27FC236}">
                <a16:creationId xmlns:a16="http://schemas.microsoft.com/office/drawing/2014/main" id="{9D708B55-BC1A-47BC-B641-E8A3A9E41B14}"/>
              </a:ext>
            </a:extLst>
          </p:cNvPr>
          <p:cNvGrpSpPr/>
          <p:nvPr/>
        </p:nvGrpSpPr>
        <p:grpSpPr>
          <a:xfrm>
            <a:off x="7384603" y="5504948"/>
            <a:ext cx="501857" cy="554554"/>
            <a:chOff x="4835382" y="73243"/>
            <a:chExt cx="2920830" cy="3227535"/>
          </a:xfrm>
          <a:solidFill>
            <a:schemeClr val="accent4"/>
          </a:solidFill>
        </p:grpSpPr>
        <p:sp>
          <p:nvSpPr>
            <p:cNvPr id="31" name="Freeform 111">
              <a:extLst>
                <a:ext uri="{FF2B5EF4-FFF2-40B4-BE49-F238E27FC236}">
                  <a16:creationId xmlns:a16="http://schemas.microsoft.com/office/drawing/2014/main" id="{7132CD17-4F59-48D6-A877-A7D44CC1B983}"/>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7">
              <a:extLst>
                <a:ext uri="{FF2B5EF4-FFF2-40B4-BE49-F238E27FC236}">
                  <a16:creationId xmlns:a16="http://schemas.microsoft.com/office/drawing/2014/main" id="{01BCED36-5A8A-4479-A695-3271F46CD351}"/>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4" name="Chord 32">
            <a:extLst>
              <a:ext uri="{FF2B5EF4-FFF2-40B4-BE49-F238E27FC236}">
                <a16:creationId xmlns:a16="http://schemas.microsoft.com/office/drawing/2014/main" id="{C1FA197C-C558-4178-95E7-B62D79B12995}"/>
              </a:ext>
            </a:extLst>
          </p:cNvPr>
          <p:cNvSpPr/>
          <p:nvPr/>
        </p:nvSpPr>
        <p:spPr>
          <a:xfrm>
            <a:off x="7379391" y="4491456"/>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Block Arc 20">
            <a:extLst>
              <a:ext uri="{FF2B5EF4-FFF2-40B4-BE49-F238E27FC236}">
                <a16:creationId xmlns:a16="http://schemas.microsoft.com/office/drawing/2014/main" id="{4C527D17-9C5D-4066-823A-CB1AEACAB6A5}"/>
              </a:ext>
            </a:extLst>
          </p:cNvPr>
          <p:cNvSpPr>
            <a:spLocks noChangeAspect="1"/>
          </p:cNvSpPr>
          <p:nvPr/>
        </p:nvSpPr>
        <p:spPr>
          <a:xfrm rot="10800000">
            <a:off x="7391221" y="3459864"/>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254089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100">
            <a:extLst>
              <a:ext uri="{FF2B5EF4-FFF2-40B4-BE49-F238E27FC236}">
                <a16:creationId xmlns:a16="http://schemas.microsoft.com/office/drawing/2014/main" id="{A0BC9194-F5A2-423F-A629-AAD2955C05B0}"/>
              </a:ext>
            </a:extLst>
          </p:cNvPr>
          <p:cNvSpPr/>
          <p:nvPr/>
        </p:nvSpPr>
        <p:spPr>
          <a:xfrm rot="10800000">
            <a:off x="3851316" y="1"/>
            <a:ext cx="4489373" cy="2801354"/>
          </a:xfrm>
          <a:custGeom>
            <a:avLst/>
            <a:gdLst>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372" h="2965169">
                <a:moveTo>
                  <a:pt x="0" y="2965169"/>
                </a:moveTo>
                <a:cubicBezTo>
                  <a:pt x="718474" y="2561571"/>
                  <a:pt x="1256196" y="1137245"/>
                  <a:pt x="1836448" y="0"/>
                </a:cubicBezTo>
                <a:lnTo>
                  <a:pt x="2652924" y="0"/>
                </a:lnTo>
                <a:cubicBezTo>
                  <a:pt x="3233175" y="1030921"/>
                  <a:pt x="3781530" y="2646630"/>
                  <a:pt x="4489372" y="2965169"/>
                </a:cubicBezTo>
                <a:lnTo>
                  <a:pt x="0" y="296516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9">
            <a:extLst>
              <a:ext uri="{FF2B5EF4-FFF2-40B4-BE49-F238E27FC236}">
                <a16:creationId xmlns:a16="http://schemas.microsoft.com/office/drawing/2014/main" id="{D42BA0F9-A7B9-464E-89B2-EF95984E98AD}"/>
              </a:ext>
            </a:extLst>
          </p:cNvPr>
          <p:cNvSpPr/>
          <p:nvPr/>
        </p:nvSpPr>
        <p:spPr>
          <a:xfrm rot="10800000">
            <a:off x="5319833" y="4032874"/>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2">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39">
            <a:extLst>
              <a:ext uri="{FF2B5EF4-FFF2-40B4-BE49-F238E27FC236}">
                <a16:creationId xmlns:a16="http://schemas.microsoft.com/office/drawing/2014/main" id="{9D135E83-80A6-4210-AF35-9A49EE762AEE}"/>
              </a:ext>
            </a:extLst>
          </p:cNvPr>
          <p:cNvSpPr/>
          <p:nvPr/>
        </p:nvSpPr>
        <p:spPr>
          <a:xfrm>
            <a:off x="6376057" y="2893479"/>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3">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F0EFFBE-B2A5-4CC9-B4CF-D9FB2ACA2882}"/>
              </a:ext>
            </a:extLst>
          </p:cNvPr>
          <p:cNvSpPr/>
          <p:nvPr/>
        </p:nvSpPr>
        <p:spPr>
          <a:xfrm>
            <a:off x="2807227" y="2896740"/>
            <a:ext cx="2927603" cy="961226"/>
          </a:xfrm>
          <a:prstGeom prst="rect">
            <a:avLst/>
          </a:prstGeom>
          <a:gradFill>
            <a:gsLst>
              <a:gs pos="0">
                <a:schemeClr val="accent3">
                  <a:lumMod val="50000"/>
                </a:schemeClr>
              </a:gs>
              <a:gs pos="30000">
                <a:schemeClr val="accent3"/>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092464E2-0308-45AA-B3A1-C48FE904C623}"/>
              </a:ext>
            </a:extLst>
          </p:cNvPr>
          <p:cNvSpPr/>
          <p:nvPr/>
        </p:nvSpPr>
        <p:spPr>
          <a:xfrm>
            <a:off x="6391362" y="4032874"/>
            <a:ext cx="3296402" cy="961226"/>
          </a:xfrm>
          <a:prstGeom prst="rect">
            <a:avLst/>
          </a:prstGeom>
          <a:gradFill>
            <a:gsLst>
              <a:gs pos="0">
                <a:schemeClr val="accent2">
                  <a:lumMod val="75000"/>
                </a:schemeClr>
              </a:gs>
              <a:gs pos="19000">
                <a:schemeClr val="accent2"/>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Title 1">
            <a:extLst>
              <a:ext uri="{FF2B5EF4-FFF2-40B4-BE49-F238E27FC236}">
                <a16:creationId xmlns:a16="http://schemas.microsoft.com/office/drawing/2014/main" id="{A1DFA3B5-ED86-40FF-8546-2D2B4757EFB7}"/>
              </a:ext>
            </a:extLst>
          </p:cNvPr>
          <p:cNvSpPr txBox="1">
            <a:spLocks/>
          </p:cNvSpPr>
          <p:nvPr/>
        </p:nvSpPr>
        <p:spPr>
          <a:xfrm>
            <a:off x="633264" y="719083"/>
            <a:ext cx="3984553" cy="1727200"/>
          </a:xfrm>
          <a:prstGeom prst="rect">
            <a:avLst/>
          </a:prstGeom>
        </p:spPr>
        <p:txBody>
          <a:bodyPr anchor="ctr">
            <a:no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dirty="0">
                <a:solidFill>
                  <a:schemeClr val="accent1"/>
                </a:solidFill>
              </a:rPr>
              <a:t>Patient’s Data</a:t>
            </a:r>
            <a:endParaRPr lang="ko-KR" altLang="en-US" sz="5400" dirty="0">
              <a:solidFill>
                <a:schemeClr val="accent2"/>
              </a:solidFill>
            </a:endParaRPr>
          </a:p>
        </p:txBody>
      </p:sp>
      <p:grpSp>
        <p:nvGrpSpPr>
          <p:cNvPr id="9" name="Group 8">
            <a:extLst>
              <a:ext uri="{FF2B5EF4-FFF2-40B4-BE49-F238E27FC236}">
                <a16:creationId xmlns:a16="http://schemas.microsoft.com/office/drawing/2014/main" id="{41668D8F-0560-40B8-B1AF-3633EC8ACD56}"/>
              </a:ext>
            </a:extLst>
          </p:cNvPr>
          <p:cNvGrpSpPr/>
          <p:nvPr/>
        </p:nvGrpSpPr>
        <p:grpSpPr>
          <a:xfrm>
            <a:off x="5548894" y="2547865"/>
            <a:ext cx="1064571" cy="3610621"/>
            <a:chOff x="4097420" y="3177044"/>
            <a:chExt cx="900000" cy="3052457"/>
          </a:xfrm>
        </p:grpSpPr>
        <p:sp>
          <p:nvSpPr>
            <p:cNvPr id="10" name="Diagonal Stripe 9">
              <a:extLst>
                <a:ext uri="{FF2B5EF4-FFF2-40B4-BE49-F238E27FC236}">
                  <a16:creationId xmlns:a16="http://schemas.microsoft.com/office/drawing/2014/main" id="{9C5F4E2F-25AC-4AAB-8AF2-A07F3A7DEEEF}"/>
                </a:ext>
              </a:extLst>
            </p:cNvPr>
            <p:cNvSpPr/>
            <p:nvPr/>
          </p:nvSpPr>
          <p:spPr>
            <a:xfrm rot="19197366">
              <a:off x="4325723" y="5592977"/>
              <a:ext cx="526053" cy="636524"/>
            </a:xfrm>
            <a:prstGeom prst="diagStripe">
              <a:avLst>
                <a:gd name="adj" fmla="val 86326"/>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 name="Rectangle 7">
              <a:extLst>
                <a:ext uri="{FF2B5EF4-FFF2-40B4-BE49-F238E27FC236}">
                  <a16:creationId xmlns:a16="http://schemas.microsoft.com/office/drawing/2014/main" id="{B84BE568-B580-4B4B-8DF0-8D9D50A582C0}"/>
                </a:ext>
              </a:extLst>
            </p:cNvPr>
            <p:cNvSpPr/>
            <p:nvPr/>
          </p:nvSpPr>
          <p:spPr>
            <a:xfrm>
              <a:off x="4234528" y="3424483"/>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3776B4CF-2E11-44FD-A8A5-6F52BF5C2298}"/>
                </a:ext>
              </a:extLst>
            </p:cNvPr>
            <p:cNvSpPr/>
            <p:nvPr/>
          </p:nvSpPr>
          <p:spPr>
            <a:xfrm>
              <a:off x="4488765" y="5407109"/>
              <a:ext cx="139525" cy="135060"/>
            </a:xfrm>
            <a:prstGeom prst="rect">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2B67AE5A-D6E0-4A5B-A37B-B80EEB030155}"/>
                </a:ext>
              </a:extLst>
            </p:cNvPr>
            <p:cNvSpPr/>
            <p:nvPr/>
          </p:nvSpPr>
          <p:spPr>
            <a:xfrm rot="10800000">
              <a:off x="4488766" y="5541154"/>
              <a:ext cx="139525" cy="168826"/>
            </a:xfrm>
            <a:prstGeom prst="trapezoid">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20">
              <a:extLst>
                <a:ext uri="{FF2B5EF4-FFF2-40B4-BE49-F238E27FC236}">
                  <a16:creationId xmlns:a16="http://schemas.microsoft.com/office/drawing/2014/main" id="{E2161933-B841-487E-8E49-9DEA8B45C275}"/>
                </a:ext>
              </a:extLst>
            </p:cNvPr>
            <p:cNvSpPr/>
            <p:nvPr/>
          </p:nvSpPr>
          <p:spPr>
            <a:xfrm>
              <a:off x="4299234" y="3424483"/>
              <a:ext cx="518588" cy="1873624"/>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6E86EDF7-D48B-4BA0-9C45-24F357FCFDAB}"/>
                </a:ext>
              </a:extLst>
            </p:cNvPr>
            <p:cNvSpPr/>
            <p:nvPr/>
          </p:nvSpPr>
          <p:spPr>
            <a:xfrm>
              <a:off x="4530604" y="3471987"/>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8F93D22D-5ADE-482B-8BAC-30F3A95DDB6F}"/>
                </a:ext>
              </a:extLst>
            </p:cNvPr>
            <p:cNvSpPr/>
            <p:nvPr/>
          </p:nvSpPr>
          <p:spPr>
            <a:xfrm>
              <a:off x="4530604" y="4955923"/>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36644AFD-CEA7-4701-9C58-0CF7EF5C493D}"/>
                </a:ext>
              </a:extLst>
            </p:cNvPr>
            <p:cNvSpPr/>
            <p:nvPr/>
          </p:nvSpPr>
          <p:spPr>
            <a:xfrm>
              <a:off x="4530604" y="4213955"/>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0D983552-4F04-49B6-A4DE-228F41FB5C98}"/>
                </a:ext>
              </a:extLst>
            </p:cNvPr>
            <p:cNvSpPr/>
            <p:nvPr/>
          </p:nvSpPr>
          <p:spPr>
            <a:xfrm>
              <a:off x="4642225" y="4028463"/>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0E0816AF-FF95-44E1-BA9A-C458EDF577CC}"/>
                </a:ext>
              </a:extLst>
            </p:cNvPr>
            <p:cNvSpPr/>
            <p:nvPr/>
          </p:nvSpPr>
          <p:spPr>
            <a:xfrm>
              <a:off x="4642225" y="439944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A1841FDA-E6C8-4163-BDEC-1A8B81B20D30}"/>
                </a:ext>
              </a:extLst>
            </p:cNvPr>
            <p:cNvSpPr/>
            <p:nvPr/>
          </p:nvSpPr>
          <p:spPr>
            <a:xfrm>
              <a:off x="4642225" y="4770431"/>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86DA351C-04B6-4B4C-8FD7-1303CDCF3B40}"/>
                </a:ext>
              </a:extLst>
            </p:cNvPr>
            <p:cNvSpPr/>
            <p:nvPr/>
          </p:nvSpPr>
          <p:spPr>
            <a:xfrm>
              <a:off x="4530604" y="4584939"/>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A92028B-9145-4936-906D-A7C54AFCC0B0}"/>
                </a:ext>
              </a:extLst>
            </p:cNvPr>
            <p:cNvSpPr/>
            <p:nvPr/>
          </p:nvSpPr>
          <p:spPr>
            <a:xfrm>
              <a:off x="4642225" y="3657479"/>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6C9F0001-810A-42AB-9CEB-69EB4C18A82D}"/>
                </a:ext>
              </a:extLst>
            </p:cNvPr>
            <p:cNvSpPr/>
            <p:nvPr/>
          </p:nvSpPr>
          <p:spPr>
            <a:xfrm>
              <a:off x="4530604" y="3842971"/>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1DBE383E-B967-49E4-9722-F6737644134D}"/>
                </a:ext>
              </a:extLst>
            </p:cNvPr>
            <p:cNvSpPr/>
            <p:nvPr/>
          </p:nvSpPr>
          <p:spPr>
            <a:xfrm>
              <a:off x="4642225" y="514141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ounded Rectangle 17">
              <a:extLst>
                <a:ext uri="{FF2B5EF4-FFF2-40B4-BE49-F238E27FC236}">
                  <a16:creationId xmlns:a16="http://schemas.microsoft.com/office/drawing/2014/main" id="{AC835023-B576-4BDC-BFE1-49292984E8B4}"/>
                </a:ext>
              </a:extLst>
            </p:cNvPr>
            <p:cNvSpPr/>
            <p:nvPr/>
          </p:nvSpPr>
          <p:spPr>
            <a:xfrm>
              <a:off x="4097420" y="3177044"/>
              <a:ext cx="900000" cy="216000"/>
            </a:xfrm>
            <a:prstGeom prst="roundRect">
              <a:avLst>
                <a:gd name="adj" fmla="val 50000"/>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6" name="Parallelogram 31">
            <a:extLst>
              <a:ext uri="{FF2B5EF4-FFF2-40B4-BE49-F238E27FC236}">
                <a16:creationId xmlns:a16="http://schemas.microsoft.com/office/drawing/2014/main" id="{4BF9B406-1863-41A9-B72A-B8431EFDFD26}"/>
              </a:ext>
            </a:extLst>
          </p:cNvPr>
          <p:cNvSpPr/>
          <p:nvPr/>
        </p:nvSpPr>
        <p:spPr>
          <a:xfrm rot="16200000" flipH="1">
            <a:off x="5089175" y="3143918"/>
            <a:ext cx="2074198" cy="1611075"/>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3">
                  <a:lumMod val="30000"/>
                </a:schemeClr>
              </a:gs>
              <a:gs pos="50418">
                <a:schemeClr val="accent3"/>
              </a:gs>
              <a:gs pos="100000">
                <a:schemeClr val="accent2">
                  <a:lumMod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Isosceles Triangle 26">
            <a:extLst>
              <a:ext uri="{FF2B5EF4-FFF2-40B4-BE49-F238E27FC236}">
                <a16:creationId xmlns:a16="http://schemas.microsoft.com/office/drawing/2014/main" id="{2E79603C-AB8A-4C0F-9CF0-983AE71F530B}"/>
              </a:ext>
            </a:extLst>
          </p:cNvPr>
          <p:cNvSpPr/>
          <p:nvPr/>
        </p:nvSpPr>
        <p:spPr>
          <a:xfrm rot="5400000">
            <a:off x="9185515" y="4162268"/>
            <a:ext cx="1372450" cy="67190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Isosceles Triangle 27">
            <a:extLst>
              <a:ext uri="{FF2B5EF4-FFF2-40B4-BE49-F238E27FC236}">
                <a16:creationId xmlns:a16="http://schemas.microsoft.com/office/drawing/2014/main" id="{194D154E-AD7F-45AA-9E39-F394803CB65A}"/>
              </a:ext>
            </a:extLst>
          </p:cNvPr>
          <p:cNvSpPr/>
          <p:nvPr/>
        </p:nvSpPr>
        <p:spPr>
          <a:xfrm rot="16200000">
            <a:off x="1785049" y="3041396"/>
            <a:ext cx="1372450" cy="67190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TextBox 32">
            <a:extLst>
              <a:ext uri="{FF2B5EF4-FFF2-40B4-BE49-F238E27FC236}">
                <a16:creationId xmlns:a16="http://schemas.microsoft.com/office/drawing/2014/main" id="{AF5A0115-08CB-4DA4-9ADE-EF1E6EFC18B7}"/>
              </a:ext>
            </a:extLst>
          </p:cNvPr>
          <p:cNvSpPr txBox="1"/>
          <p:nvPr/>
        </p:nvSpPr>
        <p:spPr>
          <a:xfrm>
            <a:off x="2750764" y="3104917"/>
            <a:ext cx="3013249" cy="523220"/>
          </a:xfrm>
          <a:prstGeom prst="rect">
            <a:avLst/>
          </a:prstGeom>
          <a:noFill/>
        </p:spPr>
        <p:txBody>
          <a:bodyPr wrap="square" rtlCol="0">
            <a:spAutoFit/>
          </a:bodyPr>
          <a:lstStyle/>
          <a:p>
            <a:r>
              <a:rPr lang="en-US" altLang="ko-KR" sz="2800" dirty="0">
                <a:solidFill>
                  <a:schemeClr val="bg1"/>
                </a:solidFill>
                <a:cs typeface="Arial" pitchFamily="34" charset="0"/>
              </a:rPr>
              <a:t>VITAL SIGNS</a:t>
            </a:r>
            <a:endParaRPr lang="ko-KR" altLang="en-US" sz="2800" dirty="0">
              <a:solidFill>
                <a:schemeClr val="bg1"/>
              </a:solidFill>
              <a:cs typeface="Arial" pitchFamily="34" charset="0"/>
            </a:endParaRPr>
          </a:p>
        </p:txBody>
      </p:sp>
      <p:grpSp>
        <p:nvGrpSpPr>
          <p:cNvPr id="37" name="그룹 2">
            <a:extLst>
              <a:ext uri="{FF2B5EF4-FFF2-40B4-BE49-F238E27FC236}">
                <a16:creationId xmlns:a16="http://schemas.microsoft.com/office/drawing/2014/main" id="{C24047EA-E038-4D86-BC5E-45F1311F7DDF}"/>
              </a:ext>
            </a:extLst>
          </p:cNvPr>
          <p:cNvGrpSpPr/>
          <p:nvPr/>
        </p:nvGrpSpPr>
        <p:grpSpPr>
          <a:xfrm>
            <a:off x="4353286" y="2363"/>
            <a:ext cx="3618584" cy="2488435"/>
            <a:chOff x="2794115" y="2362"/>
            <a:chExt cx="3618584" cy="2488435"/>
          </a:xfrm>
          <a:solidFill>
            <a:schemeClr val="accent6"/>
          </a:solidFill>
        </p:grpSpPr>
        <p:sp>
          <p:nvSpPr>
            <p:cNvPr id="38" name="Freeform 9">
              <a:extLst>
                <a:ext uri="{FF2B5EF4-FFF2-40B4-BE49-F238E27FC236}">
                  <a16:creationId xmlns:a16="http://schemas.microsoft.com/office/drawing/2014/main" id="{1A915666-14A7-4022-B57E-241B48BF05AD}"/>
                </a:ext>
              </a:extLst>
            </p:cNvPr>
            <p:cNvSpPr>
              <a:spLocks/>
            </p:cNvSpPr>
            <p:nvPr/>
          </p:nvSpPr>
          <p:spPr bwMode="auto">
            <a:xfrm>
              <a:off x="3925124" y="2176247"/>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39" name="Freeform 9">
              <a:extLst>
                <a:ext uri="{FF2B5EF4-FFF2-40B4-BE49-F238E27FC236}">
                  <a16:creationId xmlns:a16="http://schemas.microsoft.com/office/drawing/2014/main" id="{DA9B50B7-4E3C-4D7D-AFF3-3C2EBEF9861F}"/>
                </a:ext>
              </a:extLst>
            </p:cNvPr>
            <p:cNvSpPr>
              <a:spLocks noEditPoints="1"/>
            </p:cNvSpPr>
            <p:nvPr/>
          </p:nvSpPr>
          <p:spPr bwMode="auto">
            <a:xfrm>
              <a:off x="3771793" y="1896737"/>
              <a:ext cx="346432" cy="256088"/>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0" name="Freeform 18">
              <a:extLst>
                <a:ext uri="{FF2B5EF4-FFF2-40B4-BE49-F238E27FC236}">
                  <a16:creationId xmlns:a16="http://schemas.microsoft.com/office/drawing/2014/main" id="{9AAE368D-B1E2-4358-A7E3-48CE6A339705}"/>
                </a:ext>
              </a:extLst>
            </p:cNvPr>
            <p:cNvSpPr>
              <a:spLocks/>
            </p:cNvSpPr>
            <p:nvPr/>
          </p:nvSpPr>
          <p:spPr bwMode="auto">
            <a:xfrm>
              <a:off x="4006545" y="156609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1" name="Freeform 18">
              <a:extLst>
                <a:ext uri="{FF2B5EF4-FFF2-40B4-BE49-F238E27FC236}">
                  <a16:creationId xmlns:a16="http://schemas.microsoft.com/office/drawing/2014/main" id="{464F0177-40F8-4A41-9926-785183066C4A}"/>
                </a:ext>
              </a:extLst>
            </p:cNvPr>
            <p:cNvSpPr>
              <a:spLocks/>
            </p:cNvSpPr>
            <p:nvPr/>
          </p:nvSpPr>
          <p:spPr bwMode="auto">
            <a:xfrm>
              <a:off x="5087393" y="242967"/>
              <a:ext cx="279395" cy="318533"/>
            </a:xfrm>
            <a:custGeom>
              <a:avLst/>
              <a:gdLst/>
              <a:ahLst/>
              <a:cxnLst/>
              <a:rect l="l" t="t" r="r" b="b"/>
              <a:pathLst>
                <a:path w="3384376" h="3858469">
                  <a:moveTo>
                    <a:pt x="1740934" y="236685"/>
                  </a:moveTo>
                  <a:lnTo>
                    <a:pt x="1571200" y="249050"/>
                  </a:lnTo>
                  <a:lnTo>
                    <a:pt x="1377859" y="294013"/>
                  </a:lnTo>
                  <a:lnTo>
                    <a:pt x="1316035" y="316494"/>
                  </a:lnTo>
                  <a:lnTo>
                    <a:pt x="1250839" y="341224"/>
                  </a:lnTo>
                  <a:lnTo>
                    <a:pt x="1187891" y="369326"/>
                  </a:lnTo>
                  <a:lnTo>
                    <a:pt x="1123819" y="403048"/>
                  </a:lnTo>
                  <a:lnTo>
                    <a:pt x="1063119" y="439018"/>
                  </a:lnTo>
                  <a:lnTo>
                    <a:pt x="1003544" y="478360"/>
                  </a:lnTo>
                  <a:lnTo>
                    <a:pt x="948464" y="523323"/>
                  </a:lnTo>
                  <a:lnTo>
                    <a:pt x="896757" y="571658"/>
                  </a:lnTo>
                  <a:lnTo>
                    <a:pt x="850670" y="625614"/>
                  </a:lnTo>
                  <a:lnTo>
                    <a:pt x="809079" y="680693"/>
                  </a:lnTo>
                  <a:lnTo>
                    <a:pt x="776481" y="741393"/>
                  </a:lnTo>
                  <a:lnTo>
                    <a:pt x="749504" y="807713"/>
                  </a:lnTo>
                  <a:lnTo>
                    <a:pt x="733767" y="876282"/>
                  </a:lnTo>
                  <a:lnTo>
                    <a:pt x="725898" y="952718"/>
                  </a:lnTo>
                  <a:lnTo>
                    <a:pt x="729270" y="1005550"/>
                  </a:lnTo>
                  <a:lnTo>
                    <a:pt x="743883" y="1055009"/>
                  </a:lnTo>
                  <a:lnTo>
                    <a:pt x="764117" y="1099972"/>
                  </a:lnTo>
                  <a:lnTo>
                    <a:pt x="793342" y="1140438"/>
                  </a:lnTo>
                  <a:lnTo>
                    <a:pt x="823692" y="1178657"/>
                  </a:lnTo>
                  <a:lnTo>
                    <a:pt x="858539" y="1212379"/>
                  </a:lnTo>
                  <a:lnTo>
                    <a:pt x="893385" y="1238232"/>
                  </a:lnTo>
                  <a:lnTo>
                    <a:pt x="929355" y="1262962"/>
                  </a:lnTo>
                  <a:lnTo>
                    <a:pt x="976566" y="1280947"/>
                  </a:lnTo>
                  <a:lnTo>
                    <a:pt x="1028273" y="1293312"/>
                  </a:lnTo>
                  <a:lnTo>
                    <a:pt x="1085601" y="1302304"/>
                  </a:lnTo>
                  <a:lnTo>
                    <a:pt x="1146301" y="1307925"/>
                  </a:lnTo>
                  <a:lnTo>
                    <a:pt x="1210373" y="1312421"/>
                  </a:lnTo>
                  <a:lnTo>
                    <a:pt x="1273321" y="1313545"/>
                  </a:lnTo>
                  <a:lnTo>
                    <a:pt x="1338517" y="1313545"/>
                  </a:lnTo>
                  <a:lnTo>
                    <a:pt x="1403713" y="1315793"/>
                  </a:lnTo>
                  <a:lnTo>
                    <a:pt x="1465537" y="1320290"/>
                  </a:lnTo>
                  <a:lnTo>
                    <a:pt x="1522865" y="1324786"/>
                  </a:lnTo>
                  <a:lnTo>
                    <a:pt x="1575696" y="1332654"/>
                  </a:lnTo>
                  <a:lnTo>
                    <a:pt x="1625155" y="1345019"/>
                  </a:lnTo>
                  <a:lnTo>
                    <a:pt x="1665622" y="1360756"/>
                  </a:lnTo>
                  <a:lnTo>
                    <a:pt x="1695971" y="1383238"/>
                  </a:lnTo>
                  <a:lnTo>
                    <a:pt x="1720701" y="1407967"/>
                  </a:lnTo>
                  <a:lnTo>
                    <a:pt x="1743182" y="1437193"/>
                  </a:lnTo>
                  <a:lnTo>
                    <a:pt x="1760043" y="1465295"/>
                  </a:lnTo>
                  <a:lnTo>
                    <a:pt x="1775780" y="1497893"/>
                  </a:lnTo>
                  <a:lnTo>
                    <a:pt x="1788145" y="1528243"/>
                  </a:lnTo>
                  <a:lnTo>
                    <a:pt x="1800510" y="1560841"/>
                  </a:lnTo>
                  <a:lnTo>
                    <a:pt x="1812875" y="1594563"/>
                  </a:lnTo>
                  <a:lnTo>
                    <a:pt x="1827488" y="1624913"/>
                  </a:lnTo>
                  <a:lnTo>
                    <a:pt x="1840977" y="1655263"/>
                  </a:lnTo>
                  <a:lnTo>
                    <a:pt x="1857838" y="1684489"/>
                  </a:lnTo>
                  <a:lnTo>
                    <a:pt x="1875823" y="1710342"/>
                  </a:lnTo>
                  <a:lnTo>
                    <a:pt x="1898304" y="1735072"/>
                  </a:lnTo>
                  <a:lnTo>
                    <a:pt x="1925282" y="1755305"/>
                  </a:lnTo>
                  <a:lnTo>
                    <a:pt x="1957880" y="1772166"/>
                  </a:lnTo>
                  <a:lnTo>
                    <a:pt x="1997222" y="1785655"/>
                  </a:lnTo>
                  <a:lnTo>
                    <a:pt x="2039937" y="1794647"/>
                  </a:lnTo>
                  <a:lnTo>
                    <a:pt x="2090520" y="1798020"/>
                  </a:lnTo>
                  <a:lnTo>
                    <a:pt x="2152344" y="1796896"/>
                  </a:lnTo>
                  <a:lnTo>
                    <a:pt x="2178198" y="1837362"/>
                  </a:lnTo>
                  <a:lnTo>
                    <a:pt x="2209672" y="1880077"/>
                  </a:lnTo>
                  <a:lnTo>
                    <a:pt x="2245642" y="1925040"/>
                  </a:lnTo>
                  <a:lnTo>
                    <a:pt x="2287233" y="1967754"/>
                  </a:lnTo>
                  <a:lnTo>
                    <a:pt x="2329947" y="2009345"/>
                  </a:lnTo>
                  <a:lnTo>
                    <a:pt x="2372662" y="2039695"/>
                  </a:lnTo>
                  <a:lnTo>
                    <a:pt x="2415377" y="2062176"/>
                  </a:lnTo>
                  <a:lnTo>
                    <a:pt x="2452471" y="2072293"/>
                  </a:lnTo>
                  <a:lnTo>
                    <a:pt x="2495186" y="2074541"/>
                  </a:lnTo>
                  <a:lnTo>
                    <a:pt x="2542397" y="2072293"/>
                  </a:lnTo>
                  <a:lnTo>
                    <a:pt x="2591856" y="2067797"/>
                  </a:lnTo>
                  <a:lnTo>
                    <a:pt x="2642439" y="2057680"/>
                  </a:lnTo>
                  <a:lnTo>
                    <a:pt x="2691898" y="2045315"/>
                  </a:lnTo>
                  <a:lnTo>
                    <a:pt x="2740233" y="2031826"/>
                  </a:lnTo>
                  <a:lnTo>
                    <a:pt x="2784072" y="2014965"/>
                  </a:lnTo>
                  <a:lnTo>
                    <a:pt x="2824539" y="1999228"/>
                  </a:lnTo>
                  <a:lnTo>
                    <a:pt x="2854888" y="1982367"/>
                  </a:lnTo>
                  <a:lnTo>
                    <a:pt x="2879618" y="1967754"/>
                  </a:lnTo>
                  <a:lnTo>
                    <a:pt x="2916712" y="1939653"/>
                  </a:lnTo>
                  <a:lnTo>
                    <a:pt x="2952683" y="1907055"/>
                  </a:lnTo>
                  <a:lnTo>
                    <a:pt x="2987529" y="1872208"/>
                  </a:lnTo>
                  <a:lnTo>
                    <a:pt x="3022375" y="1835114"/>
                  </a:lnTo>
                  <a:lnTo>
                    <a:pt x="3054973" y="1792399"/>
                  </a:lnTo>
                  <a:lnTo>
                    <a:pt x="3084199" y="1747437"/>
                  </a:lnTo>
                  <a:lnTo>
                    <a:pt x="3110053" y="1697977"/>
                  </a:lnTo>
                  <a:lnTo>
                    <a:pt x="3132534" y="1642898"/>
                  </a:lnTo>
                  <a:lnTo>
                    <a:pt x="3149395" y="1585570"/>
                  </a:lnTo>
                  <a:lnTo>
                    <a:pt x="3161760" y="1520374"/>
                  </a:lnTo>
                  <a:lnTo>
                    <a:pt x="3166256" y="1452930"/>
                  </a:lnTo>
                  <a:lnTo>
                    <a:pt x="3164008" y="1377617"/>
                  </a:lnTo>
                  <a:lnTo>
                    <a:pt x="3153891" y="1297808"/>
                  </a:lnTo>
                  <a:lnTo>
                    <a:pt x="3129162" y="1178657"/>
                  </a:lnTo>
                  <a:lnTo>
                    <a:pt x="3098812" y="1068498"/>
                  </a:lnTo>
                  <a:lnTo>
                    <a:pt x="3059469" y="962835"/>
                  </a:lnTo>
                  <a:lnTo>
                    <a:pt x="3012258" y="863917"/>
                  </a:lnTo>
                  <a:lnTo>
                    <a:pt x="2959427" y="772867"/>
                  </a:lnTo>
                  <a:lnTo>
                    <a:pt x="2896479" y="686314"/>
                  </a:lnTo>
                  <a:lnTo>
                    <a:pt x="2829035" y="608753"/>
                  </a:lnTo>
                  <a:lnTo>
                    <a:pt x="2750350" y="539060"/>
                  </a:lnTo>
                  <a:lnTo>
                    <a:pt x="2669417" y="473864"/>
                  </a:lnTo>
                  <a:lnTo>
                    <a:pt x="2577243" y="418785"/>
                  </a:lnTo>
                  <a:lnTo>
                    <a:pt x="2479449" y="369326"/>
                  </a:lnTo>
                  <a:lnTo>
                    <a:pt x="2374910" y="326611"/>
                  </a:lnTo>
                  <a:lnTo>
                    <a:pt x="2262503" y="294013"/>
                  </a:lnTo>
                  <a:lnTo>
                    <a:pt x="2142228" y="268159"/>
                  </a:lnTo>
                  <a:lnTo>
                    <a:pt x="2017456" y="249050"/>
                  </a:lnTo>
                  <a:lnTo>
                    <a:pt x="1882567" y="238933"/>
                  </a:lnTo>
                  <a:close/>
                  <a:moveTo>
                    <a:pt x="1743955" y="0"/>
                  </a:moveTo>
                  <a:lnTo>
                    <a:pt x="1891201" y="1188"/>
                  </a:lnTo>
                  <a:lnTo>
                    <a:pt x="2029245" y="11883"/>
                  </a:lnTo>
                  <a:lnTo>
                    <a:pt x="2160387" y="29708"/>
                  </a:lnTo>
                  <a:lnTo>
                    <a:pt x="2285777" y="55851"/>
                  </a:lnTo>
                  <a:lnTo>
                    <a:pt x="2405415" y="87936"/>
                  </a:lnTo>
                  <a:lnTo>
                    <a:pt x="2515850" y="129527"/>
                  </a:lnTo>
                  <a:lnTo>
                    <a:pt x="2622834" y="174683"/>
                  </a:lnTo>
                  <a:lnTo>
                    <a:pt x="2720615" y="228157"/>
                  </a:lnTo>
                  <a:lnTo>
                    <a:pt x="2812644" y="288761"/>
                  </a:lnTo>
                  <a:lnTo>
                    <a:pt x="2901222" y="356496"/>
                  </a:lnTo>
                  <a:lnTo>
                    <a:pt x="2980598" y="428983"/>
                  </a:lnTo>
                  <a:lnTo>
                    <a:pt x="3053071" y="509789"/>
                  </a:lnTo>
                  <a:lnTo>
                    <a:pt x="3120942" y="594159"/>
                  </a:lnTo>
                  <a:lnTo>
                    <a:pt x="3180761" y="684471"/>
                  </a:lnTo>
                  <a:lnTo>
                    <a:pt x="3235979" y="779537"/>
                  </a:lnTo>
                  <a:lnTo>
                    <a:pt x="3272791" y="859154"/>
                  </a:lnTo>
                  <a:lnTo>
                    <a:pt x="3305001" y="948278"/>
                  </a:lnTo>
                  <a:lnTo>
                    <a:pt x="3333760" y="1045720"/>
                  </a:lnTo>
                  <a:lnTo>
                    <a:pt x="3356767" y="1151480"/>
                  </a:lnTo>
                  <a:lnTo>
                    <a:pt x="3374023" y="1259617"/>
                  </a:lnTo>
                  <a:lnTo>
                    <a:pt x="3382075" y="1371319"/>
                  </a:lnTo>
                  <a:lnTo>
                    <a:pt x="3384376" y="1485398"/>
                  </a:lnTo>
                  <a:lnTo>
                    <a:pt x="3377474" y="1598288"/>
                  </a:lnTo>
                  <a:lnTo>
                    <a:pt x="3363669" y="1708802"/>
                  </a:lnTo>
                  <a:lnTo>
                    <a:pt x="3338361" y="1816939"/>
                  </a:lnTo>
                  <a:lnTo>
                    <a:pt x="3305001" y="1909627"/>
                  </a:lnTo>
                  <a:lnTo>
                    <a:pt x="3264738" y="1996375"/>
                  </a:lnTo>
                  <a:lnTo>
                    <a:pt x="3216423" y="2075992"/>
                  </a:lnTo>
                  <a:lnTo>
                    <a:pt x="3166957" y="2153233"/>
                  </a:lnTo>
                  <a:lnTo>
                    <a:pt x="3111739" y="2229285"/>
                  </a:lnTo>
                  <a:lnTo>
                    <a:pt x="3057672" y="2300584"/>
                  </a:lnTo>
                  <a:lnTo>
                    <a:pt x="3003605" y="2374260"/>
                  </a:lnTo>
                  <a:lnTo>
                    <a:pt x="2950688" y="2447935"/>
                  </a:lnTo>
                  <a:lnTo>
                    <a:pt x="2915027" y="2507351"/>
                  </a:lnTo>
                  <a:lnTo>
                    <a:pt x="2886268" y="2575085"/>
                  </a:lnTo>
                  <a:lnTo>
                    <a:pt x="2863260" y="2646385"/>
                  </a:lnTo>
                  <a:lnTo>
                    <a:pt x="2844855" y="2723625"/>
                  </a:lnTo>
                  <a:lnTo>
                    <a:pt x="2842554" y="2760463"/>
                  </a:lnTo>
                  <a:lnTo>
                    <a:pt x="2844855" y="2804431"/>
                  </a:lnTo>
                  <a:lnTo>
                    <a:pt x="2850606" y="2857905"/>
                  </a:lnTo>
                  <a:lnTo>
                    <a:pt x="2858659" y="2913756"/>
                  </a:lnTo>
                  <a:lnTo>
                    <a:pt x="2871313" y="2974360"/>
                  </a:lnTo>
                  <a:lnTo>
                    <a:pt x="2886268" y="3034965"/>
                  </a:lnTo>
                  <a:lnTo>
                    <a:pt x="2901222" y="3093192"/>
                  </a:lnTo>
                  <a:lnTo>
                    <a:pt x="2917328" y="3149043"/>
                  </a:lnTo>
                  <a:lnTo>
                    <a:pt x="2932282" y="3198952"/>
                  </a:lnTo>
                  <a:lnTo>
                    <a:pt x="2947237" y="3242920"/>
                  </a:lnTo>
                  <a:lnTo>
                    <a:pt x="2959891" y="3275005"/>
                  </a:lnTo>
                  <a:lnTo>
                    <a:pt x="2978297" y="3322538"/>
                  </a:lnTo>
                  <a:lnTo>
                    <a:pt x="2995552" y="3380765"/>
                  </a:lnTo>
                  <a:lnTo>
                    <a:pt x="3013958" y="3446123"/>
                  </a:lnTo>
                  <a:lnTo>
                    <a:pt x="3032364" y="3512668"/>
                  </a:lnTo>
                  <a:lnTo>
                    <a:pt x="3053071" y="3573273"/>
                  </a:lnTo>
                  <a:lnTo>
                    <a:pt x="3074928" y="3626747"/>
                  </a:lnTo>
                  <a:lnTo>
                    <a:pt x="2878215" y="3692105"/>
                  </a:lnTo>
                  <a:lnTo>
                    <a:pt x="2687254" y="3747955"/>
                  </a:lnTo>
                  <a:lnTo>
                    <a:pt x="2505497" y="3793112"/>
                  </a:lnTo>
                  <a:lnTo>
                    <a:pt x="2328340" y="3826384"/>
                  </a:lnTo>
                  <a:lnTo>
                    <a:pt x="2155785" y="3850151"/>
                  </a:lnTo>
                  <a:lnTo>
                    <a:pt x="1988983" y="3858469"/>
                  </a:lnTo>
                  <a:lnTo>
                    <a:pt x="1825631" y="3856092"/>
                  </a:lnTo>
                  <a:lnTo>
                    <a:pt x="1666880" y="3840644"/>
                  </a:lnTo>
                  <a:lnTo>
                    <a:pt x="1510430" y="3813313"/>
                  </a:lnTo>
                  <a:lnTo>
                    <a:pt x="1503528" y="3774098"/>
                  </a:lnTo>
                  <a:lnTo>
                    <a:pt x="1495476" y="3728942"/>
                  </a:lnTo>
                  <a:lnTo>
                    <a:pt x="1485122" y="3674280"/>
                  </a:lnTo>
                  <a:lnTo>
                    <a:pt x="1477070" y="3616052"/>
                  </a:lnTo>
                  <a:lnTo>
                    <a:pt x="1465566" y="3553071"/>
                  </a:lnTo>
                  <a:lnTo>
                    <a:pt x="1454062" y="3488902"/>
                  </a:lnTo>
                  <a:lnTo>
                    <a:pt x="1441408" y="3425921"/>
                  </a:lnTo>
                  <a:lnTo>
                    <a:pt x="1426454" y="3365317"/>
                  </a:lnTo>
                  <a:lnTo>
                    <a:pt x="1411499" y="3307089"/>
                  </a:lnTo>
                  <a:lnTo>
                    <a:pt x="1393093" y="3255992"/>
                  </a:lnTo>
                  <a:lnTo>
                    <a:pt x="1373537" y="3212024"/>
                  </a:lnTo>
                  <a:lnTo>
                    <a:pt x="1352830" y="3177563"/>
                  </a:lnTo>
                  <a:lnTo>
                    <a:pt x="1329823" y="3156173"/>
                  </a:lnTo>
                  <a:lnTo>
                    <a:pt x="1304515" y="3145478"/>
                  </a:lnTo>
                  <a:lnTo>
                    <a:pt x="1275756" y="3140725"/>
                  </a:lnTo>
                  <a:lnTo>
                    <a:pt x="1242395" y="3143102"/>
                  </a:lnTo>
                  <a:lnTo>
                    <a:pt x="1209035" y="3147855"/>
                  </a:lnTo>
                  <a:lnTo>
                    <a:pt x="1177975" y="3156173"/>
                  </a:lnTo>
                  <a:lnTo>
                    <a:pt x="1148065" y="3164491"/>
                  </a:lnTo>
                  <a:lnTo>
                    <a:pt x="1120456" y="3172809"/>
                  </a:lnTo>
                  <a:lnTo>
                    <a:pt x="1099750" y="3179939"/>
                  </a:lnTo>
                  <a:lnTo>
                    <a:pt x="1050284" y="3196576"/>
                  </a:lnTo>
                  <a:lnTo>
                    <a:pt x="993916" y="3212024"/>
                  </a:lnTo>
                  <a:lnTo>
                    <a:pt x="930646" y="3225095"/>
                  </a:lnTo>
                  <a:lnTo>
                    <a:pt x="863925" y="3233414"/>
                  </a:lnTo>
                  <a:lnTo>
                    <a:pt x="797204" y="3240544"/>
                  </a:lnTo>
                  <a:lnTo>
                    <a:pt x="729332" y="3242920"/>
                  </a:lnTo>
                  <a:lnTo>
                    <a:pt x="664912" y="3238167"/>
                  </a:lnTo>
                  <a:lnTo>
                    <a:pt x="603942" y="3227472"/>
                  </a:lnTo>
                  <a:lnTo>
                    <a:pt x="570582" y="3219154"/>
                  </a:lnTo>
                  <a:lnTo>
                    <a:pt x="537221" y="3203706"/>
                  </a:lnTo>
                  <a:lnTo>
                    <a:pt x="503860" y="3185881"/>
                  </a:lnTo>
                  <a:lnTo>
                    <a:pt x="475101" y="3164491"/>
                  </a:lnTo>
                  <a:lnTo>
                    <a:pt x="445192" y="3138348"/>
                  </a:lnTo>
                  <a:lnTo>
                    <a:pt x="422184" y="3111017"/>
                  </a:lnTo>
                  <a:lnTo>
                    <a:pt x="406079" y="3076556"/>
                  </a:lnTo>
                  <a:lnTo>
                    <a:pt x="393425" y="3037341"/>
                  </a:lnTo>
                  <a:lnTo>
                    <a:pt x="388824" y="2994562"/>
                  </a:lnTo>
                  <a:lnTo>
                    <a:pt x="393425" y="2947029"/>
                  </a:lnTo>
                  <a:lnTo>
                    <a:pt x="399177" y="2913756"/>
                  </a:lnTo>
                  <a:lnTo>
                    <a:pt x="407230" y="2876918"/>
                  </a:lnTo>
                  <a:lnTo>
                    <a:pt x="416433" y="2838892"/>
                  </a:lnTo>
                  <a:lnTo>
                    <a:pt x="419884" y="2802054"/>
                  </a:lnTo>
                  <a:lnTo>
                    <a:pt x="419884" y="2762840"/>
                  </a:lnTo>
                  <a:lnTo>
                    <a:pt x="409530" y="2728379"/>
                  </a:lnTo>
                  <a:lnTo>
                    <a:pt x="399177" y="2709365"/>
                  </a:lnTo>
                  <a:lnTo>
                    <a:pt x="380771" y="2691541"/>
                  </a:lnTo>
                  <a:lnTo>
                    <a:pt x="361215" y="2678469"/>
                  </a:lnTo>
                  <a:lnTo>
                    <a:pt x="340508" y="2667774"/>
                  </a:lnTo>
                  <a:lnTo>
                    <a:pt x="319802" y="2652326"/>
                  </a:lnTo>
                  <a:lnTo>
                    <a:pt x="303697" y="2635690"/>
                  </a:lnTo>
                  <a:lnTo>
                    <a:pt x="291043" y="2614300"/>
                  </a:lnTo>
                  <a:lnTo>
                    <a:pt x="286441" y="2590534"/>
                  </a:lnTo>
                  <a:lnTo>
                    <a:pt x="288742" y="2566767"/>
                  </a:lnTo>
                  <a:lnTo>
                    <a:pt x="296794" y="2544189"/>
                  </a:lnTo>
                  <a:lnTo>
                    <a:pt x="307148" y="2525176"/>
                  </a:lnTo>
                  <a:lnTo>
                    <a:pt x="314050" y="2506163"/>
                  </a:lnTo>
                  <a:lnTo>
                    <a:pt x="280689" y="2482397"/>
                  </a:lnTo>
                  <a:lnTo>
                    <a:pt x="257682" y="2458630"/>
                  </a:lnTo>
                  <a:lnTo>
                    <a:pt x="245028" y="2434864"/>
                  </a:lnTo>
                  <a:lnTo>
                    <a:pt x="242727" y="2408721"/>
                  </a:lnTo>
                  <a:lnTo>
                    <a:pt x="246178" y="2384955"/>
                  </a:lnTo>
                  <a:lnTo>
                    <a:pt x="255381" y="2358812"/>
                  </a:lnTo>
                  <a:lnTo>
                    <a:pt x="268035" y="2332669"/>
                  </a:lnTo>
                  <a:lnTo>
                    <a:pt x="281840" y="2306526"/>
                  </a:lnTo>
                  <a:lnTo>
                    <a:pt x="294494" y="2279194"/>
                  </a:lnTo>
                  <a:lnTo>
                    <a:pt x="307148" y="2253051"/>
                  </a:lnTo>
                  <a:lnTo>
                    <a:pt x="314050" y="2224532"/>
                  </a:lnTo>
                  <a:lnTo>
                    <a:pt x="291043" y="2203142"/>
                  </a:lnTo>
                  <a:lnTo>
                    <a:pt x="258832" y="2186505"/>
                  </a:lnTo>
                  <a:lnTo>
                    <a:pt x="223171" y="2171057"/>
                  </a:lnTo>
                  <a:lnTo>
                    <a:pt x="186359" y="2157986"/>
                  </a:lnTo>
                  <a:lnTo>
                    <a:pt x="148397" y="2144914"/>
                  </a:lnTo>
                  <a:lnTo>
                    <a:pt x="110435" y="2131843"/>
                  </a:lnTo>
                  <a:lnTo>
                    <a:pt x="74774" y="2116395"/>
                  </a:lnTo>
                  <a:lnTo>
                    <a:pt x="46015" y="2099758"/>
                  </a:lnTo>
                  <a:lnTo>
                    <a:pt x="20707" y="2075992"/>
                  </a:lnTo>
                  <a:lnTo>
                    <a:pt x="5752" y="2047472"/>
                  </a:lnTo>
                  <a:lnTo>
                    <a:pt x="0" y="2017764"/>
                  </a:lnTo>
                  <a:lnTo>
                    <a:pt x="4602" y="1989245"/>
                  </a:lnTo>
                  <a:lnTo>
                    <a:pt x="14955" y="1963102"/>
                  </a:lnTo>
                  <a:lnTo>
                    <a:pt x="31060" y="1941712"/>
                  </a:lnTo>
                  <a:lnTo>
                    <a:pt x="50616" y="1920322"/>
                  </a:lnTo>
                  <a:lnTo>
                    <a:pt x="69022" y="1902497"/>
                  </a:lnTo>
                  <a:lnTo>
                    <a:pt x="83977" y="1888238"/>
                  </a:lnTo>
                  <a:lnTo>
                    <a:pt x="127691" y="1835952"/>
                  </a:lnTo>
                  <a:lnTo>
                    <a:pt x="173705" y="1788419"/>
                  </a:lnTo>
                  <a:lnTo>
                    <a:pt x="219720" y="1740886"/>
                  </a:lnTo>
                  <a:lnTo>
                    <a:pt x="263434" y="1688600"/>
                  </a:lnTo>
                  <a:lnTo>
                    <a:pt x="304847" y="1637503"/>
                  </a:lnTo>
                  <a:lnTo>
                    <a:pt x="342809" y="1579275"/>
                  </a:lnTo>
                  <a:lnTo>
                    <a:pt x="373869" y="1516294"/>
                  </a:lnTo>
                  <a:lnTo>
                    <a:pt x="391124" y="1464008"/>
                  </a:lnTo>
                  <a:lnTo>
                    <a:pt x="396876" y="1412910"/>
                  </a:lnTo>
                  <a:lnTo>
                    <a:pt x="396876" y="1358248"/>
                  </a:lnTo>
                  <a:lnTo>
                    <a:pt x="395726" y="1300020"/>
                  </a:lnTo>
                  <a:lnTo>
                    <a:pt x="393425" y="1241793"/>
                  </a:lnTo>
                  <a:lnTo>
                    <a:pt x="395726" y="1178812"/>
                  </a:lnTo>
                  <a:lnTo>
                    <a:pt x="401478" y="1112266"/>
                  </a:lnTo>
                  <a:lnTo>
                    <a:pt x="465898" y="837764"/>
                  </a:lnTo>
                  <a:lnTo>
                    <a:pt x="506161" y="737946"/>
                  </a:lnTo>
                  <a:lnTo>
                    <a:pt x="554476" y="645257"/>
                  </a:lnTo>
                  <a:lnTo>
                    <a:pt x="610844" y="558510"/>
                  </a:lnTo>
                  <a:lnTo>
                    <a:pt x="675265" y="476516"/>
                  </a:lnTo>
                  <a:lnTo>
                    <a:pt x="746588" y="401652"/>
                  </a:lnTo>
                  <a:lnTo>
                    <a:pt x="823662" y="332729"/>
                  </a:lnTo>
                  <a:lnTo>
                    <a:pt x="907639" y="269748"/>
                  </a:lnTo>
                  <a:lnTo>
                    <a:pt x="995067" y="213897"/>
                  </a:lnTo>
                  <a:lnTo>
                    <a:pt x="1089397" y="163988"/>
                  </a:lnTo>
                  <a:lnTo>
                    <a:pt x="1186027" y="122397"/>
                  </a:lnTo>
                  <a:lnTo>
                    <a:pt x="1283808" y="85559"/>
                  </a:lnTo>
                  <a:lnTo>
                    <a:pt x="1612813" y="10695"/>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2" name="Freeform 9">
              <a:extLst>
                <a:ext uri="{FF2B5EF4-FFF2-40B4-BE49-F238E27FC236}">
                  <a16:creationId xmlns:a16="http://schemas.microsoft.com/office/drawing/2014/main" id="{2C15E9BE-F628-4F9D-B8FC-D6F6B562C623}"/>
                </a:ext>
              </a:extLst>
            </p:cNvPr>
            <p:cNvSpPr>
              <a:spLocks noEditPoints="1"/>
            </p:cNvSpPr>
            <p:nvPr/>
          </p:nvSpPr>
          <p:spPr bwMode="auto">
            <a:xfrm>
              <a:off x="4367146" y="1451291"/>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3" name="Freeform 9">
              <a:extLst>
                <a:ext uri="{FF2B5EF4-FFF2-40B4-BE49-F238E27FC236}">
                  <a16:creationId xmlns:a16="http://schemas.microsoft.com/office/drawing/2014/main" id="{F8A9F68D-7961-4790-BD5F-A843AE71DC45}"/>
                </a:ext>
              </a:extLst>
            </p:cNvPr>
            <p:cNvSpPr>
              <a:spLocks noEditPoints="1"/>
            </p:cNvSpPr>
            <p:nvPr/>
          </p:nvSpPr>
          <p:spPr bwMode="auto">
            <a:xfrm>
              <a:off x="3419872" y="1175323"/>
              <a:ext cx="388063" cy="272151"/>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4" name="Freeform 18">
              <a:extLst>
                <a:ext uri="{FF2B5EF4-FFF2-40B4-BE49-F238E27FC236}">
                  <a16:creationId xmlns:a16="http://schemas.microsoft.com/office/drawing/2014/main" id="{41E753F9-FC4C-4794-896F-2BABA6C4B80B}"/>
                </a:ext>
              </a:extLst>
            </p:cNvPr>
            <p:cNvSpPr>
              <a:spLocks noEditPoints="1"/>
            </p:cNvSpPr>
            <p:nvPr/>
          </p:nvSpPr>
          <p:spPr bwMode="auto">
            <a:xfrm>
              <a:off x="4142302" y="692696"/>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5" name="Freeform 9">
              <a:extLst>
                <a:ext uri="{FF2B5EF4-FFF2-40B4-BE49-F238E27FC236}">
                  <a16:creationId xmlns:a16="http://schemas.microsoft.com/office/drawing/2014/main" id="{3353E3CE-205E-4AFF-8203-D208A3706ED0}"/>
                </a:ext>
              </a:extLst>
            </p:cNvPr>
            <p:cNvSpPr>
              <a:spLocks noEditPoints="1"/>
            </p:cNvSpPr>
            <p:nvPr/>
          </p:nvSpPr>
          <p:spPr bwMode="auto">
            <a:xfrm>
              <a:off x="4221676" y="1214411"/>
              <a:ext cx="280270" cy="313148"/>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6" name="Oval 1">
              <a:extLst>
                <a:ext uri="{FF2B5EF4-FFF2-40B4-BE49-F238E27FC236}">
                  <a16:creationId xmlns:a16="http://schemas.microsoft.com/office/drawing/2014/main" id="{DB428BF2-DE8E-467D-828E-A809E6080144}"/>
                </a:ext>
              </a:extLst>
            </p:cNvPr>
            <p:cNvSpPr/>
            <p:nvPr/>
          </p:nvSpPr>
          <p:spPr>
            <a:xfrm>
              <a:off x="4871289" y="2163115"/>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6">
              <a:extLst>
                <a:ext uri="{FF2B5EF4-FFF2-40B4-BE49-F238E27FC236}">
                  <a16:creationId xmlns:a16="http://schemas.microsoft.com/office/drawing/2014/main" id="{79ECA8C1-3918-45F7-8315-5AE90BA09262}"/>
                </a:ext>
              </a:extLst>
            </p:cNvPr>
            <p:cNvSpPr/>
            <p:nvPr/>
          </p:nvSpPr>
          <p:spPr>
            <a:xfrm>
              <a:off x="4246861" y="1796567"/>
              <a:ext cx="265718" cy="292583"/>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9">
              <a:extLst>
                <a:ext uri="{FF2B5EF4-FFF2-40B4-BE49-F238E27FC236}">
                  <a16:creationId xmlns:a16="http://schemas.microsoft.com/office/drawing/2014/main" id="{24468334-0700-4872-BCFF-0EC8E421BE3D}"/>
                </a:ext>
              </a:extLst>
            </p:cNvPr>
            <p:cNvSpPr>
              <a:spLocks/>
            </p:cNvSpPr>
            <p:nvPr/>
          </p:nvSpPr>
          <p:spPr bwMode="auto">
            <a:xfrm>
              <a:off x="4948431" y="1460681"/>
              <a:ext cx="217252" cy="281966"/>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Arial" pitchFamily="34" charset="0"/>
                <a:cs typeface="Arial" pitchFamily="34" charset="0"/>
              </a:endParaRPr>
            </a:p>
          </p:txBody>
        </p:sp>
        <p:sp>
          <p:nvSpPr>
            <p:cNvPr id="49" name="Freeform 9">
              <a:extLst>
                <a:ext uri="{FF2B5EF4-FFF2-40B4-BE49-F238E27FC236}">
                  <a16:creationId xmlns:a16="http://schemas.microsoft.com/office/drawing/2014/main" id="{DEBC2FC6-AD39-486A-B898-66876F14EC18}"/>
                </a:ext>
              </a:extLst>
            </p:cNvPr>
            <p:cNvSpPr>
              <a:spLocks/>
            </p:cNvSpPr>
            <p:nvPr/>
          </p:nvSpPr>
          <p:spPr bwMode="auto">
            <a:xfrm>
              <a:off x="4478310" y="2174359"/>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0" name="Rectangle 1">
              <a:extLst>
                <a:ext uri="{FF2B5EF4-FFF2-40B4-BE49-F238E27FC236}">
                  <a16:creationId xmlns:a16="http://schemas.microsoft.com/office/drawing/2014/main" id="{0C6CB339-0088-47B7-9FDA-8BC1D9573B32}"/>
                </a:ext>
              </a:extLst>
            </p:cNvPr>
            <p:cNvSpPr/>
            <p:nvPr/>
          </p:nvSpPr>
          <p:spPr>
            <a:xfrm>
              <a:off x="4487050" y="76423"/>
              <a:ext cx="278849" cy="277149"/>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ound Same Side Corner Rectangle 3">
              <a:extLst>
                <a:ext uri="{FF2B5EF4-FFF2-40B4-BE49-F238E27FC236}">
                  <a16:creationId xmlns:a16="http://schemas.microsoft.com/office/drawing/2014/main" id="{B3835ED4-2E0A-44D4-835D-1AA5166E64F0}"/>
                </a:ext>
              </a:extLst>
            </p:cNvPr>
            <p:cNvSpPr/>
            <p:nvPr/>
          </p:nvSpPr>
          <p:spPr>
            <a:xfrm>
              <a:off x="4840369" y="1208505"/>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Round Same Side Corner Rectangle 41">
              <a:extLst>
                <a:ext uri="{FF2B5EF4-FFF2-40B4-BE49-F238E27FC236}">
                  <a16:creationId xmlns:a16="http://schemas.microsoft.com/office/drawing/2014/main" id="{C2936C43-42B8-4D25-9766-6708D21409D9}"/>
                </a:ext>
              </a:extLst>
            </p:cNvPr>
            <p:cNvSpPr/>
            <p:nvPr/>
          </p:nvSpPr>
          <p:spPr>
            <a:xfrm rot="18900000">
              <a:off x="4931367" y="696684"/>
              <a:ext cx="326741" cy="325067"/>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Donut 1">
              <a:extLst>
                <a:ext uri="{FF2B5EF4-FFF2-40B4-BE49-F238E27FC236}">
                  <a16:creationId xmlns:a16="http://schemas.microsoft.com/office/drawing/2014/main" id="{CDE97BF4-E18B-45A6-908F-D75428F5D446}"/>
                </a:ext>
              </a:extLst>
            </p:cNvPr>
            <p:cNvSpPr/>
            <p:nvPr/>
          </p:nvSpPr>
          <p:spPr>
            <a:xfrm>
              <a:off x="3783039" y="765645"/>
              <a:ext cx="279267" cy="309475"/>
            </a:xfrm>
            <a:custGeom>
              <a:avLst/>
              <a:gdLst/>
              <a:ahLst/>
              <a:cxnLst/>
              <a:rect l="l" t="t" r="r" b="b"/>
              <a:pathLst>
                <a:path w="3573863" h="3960440">
                  <a:moveTo>
                    <a:pt x="1778235" y="2854144"/>
                  </a:moveTo>
                  <a:cubicBezTo>
                    <a:pt x="1630806" y="2921039"/>
                    <a:pt x="1485756" y="2976063"/>
                    <a:pt x="1346395" y="3019665"/>
                  </a:cubicBezTo>
                  <a:cubicBezTo>
                    <a:pt x="1449229" y="3443341"/>
                    <a:pt x="1614264" y="3717505"/>
                    <a:pt x="1800200" y="3717505"/>
                  </a:cubicBezTo>
                  <a:cubicBezTo>
                    <a:pt x="1981797" y="3717505"/>
                    <a:pt x="2143458" y="3455988"/>
                    <a:pt x="2246629" y="3049019"/>
                  </a:cubicBezTo>
                  <a:cubicBezTo>
                    <a:pt x="2095629" y="2998005"/>
                    <a:pt x="1938082" y="2933129"/>
                    <a:pt x="1778235" y="2854144"/>
                  </a:cubicBezTo>
                  <a:close/>
                  <a:moveTo>
                    <a:pt x="1266675" y="2564179"/>
                  </a:moveTo>
                  <a:lnTo>
                    <a:pt x="1299457" y="2790710"/>
                  </a:lnTo>
                  <a:cubicBezTo>
                    <a:pt x="1367662" y="2767618"/>
                    <a:pt x="1437614" y="2740949"/>
                    <a:pt x="1508914" y="2711076"/>
                  </a:cubicBezTo>
                  <a:cubicBezTo>
                    <a:pt x="1464441" y="2687582"/>
                    <a:pt x="1420733" y="2661738"/>
                    <a:pt x="1377054" y="2634978"/>
                  </a:cubicBezTo>
                  <a:close/>
                  <a:moveTo>
                    <a:pt x="2333774" y="2560277"/>
                  </a:moveTo>
                  <a:cubicBezTo>
                    <a:pt x="2295625" y="2584830"/>
                    <a:pt x="2256319" y="2608268"/>
                    <a:pt x="2216371" y="2631332"/>
                  </a:cubicBezTo>
                  <a:lnTo>
                    <a:pt x="2055143" y="2720029"/>
                  </a:lnTo>
                  <a:cubicBezTo>
                    <a:pt x="2137322" y="2758240"/>
                    <a:pt x="2218112" y="2791558"/>
                    <a:pt x="2296361" y="2820732"/>
                  </a:cubicBezTo>
                  <a:cubicBezTo>
                    <a:pt x="2311421" y="2737872"/>
                    <a:pt x="2324309" y="2650858"/>
                    <a:pt x="2333774" y="2560277"/>
                  </a:cubicBezTo>
                  <a:close/>
                  <a:moveTo>
                    <a:pt x="2938347" y="2115420"/>
                  </a:moveTo>
                  <a:cubicBezTo>
                    <a:pt x="2833874" y="2209266"/>
                    <a:pt x="2717689" y="2301450"/>
                    <a:pt x="2591514" y="2390104"/>
                  </a:cubicBezTo>
                  <a:cubicBezTo>
                    <a:pt x="2577332" y="2568819"/>
                    <a:pt x="2551964" y="2738541"/>
                    <a:pt x="2518016" y="2895802"/>
                  </a:cubicBezTo>
                  <a:cubicBezTo>
                    <a:pt x="2567345" y="2910267"/>
                    <a:pt x="2615150" y="2922759"/>
                    <a:pt x="2661232" y="2933072"/>
                  </a:cubicBezTo>
                  <a:cubicBezTo>
                    <a:pt x="2712976" y="2857644"/>
                    <a:pt x="2799843" y="2808312"/>
                    <a:pt x="2898232" y="2808312"/>
                  </a:cubicBezTo>
                  <a:cubicBezTo>
                    <a:pt x="3002730" y="2808312"/>
                    <a:pt x="3094231" y="2863960"/>
                    <a:pt x="3143840" y="2947770"/>
                  </a:cubicBezTo>
                  <a:cubicBezTo>
                    <a:pt x="3206751" y="2930092"/>
                    <a:pt x="3253488" y="2897708"/>
                    <a:pt x="3281582" y="2851851"/>
                  </a:cubicBezTo>
                  <a:cubicBezTo>
                    <a:pt x="3377140" y="2695873"/>
                    <a:pt x="3235870" y="2418527"/>
                    <a:pt x="2938347" y="2115420"/>
                  </a:cubicBezTo>
                  <a:close/>
                  <a:moveTo>
                    <a:pt x="653371" y="2086408"/>
                  </a:moveTo>
                  <a:cubicBezTo>
                    <a:pt x="358768" y="2375931"/>
                    <a:pt x="216958" y="2642817"/>
                    <a:pt x="306838" y="2798494"/>
                  </a:cubicBezTo>
                  <a:cubicBezTo>
                    <a:pt x="395033" y="2951251"/>
                    <a:pt x="687498" y="2964353"/>
                    <a:pt x="1074605" y="2860911"/>
                  </a:cubicBezTo>
                  <a:cubicBezTo>
                    <a:pt x="1044150" y="2711390"/>
                    <a:pt x="1021245" y="2551128"/>
                    <a:pt x="1007054" y="2383079"/>
                  </a:cubicBezTo>
                  <a:cubicBezTo>
                    <a:pt x="877997" y="2286402"/>
                    <a:pt x="759493" y="2186798"/>
                    <a:pt x="653371" y="2086408"/>
                  </a:cubicBezTo>
                  <a:close/>
                  <a:moveTo>
                    <a:pt x="2606852" y="1818110"/>
                  </a:moveTo>
                  <a:cubicBezTo>
                    <a:pt x="2609297" y="1871560"/>
                    <a:pt x="2610200" y="1925632"/>
                    <a:pt x="2610200" y="1980220"/>
                  </a:cubicBezTo>
                  <a:lnTo>
                    <a:pt x="2607655" y="2082108"/>
                  </a:lnTo>
                  <a:cubicBezTo>
                    <a:pt x="2664327" y="2040229"/>
                    <a:pt x="2718004" y="1997635"/>
                    <a:pt x="2768733" y="1954977"/>
                  </a:cubicBezTo>
                  <a:cubicBezTo>
                    <a:pt x="2718041" y="1909108"/>
                    <a:pt x="2663841" y="1863560"/>
                    <a:pt x="2606852" y="1818110"/>
                  </a:cubicBezTo>
                  <a:close/>
                  <a:moveTo>
                    <a:pt x="995280" y="1792420"/>
                  </a:moveTo>
                  <a:cubicBezTo>
                    <a:pt x="935444" y="1837415"/>
                    <a:pt x="878912" y="1882984"/>
                    <a:pt x="825924" y="1928708"/>
                  </a:cubicBezTo>
                  <a:cubicBezTo>
                    <a:pt x="877915" y="1975725"/>
                    <a:pt x="933502" y="2022554"/>
                    <a:pt x="992040" y="2069282"/>
                  </a:cubicBezTo>
                  <a:cubicBezTo>
                    <a:pt x="990470" y="2039771"/>
                    <a:pt x="990200" y="2010073"/>
                    <a:pt x="990200" y="1980220"/>
                  </a:cubicBezTo>
                  <a:close/>
                  <a:moveTo>
                    <a:pt x="1800199" y="1584251"/>
                  </a:moveTo>
                  <a:cubicBezTo>
                    <a:pt x="1999044" y="1584251"/>
                    <a:pt x="2160239" y="1745446"/>
                    <a:pt x="2160239" y="1944291"/>
                  </a:cubicBezTo>
                  <a:cubicBezTo>
                    <a:pt x="2160239" y="2143136"/>
                    <a:pt x="1999044" y="2304331"/>
                    <a:pt x="1800199" y="2304331"/>
                  </a:cubicBezTo>
                  <a:cubicBezTo>
                    <a:pt x="1601354" y="2304331"/>
                    <a:pt x="1440159" y="2143136"/>
                    <a:pt x="1440159" y="1944291"/>
                  </a:cubicBezTo>
                  <a:cubicBezTo>
                    <a:pt x="1440159" y="1745446"/>
                    <a:pt x="1601354" y="1584251"/>
                    <a:pt x="1800199" y="1584251"/>
                  </a:cubicBezTo>
                  <a:close/>
                  <a:moveTo>
                    <a:pt x="1799180" y="1292973"/>
                  </a:moveTo>
                  <a:cubicBezTo>
                    <a:pt x="1709473" y="1337408"/>
                    <a:pt x="1618838" y="1386220"/>
                    <a:pt x="1527839" y="1438759"/>
                  </a:cubicBezTo>
                  <a:cubicBezTo>
                    <a:pt x="1430103" y="1495187"/>
                    <a:pt x="1336299" y="1553400"/>
                    <a:pt x="1247277" y="1612889"/>
                  </a:cubicBezTo>
                  <a:cubicBezTo>
                    <a:pt x="1237518" y="1731224"/>
                    <a:pt x="1233135" y="1854154"/>
                    <a:pt x="1233135" y="1980220"/>
                  </a:cubicBezTo>
                  <a:lnTo>
                    <a:pt x="1242214" y="2256132"/>
                  </a:lnTo>
                  <a:cubicBezTo>
                    <a:pt x="1325337" y="2314701"/>
                    <a:pt x="1412868" y="2372018"/>
                    <a:pt x="1503964" y="2427827"/>
                  </a:cubicBezTo>
                  <a:cubicBezTo>
                    <a:pt x="1597846" y="2485344"/>
                    <a:pt x="1691436" y="2538760"/>
                    <a:pt x="1784393" y="2586751"/>
                  </a:cubicBezTo>
                  <a:cubicBezTo>
                    <a:pt x="1886614" y="2536574"/>
                    <a:pt x="1990519" y="2481211"/>
                    <a:pt x="2094904" y="2420944"/>
                  </a:cubicBezTo>
                  <a:cubicBezTo>
                    <a:pt x="2186771" y="2367905"/>
                    <a:pt x="2275164" y="2313288"/>
                    <a:pt x="2359234" y="2257296"/>
                  </a:cubicBezTo>
                  <a:cubicBezTo>
                    <a:pt x="2364812" y="2167101"/>
                    <a:pt x="2367265" y="2074538"/>
                    <a:pt x="2367265" y="1980220"/>
                  </a:cubicBezTo>
                  <a:lnTo>
                    <a:pt x="2355768" y="1630798"/>
                  </a:lnTo>
                  <a:cubicBezTo>
                    <a:pt x="2273382" y="1572781"/>
                    <a:pt x="2186657" y="1516029"/>
                    <a:pt x="2096435" y="1460755"/>
                  </a:cubicBezTo>
                  <a:cubicBezTo>
                    <a:pt x="1996852" y="1399746"/>
                    <a:pt x="1897599" y="1343351"/>
                    <a:pt x="1799180" y="1292973"/>
                  </a:cubicBezTo>
                  <a:close/>
                  <a:moveTo>
                    <a:pt x="2285222" y="1081939"/>
                  </a:moveTo>
                  <a:cubicBezTo>
                    <a:pt x="2215903" y="1106831"/>
                    <a:pt x="2144721" y="1134831"/>
                    <a:pt x="2072395" y="1166375"/>
                  </a:cubicBezTo>
                  <a:cubicBezTo>
                    <a:pt x="2123126" y="1193433"/>
                    <a:pt x="2173254" y="1222917"/>
                    <a:pt x="2223344" y="1253604"/>
                  </a:cubicBezTo>
                  <a:lnTo>
                    <a:pt x="2324429" y="1318442"/>
                  </a:lnTo>
                  <a:cubicBezTo>
                    <a:pt x="2313395" y="1236228"/>
                    <a:pt x="2300359" y="1157186"/>
                    <a:pt x="2285222" y="1081939"/>
                  </a:cubicBezTo>
                  <a:close/>
                  <a:moveTo>
                    <a:pt x="1317316" y="1072756"/>
                  </a:moveTo>
                  <a:cubicBezTo>
                    <a:pt x="1302241" y="1146918"/>
                    <a:pt x="1288992" y="1224776"/>
                    <a:pt x="1278338" y="1305859"/>
                  </a:cubicBezTo>
                  <a:cubicBezTo>
                    <a:pt x="1319937" y="1279161"/>
                    <a:pt x="1362772" y="1253543"/>
                    <a:pt x="1406371" y="1228371"/>
                  </a:cubicBezTo>
                  <a:lnTo>
                    <a:pt x="1529166" y="1160817"/>
                  </a:lnTo>
                  <a:cubicBezTo>
                    <a:pt x="1457109" y="1128012"/>
                    <a:pt x="1386248" y="1098795"/>
                    <a:pt x="1317316" y="1072756"/>
                  </a:cubicBezTo>
                  <a:close/>
                  <a:moveTo>
                    <a:pt x="2999167" y="931965"/>
                  </a:moveTo>
                  <a:cubicBezTo>
                    <a:pt x="2863797" y="929602"/>
                    <a:pt x="2695165" y="956643"/>
                    <a:pt x="2505705" y="1011187"/>
                  </a:cubicBezTo>
                  <a:cubicBezTo>
                    <a:pt x="2540918" y="1162557"/>
                    <a:pt x="2567684" y="1326382"/>
                    <a:pt x="2585126" y="1499198"/>
                  </a:cubicBezTo>
                  <a:cubicBezTo>
                    <a:pt x="2715788" y="1596638"/>
                    <a:pt x="2835744" y="1697107"/>
                    <a:pt x="2943147" y="1798370"/>
                  </a:cubicBezTo>
                  <a:cubicBezTo>
                    <a:pt x="3255545" y="1499362"/>
                    <a:pt x="3408394" y="1221406"/>
                    <a:pt x="3315904" y="1061209"/>
                  </a:cubicBezTo>
                  <a:cubicBezTo>
                    <a:pt x="3266970" y="976452"/>
                    <a:pt x="3155149" y="934688"/>
                    <a:pt x="2999167" y="931965"/>
                  </a:cubicBezTo>
                  <a:close/>
                  <a:moveTo>
                    <a:pt x="638815" y="915787"/>
                  </a:moveTo>
                  <a:cubicBezTo>
                    <a:pt x="482814" y="914444"/>
                    <a:pt x="369943" y="953278"/>
                    <a:pt x="318816" y="1036731"/>
                  </a:cubicBezTo>
                  <a:cubicBezTo>
                    <a:pt x="287500" y="1087848"/>
                    <a:pt x="281619" y="1151999"/>
                    <a:pt x="300317" y="1225375"/>
                  </a:cubicBezTo>
                  <a:cubicBezTo>
                    <a:pt x="453717" y="1230852"/>
                    <a:pt x="576064" y="1357222"/>
                    <a:pt x="576064" y="1512168"/>
                  </a:cubicBezTo>
                  <a:cubicBezTo>
                    <a:pt x="576064" y="1559570"/>
                    <a:pt x="564614" y="1604297"/>
                    <a:pt x="543189" y="1643149"/>
                  </a:cubicBezTo>
                  <a:cubicBezTo>
                    <a:pt x="577674" y="1684387"/>
                    <a:pt x="615806" y="1726058"/>
                    <a:pt x="656975" y="1768243"/>
                  </a:cubicBezTo>
                  <a:cubicBezTo>
                    <a:pt x="764771" y="1670077"/>
                    <a:pt x="885233" y="1573151"/>
                    <a:pt x="1016791" y="1480089"/>
                  </a:cubicBezTo>
                  <a:cubicBezTo>
                    <a:pt x="1034643" y="1309060"/>
                    <a:pt x="1062149" y="1147092"/>
                    <a:pt x="1097625" y="997448"/>
                  </a:cubicBezTo>
                  <a:cubicBezTo>
                    <a:pt x="922693" y="944833"/>
                    <a:pt x="766343" y="916885"/>
                    <a:pt x="638815" y="915787"/>
                  </a:cubicBezTo>
                  <a:close/>
                  <a:moveTo>
                    <a:pt x="1800200" y="242935"/>
                  </a:moveTo>
                  <a:cubicBezTo>
                    <a:pt x="1628632" y="242935"/>
                    <a:pt x="1474860" y="476364"/>
                    <a:pt x="1371457" y="845375"/>
                  </a:cubicBezTo>
                  <a:cubicBezTo>
                    <a:pt x="1510785" y="893390"/>
                    <a:pt x="1655544" y="953061"/>
                    <a:pt x="1802618" y="1024206"/>
                  </a:cubicBezTo>
                  <a:cubicBezTo>
                    <a:pt x="1948575" y="956462"/>
                    <a:pt x="2092393" y="899996"/>
                    <a:pt x="2231205" y="855254"/>
                  </a:cubicBezTo>
                  <a:cubicBezTo>
                    <a:pt x="2203972" y="756128"/>
                    <a:pt x="2173100" y="666602"/>
                    <a:pt x="2138735" y="588741"/>
                  </a:cubicBezTo>
                  <a:cubicBezTo>
                    <a:pt x="1989649" y="579063"/>
                    <a:pt x="1872207" y="454685"/>
                    <a:pt x="1872207" y="302877"/>
                  </a:cubicBezTo>
                  <a:lnTo>
                    <a:pt x="1876505" y="260249"/>
                  </a:lnTo>
                  <a:cubicBezTo>
                    <a:pt x="1851965" y="248332"/>
                    <a:pt x="1826288" y="242935"/>
                    <a:pt x="1800200" y="242935"/>
                  </a:cubicBezTo>
                  <a:close/>
                  <a:moveTo>
                    <a:pt x="1800200" y="0"/>
                  </a:moveTo>
                  <a:cubicBezTo>
                    <a:pt x="1869864" y="0"/>
                    <a:pt x="1937474" y="21500"/>
                    <a:pt x="2001400" y="62841"/>
                  </a:cubicBezTo>
                  <a:cubicBezTo>
                    <a:pt x="2046831" y="32440"/>
                    <a:pt x="2101480" y="14845"/>
                    <a:pt x="2160239" y="14845"/>
                  </a:cubicBezTo>
                  <a:cubicBezTo>
                    <a:pt x="2319315" y="14845"/>
                    <a:pt x="2448271" y="143801"/>
                    <a:pt x="2448271" y="302877"/>
                  </a:cubicBezTo>
                  <a:cubicBezTo>
                    <a:pt x="2448271" y="390874"/>
                    <a:pt x="2408810" y="469655"/>
                    <a:pt x="2345781" y="521503"/>
                  </a:cubicBezTo>
                  <a:cubicBezTo>
                    <a:pt x="2383927" y="603296"/>
                    <a:pt x="2417431" y="693947"/>
                    <a:pt x="2447297" y="791609"/>
                  </a:cubicBezTo>
                  <a:cubicBezTo>
                    <a:pt x="2970165" y="657950"/>
                    <a:pt x="3387629" y="699569"/>
                    <a:pt x="3526292" y="939741"/>
                  </a:cubicBezTo>
                  <a:cubicBezTo>
                    <a:pt x="3666393" y="1182403"/>
                    <a:pt x="3488654" y="1570199"/>
                    <a:pt x="3103466" y="1960424"/>
                  </a:cubicBezTo>
                  <a:cubicBezTo>
                    <a:pt x="3470949" y="2355583"/>
                    <a:pt x="3633606" y="2742288"/>
                    <a:pt x="3488732" y="2978761"/>
                  </a:cubicBezTo>
                  <a:cubicBezTo>
                    <a:pt x="3428277" y="3077440"/>
                    <a:pt x="3320191" y="3140292"/>
                    <a:pt x="3176550" y="3166836"/>
                  </a:cubicBezTo>
                  <a:cubicBezTo>
                    <a:pt x="3145985" y="3291955"/>
                    <a:pt x="3032902" y="3384376"/>
                    <a:pt x="2898232" y="3384376"/>
                  </a:cubicBezTo>
                  <a:cubicBezTo>
                    <a:pt x="2756837" y="3384376"/>
                    <a:pt x="2639238" y="3282493"/>
                    <a:pt x="2615411" y="3148031"/>
                  </a:cubicBezTo>
                  <a:cubicBezTo>
                    <a:pt x="2565981" y="3138986"/>
                    <a:pt x="2515458" y="3127210"/>
                    <a:pt x="2463844" y="3113602"/>
                  </a:cubicBezTo>
                  <a:cubicBezTo>
                    <a:pt x="2318011" y="3625660"/>
                    <a:pt x="2075098" y="3960440"/>
                    <a:pt x="1800200" y="3960440"/>
                  </a:cubicBezTo>
                  <a:cubicBezTo>
                    <a:pt x="1519205" y="3960440"/>
                    <a:pt x="1271629" y="3610643"/>
                    <a:pt x="1127186" y="3079228"/>
                  </a:cubicBezTo>
                  <a:cubicBezTo>
                    <a:pt x="627082" y="3198995"/>
                    <a:pt x="230836" y="3152724"/>
                    <a:pt x="96450" y="2919961"/>
                  </a:cubicBezTo>
                  <a:cubicBezTo>
                    <a:pt x="-40561" y="2682651"/>
                    <a:pt x="126404" y="2306537"/>
                    <a:pt x="494549" y="1925523"/>
                  </a:cubicBezTo>
                  <a:lnTo>
                    <a:pt x="373580" y="1785812"/>
                  </a:lnTo>
                  <a:cubicBezTo>
                    <a:pt x="346850" y="1795631"/>
                    <a:pt x="317974" y="1800200"/>
                    <a:pt x="288032" y="1800200"/>
                  </a:cubicBezTo>
                  <a:cubicBezTo>
                    <a:pt x="128956" y="1800200"/>
                    <a:pt x="0" y="1671244"/>
                    <a:pt x="0" y="1512168"/>
                  </a:cubicBezTo>
                  <a:cubicBezTo>
                    <a:pt x="0" y="1428111"/>
                    <a:pt x="36006" y="1352464"/>
                    <a:pt x="94065" y="1300493"/>
                  </a:cubicBezTo>
                  <a:cubicBezTo>
                    <a:pt x="43643" y="1149446"/>
                    <a:pt x="47337" y="1014823"/>
                    <a:pt x="111666" y="909822"/>
                  </a:cubicBezTo>
                  <a:cubicBezTo>
                    <a:pt x="253078" y="678998"/>
                    <a:pt x="655099" y="644207"/>
                    <a:pt x="1156926" y="780244"/>
                  </a:cubicBezTo>
                  <a:cubicBezTo>
                    <a:pt x="1303899" y="305876"/>
                    <a:pt x="1537438" y="0"/>
                    <a:pt x="1800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4" name="Donut 1">
              <a:extLst>
                <a:ext uri="{FF2B5EF4-FFF2-40B4-BE49-F238E27FC236}">
                  <a16:creationId xmlns:a16="http://schemas.microsoft.com/office/drawing/2014/main" id="{576E5C9E-F9C2-40D5-9140-4779AE1FCC17}"/>
                </a:ext>
              </a:extLst>
            </p:cNvPr>
            <p:cNvSpPr/>
            <p:nvPr/>
          </p:nvSpPr>
          <p:spPr>
            <a:xfrm>
              <a:off x="5193697" y="1768607"/>
              <a:ext cx="262796" cy="256174"/>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5" name="Rounded Rectangle 3">
              <a:extLst>
                <a:ext uri="{FF2B5EF4-FFF2-40B4-BE49-F238E27FC236}">
                  <a16:creationId xmlns:a16="http://schemas.microsoft.com/office/drawing/2014/main" id="{5B675C56-CF23-42D9-B1A3-681751E56ED0}"/>
                </a:ext>
              </a:extLst>
            </p:cNvPr>
            <p:cNvSpPr/>
            <p:nvPr/>
          </p:nvSpPr>
          <p:spPr>
            <a:xfrm>
              <a:off x="4664106" y="144692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
              <a:extLst>
                <a:ext uri="{FF2B5EF4-FFF2-40B4-BE49-F238E27FC236}">
                  <a16:creationId xmlns:a16="http://schemas.microsoft.com/office/drawing/2014/main" id="{68D8D39D-18BE-4727-8A57-95FE0E6B4262}"/>
                </a:ext>
              </a:extLst>
            </p:cNvPr>
            <p:cNvSpPr/>
            <p:nvPr/>
          </p:nvSpPr>
          <p:spPr>
            <a:xfrm>
              <a:off x="4642667" y="1811576"/>
              <a:ext cx="176275" cy="277574"/>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Oval 3">
              <a:extLst>
                <a:ext uri="{FF2B5EF4-FFF2-40B4-BE49-F238E27FC236}">
                  <a16:creationId xmlns:a16="http://schemas.microsoft.com/office/drawing/2014/main" id="{DD8CDFD5-5E8E-4349-AA21-B1F6444258E3}"/>
                </a:ext>
              </a:extLst>
            </p:cNvPr>
            <p:cNvSpPr/>
            <p:nvPr/>
          </p:nvSpPr>
          <p:spPr>
            <a:xfrm>
              <a:off x="5521965" y="903118"/>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8" name="Group 57">
              <a:extLst>
                <a:ext uri="{FF2B5EF4-FFF2-40B4-BE49-F238E27FC236}">
                  <a16:creationId xmlns:a16="http://schemas.microsoft.com/office/drawing/2014/main" id="{76A33572-60C5-4F13-AD5F-B4D885E8C59B}"/>
                </a:ext>
              </a:extLst>
            </p:cNvPr>
            <p:cNvGrpSpPr/>
            <p:nvPr/>
          </p:nvGrpSpPr>
          <p:grpSpPr>
            <a:xfrm>
              <a:off x="3328507" y="857594"/>
              <a:ext cx="347999" cy="201330"/>
              <a:chOff x="2574555" y="3959226"/>
              <a:chExt cx="3941661" cy="2280393"/>
            </a:xfrm>
            <a:grpFill/>
          </p:grpSpPr>
          <p:sp>
            <p:nvSpPr>
              <p:cNvPr id="104" name="Donut 81">
                <a:extLst>
                  <a:ext uri="{FF2B5EF4-FFF2-40B4-BE49-F238E27FC236}">
                    <a16:creationId xmlns:a16="http://schemas.microsoft.com/office/drawing/2014/main" id="{FADD289E-CDA6-429A-8B2E-C58D6B6770C6}"/>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5" name="Donut 82">
                <a:extLst>
                  <a:ext uri="{FF2B5EF4-FFF2-40B4-BE49-F238E27FC236}">
                    <a16:creationId xmlns:a16="http://schemas.microsoft.com/office/drawing/2014/main" id="{565ECEC2-0F66-4B50-A494-46F7775F73EF}"/>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6" name="Rounded Rectangle 83">
                <a:extLst>
                  <a:ext uri="{FF2B5EF4-FFF2-40B4-BE49-F238E27FC236}">
                    <a16:creationId xmlns:a16="http://schemas.microsoft.com/office/drawing/2014/main" id="{2C440336-B5EF-48AD-8FA3-9CFC82725273}"/>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Rounded Rectangle 84">
                <a:extLst>
                  <a:ext uri="{FF2B5EF4-FFF2-40B4-BE49-F238E27FC236}">
                    <a16:creationId xmlns:a16="http://schemas.microsoft.com/office/drawing/2014/main" id="{D979A794-68FB-4CF7-B0CB-7FA8A283F69F}"/>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Rounded Rectangle 85">
                <a:extLst>
                  <a:ext uri="{FF2B5EF4-FFF2-40B4-BE49-F238E27FC236}">
                    <a16:creationId xmlns:a16="http://schemas.microsoft.com/office/drawing/2014/main" id="{E9F32A2C-85A0-4AC4-B1E6-0D98D0F97282}"/>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Rounded Rectangle 86">
                <a:extLst>
                  <a:ext uri="{FF2B5EF4-FFF2-40B4-BE49-F238E27FC236}">
                    <a16:creationId xmlns:a16="http://schemas.microsoft.com/office/drawing/2014/main" id="{B0C8B0CB-0F57-4602-931E-A115D2EB16F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Rounded Rectangle 87">
                <a:extLst>
                  <a:ext uri="{FF2B5EF4-FFF2-40B4-BE49-F238E27FC236}">
                    <a16:creationId xmlns:a16="http://schemas.microsoft.com/office/drawing/2014/main" id="{E0A09336-26A9-4477-8709-5349BC795596}"/>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1" name="Rounded Rectangle 16">
                <a:extLst>
                  <a:ext uri="{FF2B5EF4-FFF2-40B4-BE49-F238E27FC236}">
                    <a16:creationId xmlns:a16="http://schemas.microsoft.com/office/drawing/2014/main" id="{26728996-5A0F-49E2-A0A0-40A16F9FCF77}"/>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a16="http://schemas.microsoft.com/office/drawing/2014/main" id="{CFC72D19-F544-4626-B1E5-A722F676A9CE}"/>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Rounded Rectangle 19">
                <a:extLst>
                  <a:ext uri="{FF2B5EF4-FFF2-40B4-BE49-F238E27FC236}">
                    <a16:creationId xmlns:a16="http://schemas.microsoft.com/office/drawing/2014/main" id="{C7A3968E-19BF-4932-93D9-FA5579389A2F}"/>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9" name="Freeform 9">
              <a:extLst>
                <a:ext uri="{FF2B5EF4-FFF2-40B4-BE49-F238E27FC236}">
                  <a16:creationId xmlns:a16="http://schemas.microsoft.com/office/drawing/2014/main" id="{AC2D3BD3-EA1B-4CFD-BA00-5EB7B614F63B}"/>
                </a:ext>
              </a:extLst>
            </p:cNvPr>
            <p:cNvSpPr>
              <a:spLocks noEditPoints="1"/>
            </p:cNvSpPr>
            <p:nvPr/>
          </p:nvSpPr>
          <p:spPr bwMode="auto">
            <a:xfrm>
              <a:off x="4156011" y="263026"/>
              <a:ext cx="223709" cy="30586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0" name="Oval 1">
              <a:extLst>
                <a:ext uri="{FF2B5EF4-FFF2-40B4-BE49-F238E27FC236}">
                  <a16:creationId xmlns:a16="http://schemas.microsoft.com/office/drawing/2014/main" id="{910B4782-01FC-4490-9515-E82FE7717AE3}"/>
                </a:ext>
              </a:extLst>
            </p:cNvPr>
            <p:cNvSpPr/>
            <p:nvPr/>
          </p:nvSpPr>
          <p:spPr>
            <a:xfrm>
              <a:off x="4490582" y="1030315"/>
              <a:ext cx="296737" cy="296736"/>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Donut 3">
              <a:extLst>
                <a:ext uri="{FF2B5EF4-FFF2-40B4-BE49-F238E27FC236}">
                  <a16:creationId xmlns:a16="http://schemas.microsoft.com/office/drawing/2014/main" id="{129FE0EB-2AB9-4CBD-827F-B5DD2E078374}"/>
                </a:ext>
              </a:extLst>
            </p:cNvPr>
            <p:cNvSpPr/>
            <p:nvPr/>
          </p:nvSpPr>
          <p:spPr>
            <a:xfrm rot="2542585">
              <a:off x="4516666" y="365237"/>
              <a:ext cx="186287" cy="354842"/>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62" name="Group 61">
              <a:extLst>
                <a:ext uri="{FF2B5EF4-FFF2-40B4-BE49-F238E27FC236}">
                  <a16:creationId xmlns:a16="http://schemas.microsoft.com/office/drawing/2014/main" id="{68A0B81A-35CD-4D9C-8347-00BF75F739AC}"/>
                </a:ext>
              </a:extLst>
            </p:cNvPr>
            <p:cNvGrpSpPr/>
            <p:nvPr/>
          </p:nvGrpSpPr>
          <p:grpSpPr>
            <a:xfrm>
              <a:off x="3783054" y="1518900"/>
              <a:ext cx="323876" cy="330677"/>
              <a:chOff x="2062550" y="1001048"/>
              <a:chExt cx="5068291" cy="5174720"/>
            </a:xfrm>
            <a:grpFill/>
          </p:grpSpPr>
          <p:sp>
            <p:nvSpPr>
              <p:cNvPr id="99" name="Freeform 18">
                <a:extLst>
                  <a:ext uri="{FF2B5EF4-FFF2-40B4-BE49-F238E27FC236}">
                    <a16:creationId xmlns:a16="http://schemas.microsoft.com/office/drawing/2014/main" id="{39247D1C-08F5-45DF-B3D3-A55801AC593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0" name="Freeform 27">
                <a:extLst>
                  <a:ext uri="{FF2B5EF4-FFF2-40B4-BE49-F238E27FC236}">
                    <a16:creationId xmlns:a16="http://schemas.microsoft.com/office/drawing/2014/main" id="{CE9CF829-F567-46D8-B9EF-3249193E1CD1}"/>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1" name="Freeform 45">
                <a:extLst>
                  <a:ext uri="{FF2B5EF4-FFF2-40B4-BE49-F238E27FC236}">
                    <a16:creationId xmlns:a16="http://schemas.microsoft.com/office/drawing/2014/main" id="{B67451BB-5981-4E59-8281-9E256544C176}"/>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2" name="Freeform 18">
                <a:extLst>
                  <a:ext uri="{FF2B5EF4-FFF2-40B4-BE49-F238E27FC236}">
                    <a16:creationId xmlns:a16="http://schemas.microsoft.com/office/drawing/2014/main" id="{09DA8786-5055-4671-A0FC-598D50E4E01E}"/>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3" name="Freeform 54">
                <a:extLst>
                  <a:ext uri="{FF2B5EF4-FFF2-40B4-BE49-F238E27FC236}">
                    <a16:creationId xmlns:a16="http://schemas.microsoft.com/office/drawing/2014/main" id="{18661146-DB45-4087-B9BE-A33CA781934B}"/>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63" name="Rounded Rectangle 8">
              <a:extLst>
                <a:ext uri="{FF2B5EF4-FFF2-40B4-BE49-F238E27FC236}">
                  <a16:creationId xmlns:a16="http://schemas.microsoft.com/office/drawing/2014/main" id="{EF5593A6-8F09-4B6E-BE80-D21110C0F421}"/>
                </a:ext>
              </a:extLst>
            </p:cNvPr>
            <p:cNvSpPr/>
            <p:nvPr/>
          </p:nvSpPr>
          <p:spPr>
            <a:xfrm>
              <a:off x="3485700" y="593822"/>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4" name="Heart 3">
              <a:extLst>
                <a:ext uri="{FF2B5EF4-FFF2-40B4-BE49-F238E27FC236}">
                  <a16:creationId xmlns:a16="http://schemas.microsoft.com/office/drawing/2014/main" id="{167E0CEA-EEFF-4A6A-A19A-766EA594E02E}"/>
                </a:ext>
              </a:extLst>
            </p:cNvPr>
            <p:cNvSpPr>
              <a:spLocks noChangeAspect="1"/>
            </p:cNvSpPr>
            <p:nvPr/>
          </p:nvSpPr>
          <p:spPr>
            <a:xfrm>
              <a:off x="2925107" y="324353"/>
              <a:ext cx="262046" cy="23714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5" name="Oval 19">
              <a:extLst>
                <a:ext uri="{FF2B5EF4-FFF2-40B4-BE49-F238E27FC236}">
                  <a16:creationId xmlns:a16="http://schemas.microsoft.com/office/drawing/2014/main" id="{1C44852C-9FF0-4597-8BD2-55801C76E5DD}"/>
                </a:ext>
              </a:extLst>
            </p:cNvPr>
            <p:cNvSpPr/>
            <p:nvPr/>
          </p:nvSpPr>
          <p:spPr>
            <a:xfrm rot="7840081">
              <a:off x="5210693" y="14748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6" name="Oval 1">
              <a:extLst>
                <a:ext uri="{FF2B5EF4-FFF2-40B4-BE49-F238E27FC236}">
                  <a16:creationId xmlns:a16="http://schemas.microsoft.com/office/drawing/2014/main" id="{64E3390A-4ADC-4775-872E-48485F561909}"/>
                </a:ext>
              </a:extLst>
            </p:cNvPr>
            <p:cNvSpPr/>
            <p:nvPr/>
          </p:nvSpPr>
          <p:spPr>
            <a:xfrm>
              <a:off x="4864288" y="443057"/>
              <a:ext cx="254332" cy="236887"/>
            </a:xfrm>
            <a:custGeom>
              <a:avLst/>
              <a:gdLst/>
              <a:ahLst/>
              <a:cxnLst/>
              <a:rect l="l" t="t" r="r" b="b"/>
              <a:pathLst>
                <a:path w="3990386" h="3716676">
                  <a:moveTo>
                    <a:pt x="815328" y="1024655"/>
                  </a:moveTo>
                  <a:lnTo>
                    <a:pt x="975083" y="1399035"/>
                  </a:lnTo>
                  <a:cubicBezTo>
                    <a:pt x="638627" y="1560898"/>
                    <a:pt x="407005" y="1905230"/>
                    <a:pt x="407005" y="2303661"/>
                  </a:cubicBezTo>
                  <a:cubicBezTo>
                    <a:pt x="407005" y="2859265"/>
                    <a:pt x="857411" y="3309671"/>
                    <a:pt x="1413015" y="3309671"/>
                  </a:cubicBezTo>
                  <a:cubicBezTo>
                    <a:pt x="1777624" y="3309671"/>
                    <a:pt x="2096929" y="3115704"/>
                    <a:pt x="2272372" y="2824721"/>
                  </a:cubicBezTo>
                  <a:lnTo>
                    <a:pt x="2725584" y="2824721"/>
                  </a:lnTo>
                  <a:cubicBezTo>
                    <a:pt x="2519172" y="3347435"/>
                    <a:pt x="2009214" y="3716676"/>
                    <a:pt x="1413015" y="3716676"/>
                  </a:cubicBezTo>
                  <a:cubicBezTo>
                    <a:pt x="632628" y="3716676"/>
                    <a:pt x="0" y="3084048"/>
                    <a:pt x="0" y="2303661"/>
                  </a:cubicBezTo>
                  <a:cubicBezTo>
                    <a:pt x="0" y="1737153"/>
                    <a:pt x="333381" y="1248511"/>
                    <a:pt x="815328" y="1024655"/>
                  </a:cubicBezTo>
                  <a:close/>
                  <a:moveTo>
                    <a:pt x="502561" y="298804"/>
                  </a:moveTo>
                  <a:lnTo>
                    <a:pt x="1108331" y="298804"/>
                  </a:lnTo>
                  <a:cubicBezTo>
                    <a:pt x="1136581" y="298804"/>
                    <a:pt x="1160045" y="319300"/>
                    <a:pt x="1163560" y="346422"/>
                  </a:cubicBezTo>
                  <a:cubicBezTo>
                    <a:pt x="1171623" y="350536"/>
                    <a:pt x="1176285" y="357879"/>
                    <a:pt x="1179664" y="366134"/>
                  </a:cubicBezTo>
                  <a:lnTo>
                    <a:pt x="1939668" y="2222669"/>
                  </a:lnTo>
                  <a:lnTo>
                    <a:pt x="3154304" y="2222669"/>
                  </a:lnTo>
                  <a:cubicBezTo>
                    <a:pt x="3181037" y="2222669"/>
                    <a:pt x="3204555" y="2236435"/>
                    <a:pt x="3216981" y="2258032"/>
                  </a:cubicBezTo>
                  <a:cubicBezTo>
                    <a:pt x="3225669" y="2266039"/>
                    <a:pt x="3231809" y="2276658"/>
                    <a:pt x="3235199" y="2288786"/>
                  </a:cubicBezTo>
                  <a:lnTo>
                    <a:pt x="3393107" y="2853741"/>
                  </a:lnTo>
                  <a:lnTo>
                    <a:pt x="3952285" y="2853741"/>
                  </a:lnTo>
                  <a:cubicBezTo>
                    <a:pt x="3973328" y="2853741"/>
                    <a:pt x="3990386" y="2870799"/>
                    <a:pt x="3990386" y="2891842"/>
                  </a:cubicBezTo>
                  <a:lnTo>
                    <a:pt x="3990386" y="3044241"/>
                  </a:lnTo>
                  <a:cubicBezTo>
                    <a:pt x="3990386" y="3065284"/>
                    <a:pt x="3973328" y="3082342"/>
                    <a:pt x="3952285" y="3082342"/>
                  </a:cubicBezTo>
                  <a:lnTo>
                    <a:pt x="3061939" y="3082342"/>
                  </a:lnTo>
                  <a:lnTo>
                    <a:pt x="3049108" y="3077027"/>
                  </a:lnTo>
                  <a:cubicBezTo>
                    <a:pt x="3012205" y="3083408"/>
                    <a:pt x="2976158" y="3060440"/>
                    <a:pt x="2965797" y="3023373"/>
                  </a:cubicBezTo>
                  <a:lnTo>
                    <a:pt x="2869786" y="2679869"/>
                  </a:lnTo>
                  <a:lnTo>
                    <a:pt x="1692884" y="2679869"/>
                  </a:lnTo>
                  <a:cubicBezTo>
                    <a:pt x="1669732" y="2679869"/>
                    <a:pt x="1648992" y="2669544"/>
                    <a:pt x="1635703" y="2652658"/>
                  </a:cubicBezTo>
                  <a:cubicBezTo>
                    <a:pt x="1623506" y="2645708"/>
                    <a:pt x="1614192" y="2634403"/>
                    <a:pt x="1608508" y="2620517"/>
                  </a:cubicBezTo>
                  <a:lnTo>
                    <a:pt x="798458" y="641730"/>
                  </a:lnTo>
                  <a:lnTo>
                    <a:pt x="502561" y="641730"/>
                  </a:lnTo>
                  <a:cubicBezTo>
                    <a:pt x="470995" y="641730"/>
                    <a:pt x="445406" y="616141"/>
                    <a:pt x="445406" y="584575"/>
                  </a:cubicBezTo>
                  <a:lnTo>
                    <a:pt x="445406" y="355959"/>
                  </a:lnTo>
                  <a:cubicBezTo>
                    <a:pt x="445406" y="324393"/>
                    <a:pt x="470995" y="298804"/>
                    <a:pt x="502561" y="298804"/>
                  </a:cubicBezTo>
                  <a:close/>
                  <a:moveTo>
                    <a:pt x="1644556" y="0"/>
                  </a:moveTo>
                  <a:cubicBezTo>
                    <a:pt x="1843401" y="0"/>
                    <a:pt x="2004596" y="161195"/>
                    <a:pt x="2004596" y="360040"/>
                  </a:cubicBezTo>
                  <a:cubicBezTo>
                    <a:pt x="2004596" y="473964"/>
                    <a:pt x="1951684" y="575530"/>
                    <a:pt x="1868092" y="640247"/>
                  </a:cubicBezTo>
                  <a:lnTo>
                    <a:pt x="1878646" y="636314"/>
                  </a:lnTo>
                  <a:cubicBezTo>
                    <a:pt x="1967954" y="603039"/>
                    <a:pt x="2067327" y="648462"/>
                    <a:pt x="2100603" y="737770"/>
                  </a:cubicBezTo>
                  <a:lnTo>
                    <a:pt x="2442797" y="1656185"/>
                  </a:lnTo>
                  <a:lnTo>
                    <a:pt x="3426891" y="1656185"/>
                  </a:lnTo>
                  <a:cubicBezTo>
                    <a:pt x="3470661" y="1656185"/>
                    <a:pt x="3509987" y="1675215"/>
                    <a:pt x="3536031" y="1706361"/>
                  </a:cubicBezTo>
                  <a:cubicBezTo>
                    <a:pt x="3559761" y="1719045"/>
                    <a:pt x="3578086" y="1741351"/>
                    <a:pt x="3585374" y="1769449"/>
                  </a:cubicBezTo>
                  <a:lnTo>
                    <a:pt x="3754795" y="2422620"/>
                  </a:lnTo>
                  <a:lnTo>
                    <a:pt x="3892220" y="2422620"/>
                  </a:lnTo>
                  <a:cubicBezTo>
                    <a:pt x="3946434" y="2422620"/>
                    <a:pt x="3990384" y="2466570"/>
                    <a:pt x="3990384" y="2520784"/>
                  </a:cubicBezTo>
                  <a:lnTo>
                    <a:pt x="3990384" y="2652151"/>
                  </a:lnTo>
                  <a:cubicBezTo>
                    <a:pt x="3990384" y="2706365"/>
                    <a:pt x="3946434" y="2750315"/>
                    <a:pt x="3892220" y="2750315"/>
                  </a:cubicBezTo>
                  <a:lnTo>
                    <a:pt x="3636525" y="2750315"/>
                  </a:lnTo>
                  <a:lnTo>
                    <a:pt x="3609239" y="2744806"/>
                  </a:lnTo>
                  <a:lnTo>
                    <a:pt x="3593280" y="2748946"/>
                  </a:lnTo>
                  <a:cubicBezTo>
                    <a:pt x="3538803" y="2763076"/>
                    <a:pt x="3483185" y="2730369"/>
                    <a:pt x="3469055" y="2675892"/>
                  </a:cubicBezTo>
                  <a:lnTo>
                    <a:pt x="3332515" y="2149490"/>
                  </a:lnTo>
                  <a:lnTo>
                    <a:pt x="2128309" y="2149490"/>
                  </a:lnTo>
                  <a:cubicBezTo>
                    <a:pt x="2066906" y="2149490"/>
                    <a:pt x="2014250" y="2112039"/>
                    <a:pt x="1992038" y="2058691"/>
                  </a:cubicBezTo>
                  <a:cubicBezTo>
                    <a:pt x="1977002" y="2042985"/>
                    <a:pt x="1965065" y="2023929"/>
                    <a:pt x="1957006" y="2002298"/>
                  </a:cubicBezTo>
                  <a:lnTo>
                    <a:pt x="1560791" y="938900"/>
                  </a:lnTo>
                  <a:cubicBezTo>
                    <a:pt x="1527867" y="850534"/>
                    <a:pt x="1571988" y="752315"/>
                    <a:pt x="1659645" y="718559"/>
                  </a:cubicBezTo>
                  <a:cubicBezTo>
                    <a:pt x="1654675" y="719975"/>
                    <a:pt x="1649628" y="720080"/>
                    <a:pt x="1644556" y="720080"/>
                  </a:cubicBezTo>
                  <a:cubicBezTo>
                    <a:pt x="1445711" y="720080"/>
                    <a:pt x="1284516" y="558885"/>
                    <a:pt x="1284516" y="360040"/>
                  </a:cubicBezTo>
                  <a:cubicBezTo>
                    <a:pt x="1284516" y="161195"/>
                    <a:pt x="1445711" y="0"/>
                    <a:pt x="164455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7" name="Freeform 36">
              <a:extLst>
                <a:ext uri="{FF2B5EF4-FFF2-40B4-BE49-F238E27FC236}">
                  <a16:creationId xmlns:a16="http://schemas.microsoft.com/office/drawing/2014/main" id="{BF795900-5699-420B-8153-5C145E5BC559}"/>
                </a:ext>
              </a:extLst>
            </p:cNvPr>
            <p:cNvSpPr>
              <a:spLocks noEditPoints="1"/>
            </p:cNvSpPr>
            <p:nvPr/>
          </p:nvSpPr>
          <p:spPr bwMode="auto">
            <a:xfrm>
              <a:off x="3825094" y="1043782"/>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8" name="Freeform 9">
              <a:extLst>
                <a:ext uri="{FF2B5EF4-FFF2-40B4-BE49-F238E27FC236}">
                  <a16:creationId xmlns:a16="http://schemas.microsoft.com/office/drawing/2014/main" id="{9317581A-FE2F-4ED7-A5DF-1A78B14A2F91}"/>
                </a:ext>
              </a:extLst>
            </p:cNvPr>
            <p:cNvSpPr>
              <a:spLocks/>
            </p:cNvSpPr>
            <p:nvPr/>
          </p:nvSpPr>
          <p:spPr bwMode="auto">
            <a:xfrm>
              <a:off x="5325187" y="519003"/>
              <a:ext cx="267185" cy="286545"/>
            </a:xfrm>
            <a:custGeom>
              <a:avLst/>
              <a:gdLst>
                <a:gd name="T0" fmla="*/ 2709 w 3381"/>
                <a:gd name="T1" fmla="*/ 9 h 3626"/>
                <a:gd name="T2" fmla="*/ 2780 w 3381"/>
                <a:gd name="T3" fmla="*/ 57 h 3626"/>
                <a:gd name="T4" fmla="*/ 2814 w 3381"/>
                <a:gd name="T5" fmla="*/ 138 h 3626"/>
                <a:gd name="T6" fmla="*/ 2832 w 3381"/>
                <a:gd name="T7" fmla="*/ 249 h 3626"/>
                <a:gd name="T8" fmla="*/ 2923 w 3381"/>
                <a:gd name="T9" fmla="*/ 282 h 3626"/>
                <a:gd name="T10" fmla="*/ 3009 w 3381"/>
                <a:gd name="T11" fmla="*/ 238 h 3626"/>
                <a:gd name="T12" fmla="*/ 3100 w 3381"/>
                <a:gd name="T13" fmla="*/ 184 h 3626"/>
                <a:gd name="T14" fmla="*/ 3218 w 3381"/>
                <a:gd name="T15" fmla="*/ 189 h 3626"/>
                <a:gd name="T16" fmla="*/ 3314 w 3381"/>
                <a:gd name="T17" fmla="*/ 255 h 3626"/>
                <a:gd name="T18" fmla="*/ 3372 w 3381"/>
                <a:gd name="T19" fmla="*/ 366 h 3626"/>
                <a:gd name="T20" fmla="*/ 3372 w 3381"/>
                <a:gd name="T21" fmla="*/ 526 h 3626"/>
                <a:gd name="T22" fmla="*/ 3320 w 3381"/>
                <a:gd name="T23" fmla="*/ 624 h 3626"/>
                <a:gd name="T24" fmla="*/ 3223 w 3381"/>
                <a:gd name="T25" fmla="*/ 680 h 3626"/>
                <a:gd name="T26" fmla="*/ 3112 w 3381"/>
                <a:gd name="T27" fmla="*/ 689 h 3626"/>
                <a:gd name="T28" fmla="*/ 3012 w 3381"/>
                <a:gd name="T29" fmla="*/ 644 h 3626"/>
                <a:gd name="T30" fmla="*/ 2901 w 3381"/>
                <a:gd name="T31" fmla="*/ 575 h 3626"/>
                <a:gd name="T32" fmla="*/ 2730 w 3381"/>
                <a:gd name="T33" fmla="*/ 607 h 3626"/>
                <a:gd name="T34" fmla="*/ 2589 w 3381"/>
                <a:gd name="T35" fmla="*/ 695 h 3626"/>
                <a:gd name="T36" fmla="*/ 2472 w 3381"/>
                <a:gd name="T37" fmla="*/ 815 h 3626"/>
                <a:gd name="T38" fmla="*/ 2372 w 3381"/>
                <a:gd name="T39" fmla="*/ 949 h 3626"/>
                <a:gd name="T40" fmla="*/ 2285 w 3381"/>
                <a:gd name="T41" fmla="*/ 1073 h 3626"/>
                <a:gd name="T42" fmla="*/ 1645 w 3381"/>
                <a:gd name="T43" fmla="*/ 1931 h 3626"/>
                <a:gd name="T44" fmla="*/ 1012 w 3381"/>
                <a:gd name="T45" fmla="*/ 2853 h 3626"/>
                <a:gd name="T46" fmla="*/ 887 w 3381"/>
                <a:gd name="T47" fmla="*/ 3053 h 3626"/>
                <a:gd name="T48" fmla="*/ 820 w 3381"/>
                <a:gd name="T49" fmla="*/ 3224 h 3626"/>
                <a:gd name="T50" fmla="*/ 829 w 3381"/>
                <a:gd name="T51" fmla="*/ 3295 h 3626"/>
                <a:gd name="T52" fmla="*/ 847 w 3381"/>
                <a:gd name="T53" fmla="*/ 3364 h 3626"/>
                <a:gd name="T54" fmla="*/ 841 w 3381"/>
                <a:gd name="T55" fmla="*/ 3444 h 3626"/>
                <a:gd name="T56" fmla="*/ 789 w 3381"/>
                <a:gd name="T57" fmla="*/ 3533 h 3626"/>
                <a:gd name="T58" fmla="*/ 694 w 3381"/>
                <a:gd name="T59" fmla="*/ 3593 h 3626"/>
                <a:gd name="T60" fmla="*/ 576 w 3381"/>
                <a:gd name="T61" fmla="*/ 3624 h 3626"/>
                <a:gd name="T62" fmla="*/ 467 w 3381"/>
                <a:gd name="T63" fmla="*/ 3615 h 3626"/>
                <a:gd name="T64" fmla="*/ 392 w 3381"/>
                <a:gd name="T65" fmla="*/ 3560 h 3626"/>
                <a:gd name="T66" fmla="*/ 358 w 3381"/>
                <a:gd name="T67" fmla="*/ 3446 h 3626"/>
                <a:gd name="T68" fmla="*/ 361 w 3381"/>
                <a:gd name="T69" fmla="*/ 3351 h 3626"/>
                <a:gd name="T70" fmla="*/ 349 w 3381"/>
                <a:gd name="T71" fmla="*/ 3262 h 3626"/>
                <a:gd name="T72" fmla="*/ 301 w 3381"/>
                <a:gd name="T73" fmla="*/ 3200 h 3626"/>
                <a:gd name="T74" fmla="*/ 225 w 3381"/>
                <a:gd name="T75" fmla="*/ 3153 h 3626"/>
                <a:gd name="T76" fmla="*/ 140 w 3381"/>
                <a:gd name="T77" fmla="*/ 3111 h 3626"/>
                <a:gd name="T78" fmla="*/ 61 w 3381"/>
                <a:gd name="T79" fmla="*/ 3060 h 3626"/>
                <a:gd name="T80" fmla="*/ 10 w 3381"/>
                <a:gd name="T81" fmla="*/ 2991 h 3626"/>
                <a:gd name="T82" fmla="*/ 1 w 3381"/>
                <a:gd name="T83" fmla="*/ 2895 h 3626"/>
                <a:gd name="T84" fmla="*/ 49 w 3381"/>
                <a:gd name="T85" fmla="*/ 2775 h 3626"/>
                <a:gd name="T86" fmla="*/ 134 w 3381"/>
                <a:gd name="T87" fmla="*/ 2713 h 3626"/>
                <a:gd name="T88" fmla="*/ 247 w 3381"/>
                <a:gd name="T89" fmla="*/ 2689 h 3626"/>
                <a:gd name="T90" fmla="*/ 372 w 3381"/>
                <a:gd name="T91" fmla="*/ 2671 h 3626"/>
                <a:gd name="T92" fmla="*/ 527 w 3381"/>
                <a:gd name="T93" fmla="*/ 2609 h 3626"/>
                <a:gd name="T94" fmla="*/ 701 w 3381"/>
                <a:gd name="T95" fmla="*/ 2484 h 3626"/>
                <a:gd name="T96" fmla="*/ 869 w 3381"/>
                <a:gd name="T97" fmla="*/ 2346 h 3626"/>
                <a:gd name="T98" fmla="*/ 1074 w 3381"/>
                <a:gd name="T99" fmla="*/ 2142 h 3626"/>
                <a:gd name="T100" fmla="*/ 1252 w 3381"/>
                <a:gd name="T101" fmla="*/ 1913 h 3626"/>
                <a:gd name="T102" fmla="*/ 1534 w 3381"/>
                <a:gd name="T103" fmla="*/ 1549 h 3626"/>
                <a:gd name="T104" fmla="*/ 1736 w 3381"/>
                <a:gd name="T105" fmla="*/ 1289 h 3626"/>
                <a:gd name="T106" fmla="*/ 1909 w 3381"/>
                <a:gd name="T107" fmla="*/ 1093 h 3626"/>
                <a:gd name="T108" fmla="*/ 2423 w 3381"/>
                <a:gd name="T109" fmla="*/ 349 h 3626"/>
                <a:gd name="T110" fmla="*/ 2432 w 3381"/>
                <a:gd name="T111" fmla="*/ 280 h 3626"/>
                <a:gd name="T112" fmla="*/ 2420 w 3381"/>
                <a:gd name="T113" fmla="*/ 207 h 3626"/>
                <a:gd name="T114" fmla="*/ 2425 w 3381"/>
                <a:gd name="T115" fmla="*/ 131 h 3626"/>
                <a:gd name="T116" fmla="*/ 2489 w 3381"/>
                <a:gd name="T117" fmla="*/ 57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81" h="3626">
                  <a:moveTo>
                    <a:pt x="2629" y="0"/>
                  </a:moveTo>
                  <a:lnTo>
                    <a:pt x="2672" y="2"/>
                  </a:lnTo>
                  <a:lnTo>
                    <a:pt x="2709" y="9"/>
                  </a:lnTo>
                  <a:lnTo>
                    <a:pt x="2738" y="20"/>
                  </a:lnTo>
                  <a:lnTo>
                    <a:pt x="2761" y="37"/>
                  </a:lnTo>
                  <a:lnTo>
                    <a:pt x="2780" y="57"/>
                  </a:lnTo>
                  <a:lnTo>
                    <a:pt x="2794" y="80"/>
                  </a:lnTo>
                  <a:lnTo>
                    <a:pt x="2805" y="107"/>
                  </a:lnTo>
                  <a:lnTo>
                    <a:pt x="2814" y="138"/>
                  </a:lnTo>
                  <a:lnTo>
                    <a:pt x="2821" y="173"/>
                  </a:lnTo>
                  <a:lnTo>
                    <a:pt x="2827" y="209"/>
                  </a:lnTo>
                  <a:lnTo>
                    <a:pt x="2832" y="249"/>
                  </a:lnTo>
                  <a:lnTo>
                    <a:pt x="2860" y="266"/>
                  </a:lnTo>
                  <a:lnTo>
                    <a:pt x="2890" y="278"/>
                  </a:lnTo>
                  <a:lnTo>
                    <a:pt x="2923" y="282"/>
                  </a:lnTo>
                  <a:lnTo>
                    <a:pt x="2958" y="278"/>
                  </a:lnTo>
                  <a:lnTo>
                    <a:pt x="2992" y="266"/>
                  </a:lnTo>
                  <a:lnTo>
                    <a:pt x="3009" y="238"/>
                  </a:lnTo>
                  <a:lnTo>
                    <a:pt x="3034" y="215"/>
                  </a:lnTo>
                  <a:lnTo>
                    <a:pt x="3063" y="197"/>
                  </a:lnTo>
                  <a:lnTo>
                    <a:pt x="3100" y="184"/>
                  </a:lnTo>
                  <a:lnTo>
                    <a:pt x="3138" y="177"/>
                  </a:lnTo>
                  <a:lnTo>
                    <a:pt x="3178" y="178"/>
                  </a:lnTo>
                  <a:lnTo>
                    <a:pt x="3218" y="189"/>
                  </a:lnTo>
                  <a:lnTo>
                    <a:pt x="3252" y="206"/>
                  </a:lnTo>
                  <a:lnTo>
                    <a:pt x="3285" y="227"/>
                  </a:lnTo>
                  <a:lnTo>
                    <a:pt x="3314" y="255"/>
                  </a:lnTo>
                  <a:lnTo>
                    <a:pt x="3338" y="287"/>
                  </a:lnTo>
                  <a:lnTo>
                    <a:pt x="3358" y="324"/>
                  </a:lnTo>
                  <a:lnTo>
                    <a:pt x="3372" y="366"/>
                  </a:lnTo>
                  <a:lnTo>
                    <a:pt x="3380" y="415"/>
                  </a:lnTo>
                  <a:lnTo>
                    <a:pt x="3381" y="467"/>
                  </a:lnTo>
                  <a:lnTo>
                    <a:pt x="3372" y="526"/>
                  </a:lnTo>
                  <a:lnTo>
                    <a:pt x="3361" y="562"/>
                  </a:lnTo>
                  <a:lnTo>
                    <a:pt x="3343" y="597"/>
                  </a:lnTo>
                  <a:lnTo>
                    <a:pt x="3320" y="624"/>
                  </a:lnTo>
                  <a:lnTo>
                    <a:pt x="3290" y="647"/>
                  </a:lnTo>
                  <a:lnTo>
                    <a:pt x="3260" y="667"/>
                  </a:lnTo>
                  <a:lnTo>
                    <a:pt x="3223" y="680"/>
                  </a:lnTo>
                  <a:lnTo>
                    <a:pt x="3187" y="689"/>
                  </a:lnTo>
                  <a:lnTo>
                    <a:pt x="3149" y="693"/>
                  </a:lnTo>
                  <a:lnTo>
                    <a:pt x="3112" y="689"/>
                  </a:lnTo>
                  <a:lnTo>
                    <a:pt x="3076" y="680"/>
                  </a:lnTo>
                  <a:lnTo>
                    <a:pt x="3043" y="666"/>
                  </a:lnTo>
                  <a:lnTo>
                    <a:pt x="3012" y="644"/>
                  </a:lnTo>
                  <a:lnTo>
                    <a:pt x="2987" y="617"/>
                  </a:lnTo>
                  <a:lnTo>
                    <a:pt x="2965" y="582"/>
                  </a:lnTo>
                  <a:lnTo>
                    <a:pt x="2901" y="575"/>
                  </a:lnTo>
                  <a:lnTo>
                    <a:pt x="2840" y="578"/>
                  </a:lnTo>
                  <a:lnTo>
                    <a:pt x="2783" y="589"/>
                  </a:lnTo>
                  <a:lnTo>
                    <a:pt x="2730" y="607"/>
                  </a:lnTo>
                  <a:lnTo>
                    <a:pt x="2680" y="631"/>
                  </a:lnTo>
                  <a:lnTo>
                    <a:pt x="2632" y="660"/>
                  </a:lnTo>
                  <a:lnTo>
                    <a:pt x="2589" y="695"/>
                  </a:lnTo>
                  <a:lnTo>
                    <a:pt x="2547" y="731"/>
                  </a:lnTo>
                  <a:lnTo>
                    <a:pt x="2509" y="773"/>
                  </a:lnTo>
                  <a:lnTo>
                    <a:pt x="2472" y="815"/>
                  </a:lnTo>
                  <a:lnTo>
                    <a:pt x="2438" y="858"/>
                  </a:lnTo>
                  <a:lnTo>
                    <a:pt x="2403" y="904"/>
                  </a:lnTo>
                  <a:lnTo>
                    <a:pt x="2372" y="949"/>
                  </a:lnTo>
                  <a:lnTo>
                    <a:pt x="2341" y="993"/>
                  </a:lnTo>
                  <a:lnTo>
                    <a:pt x="2312" y="1035"/>
                  </a:lnTo>
                  <a:lnTo>
                    <a:pt x="2285" y="1073"/>
                  </a:lnTo>
                  <a:lnTo>
                    <a:pt x="2078" y="1326"/>
                  </a:lnTo>
                  <a:lnTo>
                    <a:pt x="1861" y="1627"/>
                  </a:lnTo>
                  <a:lnTo>
                    <a:pt x="1645" y="1931"/>
                  </a:lnTo>
                  <a:lnTo>
                    <a:pt x="1430" y="2235"/>
                  </a:lnTo>
                  <a:lnTo>
                    <a:pt x="1220" y="2542"/>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47" y="1791"/>
                  </a:lnTo>
                  <a:lnTo>
                    <a:pt x="1440" y="1671"/>
                  </a:lnTo>
                  <a:lnTo>
                    <a:pt x="1534" y="1549"/>
                  </a:lnTo>
                  <a:lnTo>
                    <a:pt x="1625" y="1426"/>
                  </a:lnTo>
                  <a:lnTo>
                    <a:pt x="1678" y="1355"/>
                  </a:lnTo>
                  <a:lnTo>
                    <a:pt x="1736" y="1289"/>
                  </a:lnTo>
                  <a:lnTo>
                    <a:pt x="1796" y="1226"/>
                  </a:lnTo>
                  <a:lnTo>
                    <a:pt x="1854" y="1160"/>
                  </a:lnTo>
                  <a:lnTo>
                    <a:pt x="1909" y="1093"/>
                  </a:lnTo>
                  <a:lnTo>
                    <a:pt x="2201" y="689"/>
                  </a:lnTo>
                  <a:lnTo>
                    <a:pt x="2409" y="369"/>
                  </a:lnTo>
                  <a:lnTo>
                    <a:pt x="2423" y="349"/>
                  </a:lnTo>
                  <a:lnTo>
                    <a:pt x="2430" y="327"/>
                  </a:lnTo>
                  <a:lnTo>
                    <a:pt x="2432" y="304"/>
                  </a:lnTo>
                  <a:lnTo>
                    <a:pt x="2432" y="280"/>
                  </a:lnTo>
                  <a:lnTo>
                    <a:pt x="2429" y="257"/>
                  </a:lnTo>
                  <a:lnTo>
                    <a:pt x="2423" y="231"/>
                  </a:lnTo>
                  <a:lnTo>
                    <a:pt x="2420" y="207"/>
                  </a:lnTo>
                  <a:lnTo>
                    <a:pt x="2416" y="182"/>
                  </a:lnTo>
                  <a:lnTo>
                    <a:pt x="2418" y="157"/>
                  </a:lnTo>
                  <a:lnTo>
                    <a:pt x="2425" y="131"/>
                  </a:lnTo>
                  <a:lnTo>
                    <a:pt x="2438" y="106"/>
                  </a:lnTo>
                  <a:lnTo>
                    <a:pt x="2458" y="82"/>
                  </a:lnTo>
                  <a:lnTo>
                    <a:pt x="2489" y="57"/>
                  </a:lnTo>
                  <a:lnTo>
                    <a:pt x="2529" y="33"/>
                  </a:lnTo>
                  <a:lnTo>
                    <a:pt x="2629"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9" name="Oval 7">
              <a:extLst>
                <a:ext uri="{FF2B5EF4-FFF2-40B4-BE49-F238E27FC236}">
                  <a16:creationId xmlns:a16="http://schemas.microsoft.com/office/drawing/2014/main" id="{29664B63-09B9-421A-B63A-3B19FF44CED1}"/>
                </a:ext>
              </a:extLst>
            </p:cNvPr>
            <p:cNvSpPr/>
            <p:nvPr/>
          </p:nvSpPr>
          <p:spPr>
            <a:xfrm>
              <a:off x="5235611" y="1064229"/>
              <a:ext cx="251451" cy="251451"/>
            </a:xfrm>
            <a:custGeom>
              <a:avLst/>
              <a:gdLst/>
              <a:ahLst/>
              <a:cxnLst/>
              <a:rect l="l" t="t" r="r" b="b"/>
              <a:pathLst>
                <a:path w="3816424" h="3816424">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Chord 1">
              <a:extLst>
                <a:ext uri="{FF2B5EF4-FFF2-40B4-BE49-F238E27FC236}">
                  <a16:creationId xmlns:a16="http://schemas.microsoft.com/office/drawing/2014/main" id="{61FD7A6D-B3B9-481F-A989-A366A6F0C873}"/>
                </a:ext>
              </a:extLst>
            </p:cNvPr>
            <p:cNvSpPr/>
            <p:nvPr/>
          </p:nvSpPr>
          <p:spPr>
            <a:xfrm rot="16200000">
              <a:off x="5434155" y="1230709"/>
              <a:ext cx="272228" cy="272559"/>
            </a:xfrm>
            <a:custGeom>
              <a:avLst/>
              <a:gdLst/>
              <a:ahLst/>
              <a:cxnLst/>
              <a:rect l="l" t="t" r="r" b="b"/>
              <a:pathLst>
                <a:path w="3967137" h="3971952">
                  <a:moveTo>
                    <a:pt x="261389" y="1091292"/>
                  </a:moveTo>
                  <a:lnTo>
                    <a:pt x="261389" y="2844253"/>
                  </a:lnTo>
                  <a:cubicBezTo>
                    <a:pt x="261389" y="2868314"/>
                    <a:pt x="241884" y="2887819"/>
                    <a:pt x="217823" y="2887819"/>
                  </a:cubicBezTo>
                  <a:lnTo>
                    <a:pt x="43566" y="2887819"/>
                  </a:lnTo>
                  <a:cubicBezTo>
                    <a:pt x="19505" y="2887819"/>
                    <a:pt x="0" y="2868314"/>
                    <a:pt x="0" y="2844253"/>
                  </a:cubicBezTo>
                  <a:lnTo>
                    <a:pt x="0" y="1091292"/>
                  </a:lnTo>
                  <a:cubicBezTo>
                    <a:pt x="0" y="1067231"/>
                    <a:pt x="19505" y="1047726"/>
                    <a:pt x="43566" y="1047726"/>
                  </a:cubicBezTo>
                  <a:lnTo>
                    <a:pt x="217823" y="1047726"/>
                  </a:lnTo>
                  <a:cubicBezTo>
                    <a:pt x="241884" y="1047726"/>
                    <a:pt x="261389" y="1067231"/>
                    <a:pt x="261389" y="1091292"/>
                  </a:cubicBezTo>
                  <a:close/>
                  <a:moveTo>
                    <a:pt x="1777362" y="1774668"/>
                  </a:moveTo>
                  <a:lnTo>
                    <a:pt x="1417254" y="1774668"/>
                  </a:lnTo>
                  <a:lnTo>
                    <a:pt x="1417254" y="1414560"/>
                  </a:lnTo>
                  <a:lnTo>
                    <a:pt x="1031046" y="1414560"/>
                  </a:lnTo>
                  <a:lnTo>
                    <a:pt x="1031046" y="1774668"/>
                  </a:lnTo>
                  <a:lnTo>
                    <a:pt x="670938" y="1774668"/>
                  </a:lnTo>
                  <a:lnTo>
                    <a:pt x="670938" y="2160876"/>
                  </a:lnTo>
                  <a:lnTo>
                    <a:pt x="1031046" y="2160876"/>
                  </a:lnTo>
                  <a:lnTo>
                    <a:pt x="1031046" y="2520984"/>
                  </a:lnTo>
                  <a:lnTo>
                    <a:pt x="1417254" y="2520984"/>
                  </a:lnTo>
                  <a:lnTo>
                    <a:pt x="1417254" y="2160876"/>
                  </a:lnTo>
                  <a:lnTo>
                    <a:pt x="1777362" y="2160876"/>
                  </a:lnTo>
                  <a:close/>
                  <a:moveTo>
                    <a:pt x="2067493" y="3788343"/>
                  </a:moveTo>
                  <a:cubicBezTo>
                    <a:pt x="1411863" y="3859754"/>
                    <a:pt x="774928" y="3530250"/>
                    <a:pt x="425251" y="2938765"/>
                  </a:cubicBezTo>
                  <a:lnTo>
                    <a:pt x="380806" y="2850254"/>
                  </a:lnTo>
                  <a:lnTo>
                    <a:pt x="380806" y="1084978"/>
                  </a:lnTo>
                  <a:cubicBezTo>
                    <a:pt x="391288" y="1056225"/>
                    <a:pt x="405914" y="1029780"/>
                    <a:pt x="421215" y="1003639"/>
                  </a:cubicBezTo>
                  <a:cubicBezTo>
                    <a:pt x="768423" y="410526"/>
                    <a:pt x="1403978" y="78047"/>
                    <a:pt x="2059899" y="146393"/>
                  </a:cubicBezTo>
                  <a:close/>
                  <a:moveTo>
                    <a:pt x="2442453" y="43566"/>
                  </a:moveTo>
                  <a:lnTo>
                    <a:pt x="2442453" y="3916873"/>
                  </a:lnTo>
                  <a:cubicBezTo>
                    <a:pt x="2442453" y="3940934"/>
                    <a:pt x="2422948" y="3960439"/>
                    <a:pt x="2398887" y="3960439"/>
                  </a:cubicBezTo>
                  <a:lnTo>
                    <a:pt x="2224630" y="3960439"/>
                  </a:lnTo>
                  <a:cubicBezTo>
                    <a:pt x="2200569" y="3960439"/>
                    <a:pt x="2181064" y="3940934"/>
                    <a:pt x="2181064" y="3916873"/>
                  </a:cubicBezTo>
                  <a:lnTo>
                    <a:pt x="2181064" y="43566"/>
                  </a:lnTo>
                  <a:cubicBezTo>
                    <a:pt x="2181064" y="19505"/>
                    <a:pt x="2200569" y="0"/>
                    <a:pt x="2224630" y="0"/>
                  </a:cubicBezTo>
                  <a:lnTo>
                    <a:pt x="2398887" y="0"/>
                  </a:lnTo>
                  <a:cubicBezTo>
                    <a:pt x="2422948" y="0"/>
                    <a:pt x="2442453" y="19505"/>
                    <a:pt x="2442453" y="43566"/>
                  </a:cubicBezTo>
                  <a:close/>
                  <a:moveTo>
                    <a:pt x="3576812" y="3233512"/>
                  </a:moveTo>
                  <a:cubicBezTo>
                    <a:pt x="3575162" y="3242191"/>
                    <a:pt x="3571784" y="3250690"/>
                    <a:pt x="3566575" y="3258503"/>
                  </a:cubicBezTo>
                  <a:lnTo>
                    <a:pt x="3324309" y="3621901"/>
                  </a:lnTo>
                  <a:cubicBezTo>
                    <a:pt x="3303474" y="3653154"/>
                    <a:pt x="3261248" y="3661599"/>
                    <a:pt x="3229996" y="3640764"/>
                  </a:cubicBezTo>
                  <a:lnTo>
                    <a:pt x="2586977" y="3212084"/>
                  </a:lnTo>
                  <a:lnTo>
                    <a:pt x="2586977" y="2523698"/>
                  </a:lnTo>
                  <a:lnTo>
                    <a:pt x="3547712" y="3164190"/>
                  </a:lnTo>
                  <a:cubicBezTo>
                    <a:pt x="3571151" y="3179816"/>
                    <a:pt x="3581762" y="3207474"/>
                    <a:pt x="3576812" y="3233512"/>
                  </a:cubicBezTo>
                  <a:close/>
                  <a:moveTo>
                    <a:pt x="3966131" y="3317297"/>
                  </a:moveTo>
                  <a:cubicBezTo>
                    <a:pt x="3968508" y="3328190"/>
                    <a:pt x="3966729" y="3339990"/>
                    <a:pt x="3960231" y="3350115"/>
                  </a:cubicBezTo>
                  <a:lnTo>
                    <a:pt x="3574032" y="3951911"/>
                  </a:lnTo>
                  <a:cubicBezTo>
                    <a:pt x="3561037" y="3972161"/>
                    <a:pt x="3534087" y="3978041"/>
                    <a:pt x="3513837" y="3965046"/>
                  </a:cubicBezTo>
                  <a:lnTo>
                    <a:pt x="3367182" y="3870931"/>
                  </a:lnTo>
                  <a:cubicBezTo>
                    <a:pt x="3346932" y="3857936"/>
                    <a:pt x="3341051" y="3830986"/>
                    <a:pt x="3354046" y="3810736"/>
                  </a:cubicBezTo>
                  <a:lnTo>
                    <a:pt x="3740245" y="3208940"/>
                  </a:lnTo>
                  <a:cubicBezTo>
                    <a:pt x="3753241" y="3188690"/>
                    <a:pt x="3780191" y="3182809"/>
                    <a:pt x="3800440" y="3195805"/>
                  </a:cubicBezTo>
                  <a:lnTo>
                    <a:pt x="3947096" y="3289920"/>
                  </a:lnTo>
                  <a:cubicBezTo>
                    <a:pt x="3957221" y="3296417"/>
                    <a:pt x="3963753" y="3306404"/>
                    <a:pt x="3966131" y="331729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ound Same Side Corner Rectangle 5">
              <a:extLst>
                <a:ext uri="{FF2B5EF4-FFF2-40B4-BE49-F238E27FC236}">
                  <a16:creationId xmlns:a16="http://schemas.microsoft.com/office/drawing/2014/main" id="{862B80CD-0DAD-4A16-98FF-73F104E772D7}"/>
                </a:ext>
              </a:extLst>
            </p:cNvPr>
            <p:cNvSpPr/>
            <p:nvPr/>
          </p:nvSpPr>
          <p:spPr>
            <a:xfrm>
              <a:off x="3262532" y="335827"/>
              <a:ext cx="305482" cy="214459"/>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Parallelogram 8">
              <a:extLst>
                <a:ext uri="{FF2B5EF4-FFF2-40B4-BE49-F238E27FC236}">
                  <a16:creationId xmlns:a16="http://schemas.microsoft.com/office/drawing/2014/main" id="{29C7349D-3DF5-4396-8A71-A073040AAEED}"/>
                </a:ext>
              </a:extLst>
            </p:cNvPr>
            <p:cNvSpPr/>
            <p:nvPr/>
          </p:nvSpPr>
          <p:spPr>
            <a:xfrm>
              <a:off x="4863131" y="1826407"/>
              <a:ext cx="330566" cy="20163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Freeform 9">
              <a:extLst>
                <a:ext uri="{FF2B5EF4-FFF2-40B4-BE49-F238E27FC236}">
                  <a16:creationId xmlns:a16="http://schemas.microsoft.com/office/drawing/2014/main" id="{7CDDD1EB-FF7C-45FB-94B8-81D15122F022}"/>
                </a:ext>
              </a:extLst>
            </p:cNvPr>
            <p:cNvSpPr>
              <a:spLocks noEditPoints="1"/>
            </p:cNvSpPr>
            <p:nvPr/>
          </p:nvSpPr>
          <p:spPr bwMode="auto">
            <a:xfrm rot="21253676">
              <a:off x="3149259" y="539297"/>
              <a:ext cx="226547" cy="281295"/>
            </a:xfrm>
            <a:custGeom>
              <a:avLst/>
              <a:gdLst>
                <a:gd name="T0" fmla="*/ 284 w 1949"/>
                <a:gd name="T1" fmla="*/ 218 h 2420"/>
                <a:gd name="T2" fmla="*/ 313 w 1949"/>
                <a:gd name="T3" fmla="*/ 242 h 2420"/>
                <a:gd name="T4" fmla="*/ 313 w 1949"/>
                <a:gd name="T5" fmla="*/ 258 h 2420"/>
                <a:gd name="T6" fmla="*/ 171 w 1949"/>
                <a:gd name="T7" fmla="*/ 423 h 2420"/>
                <a:gd name="T8" fmla="*/ 362 w 1949"/>
                <a:gd name="T9" fmla="*/ 309 h 2420"/>
                <a:gd name="T10" fmla="*/ 398 w 1949"/>
                <a:gd name="T11" fmla="*/ 349 h 2420"/>
                <a:gd name="T12" fmla="*/ 286 w 1949"/>
                <a:gd name="T13" fmla="*/ 469 h 2420"/>
                <a:gd name="T14" fmla="*/ 262 w 1949"/>
                <a:gd name="T15" fmla="*/ 531 h 2420"/>
                <a:gd name="T16" fmla="*/ 273 w 1949"/>
                <a:gd name="T17" fmla="*/ 532 h 2420"/>
                <a:gd name="T18" fmla="*/ 482 w 1949"/>
                <a:gd name="T19" fmla="*/ 438 h 2420"/>
                <a:gd name="T20" fmla="*/ 337 w 1949"/>
                <a:gd name="T21" fmla="*/ 616 h 2420"/>
                <a:gd name="T22" fmla="*/ 351 w 1949"/>
                <a:gd name="T23" fmla="*/ 629 h 2420"/>
                <a:gd name="T24" fmla="*/ 449 w 1949"/>
                <a:gd name="T25" fmla="*/ 560 h 2420"/>
                <a:gd name="T26" fmla="*/ 533 w 1949"/>
                <a:gd name="T27" fmla="*/ 516 h 2420"/>
                <a:gd name="T28" fmla="*/ 546 w 1949"/>
                <a:gd name="T29" fmla="*/ 565 h 2420"/>
                <a:gd name="T30" fmla="*/ 469 w 1949"/>
                <a:gd name="T31" fmla="*/ 642 h 2420"/>
                <a:gd name="T32" fmla="*/ 422 w 1949"/>
                <a:gd name="T33" fmla="*/ 712 h 2420"/>
                <a:gd name="T34" fmla="*/ 606 w 1949"/>
                <a:gd name="T35" fmla="*/ 598 h 2420"/>
                <a:gd name="T36" fmla="*/ 626 w 1949"/>
                <a:gd name="T37" fmla="*/ 598 h 2420"/>
                <a:gd name="T38" fmla="*/ 646 w 1949"/>
                <a:gd name="T39" fmla="*/ 614 h 2420"/>
                <a:gd name="T40" fmla="*/ 653 w 1949"/>
                <a:gd name="T41" fmla="*/ 638 h 2420"/>
                <a:gd name="T42" fmla="*/ 609 w 1949"/>
                <a:gd name="T43" fmla="*/ 702 h 2420"/>
                <a:gd name="T44" fmla="*/ 506 w 1949"/>
                <a:gd name="T45" fmla="*/ 791 h 2420"/>
                <a:gd name="T46" fmla="*/ 633 w 1949"/>
                <a:gd name="T47" fmla="*/ 872 h 2420"/>
                <a:gd name="T48" fmla="*/ 1162 w 1949"/>
                <a:gd name="T49" fmla="*/ 1307 h 2420"/>
                <a:gd name="T50" fmla="*/ 1709 w 1949"/>
                <a:gd name="T51" fmla="*/ 1996 h 2420"/>
                <a:gd name="T52" fmla="*/ 1944 w 1949"/>
                <a:gd name="T53" fmla="*/ 2387 h 2420"/>
                <a:gd name="T54" fmla="*/ 1884 w 1949"/>
                <a:gd name="T55" fmla="*/ 2420 h 2420"/>
                <a:gd name="T56" fmla="*/ 1515 w 1949"/>
                <a:gd name="T57" fmla="*/ 1932 h 2420"/>
                <a:gd name="T58" fmla="*/ 1037 w 1949"/>
                <a:gd name="T59" fmla="*/ 1343 h 2420"/>
                <a:gd name="T60" fmla="*/ 617 w 1949"/>
                <a:gd name="T61" fmla="*/ 1000 h 2420"/>
                <a:gd name="T62" fmla="*/ 391 w 1949"/>
                <a:gd name="T63" fmla="*/ 863 h 2420"/>
                <a:gd name="T64" fmla="*/ 257 w 1949"/>
                <a:gd name="T65" fmla="*/ 707 h 2420"/>
                <a:gd name="T66" fmla="*/ 118 w 1949"/>
                <a:gd name="T67" fmla="*/ 552 h 2420"/>
                <a:gd name="T68" fmla="*/ 20 w 1949"/>
                <a:gd name="T69" fmla="*/ 447 h 2420"/>
                <a:gd name="T70" fmla="*/ 7 w 1949"/>
                <a:gd name="T71" fmla="*/ 371 h 2420"/>
                <a:gd name="T72" fmla="*/ 75 w 1949"/>
                <a:gd name="T73" fmla="*/ 327 h 2420"/>
                <a:gd name="T74" fmla="*/ 115 w 1949"/>
                <a:gd name="T75" fmla="*/ 338 h 2420"/>
                <a:gd name="T76" fmla="*/ 555 w 1949"/>
                <a:gd name="T77" fmla="*/ 3 h 2420"/>
                <a:gd name="T78" fmla="*/ 529 w 1949"/>
                <a:gd name="T79" fmla="*/ 36 h 2420"/>
                <a:gd name="T80" fmla="*/ 560 w 1949"/>
                <a:gd name="T81" fmla="*/ 132 h 2420"/>
                <a:gd name="T82" fmla="*/ 660 w 1949"/>
                <a:gd name="T83" fmla="*/ 220 h 2420"/>
                <a:gd name="T84" fmla="*/ 780 w 1949"/>
                <a:gd name="T85" fmla="*/ 300 h 2420"/>
                <a:gd name="T86" fmla="*/ 855 w 1949"/>
                <a:gd name="T87" fmla="*/ 411 h 2420"/>
                <a:gd name="T88" fmla="*/ 822 w 1949"/>
                <a:gd name="T89" fmla="*/ 540 h 2420"/>
                <a:gd name="T90" fmla="*/ 709 w 1949"/>
                <a:gd name="T91" fmla="*/ 560 h 2420"/>
                <a:gd name="T92" fmla="*/ 597 w 1949"/>
                <a:gd name="T93" fmla="*/ 483 h 2420"/>
                <a:gd name="T94" fmla="*/ 462 w 1949"/>
                <a:gd name="T95" fmla="*/ 349 h 2420"/>
                <a:gd name="T96" fmla="*/ 360 w 1949"/>
                <a:gd name="T97" fmla="*/ 194 h 2420"/>
                <a:gd name="T98" fmla="*/ 358 w 1949"/>
                <a:gd name="T99" fmla="*/ 87 h 2420"/>
                <a:gd name="T100" fmla="*/ 427 w 1949"/>
                <a:gd name="T101" fmla="*/ 14 h 2420"/>
                <a:gd name="T102" fmla="*/ 533 w 1949"/>
                <a:gd name="T103" fmla="*/ 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9" h="2420">
                  <a:moveTo>
                    <a:pt x="262" y="214"/>
                  </a:moveTo>
                  <a:lnTo>
                    <a:pt x="267" y="214"/>
                  </a:lnTo>
                  <a:lnTo>
                    <a:pt x="277" y="216"/>
                  </a:lnTo>
                  <a:lnTo>
                    <a:pt x="284" y="218"/>
                  </a:lnTo>
                  <a:lnTo>
                    <a:pt x="289" y="218"/>
                  </a:lnTo>
                  <a:lnTo>
                    <a:pt x="302" y="225"/>
                  </a:lnTo>
                  <a:lnTo>
                    <a:pt x="309" y="234"/>
                  </a:lnTo>
                  <a:lnTo>
                    <a:pt x="313" y="242"/>
                  </a:lnTo>
                  <a:lnTo>
                    <a:pt x="315" y="247"/>
                  </a:lnTo>
                  <a:lnTo>
                    <a:pt x="315" y="251"/>
                  </a:lnTo>
                  <a:lnTo>
                    <a:pt x="315" y="252"/>
                  </a:lnTo>
                  <a:lnTo>
                    <a:pt x="313" y="258"/>
                  </a:lnTo>
                  <a:lnTo>
                    <a:pt x="311" y="263"/>
                  </a:lnTo>
                  <a:lnTo>
                    <a:pt x="309" y="271"/>
                  </a:lnTo>
                  <a:lnTo>
                    <a:pt x="166" y="405"/>
                  </a:lnTo>
                  <a:lnTo>
                    <a:pt x="171" y="423"/>
                  </a:lnTo>
                  <a:lnTo>
                    <a:pt x="180" y="434"/>
                  </a:lnTo>
                  <a:lnTo>
                    <a:pt x="198" y="438"/>
                  </a:lnTo>
                  <a:lnTo>
                    <a:pt x="349" y="311"/>
                  </a:lnTo>
                  <a:lnTo>
                    <a:pt x="362" y="309"/>
                  </a:lnTo>
                  <a:lnTo>
                    <a:pt x="375" y="314"/>
                  </a:lnTo>
                  <a:lnTo>
                    <a:pt x="386" y="322"/>
                  </a:lnTo>
                  <a:lnTo>
                    <a:pt x="395" y="336"/>
                  </a:lnTo>
                  <a:lnTo>
                    <a:pt x="398" y="349"/>
                  </a:lnTo>
                  <a:lnTo>
                    <a:pt x="398" y="362"/>
                  </a:lnTo>
                  <a:lnTo>
                    <a:pt x="362" y="400"/>
                  </a:lnTo>
                  <a:lnTo>
                    <a:pt x="324" y="434"/>
                  </a:lnTo>
                  <a:lnTo>
                    <a:pt x="286" y="469"/>
                  </a:lnTo>
                  <a:lnTo>
                    <a:pt x="249" y="507"/>
                  </a:lnTo>
                  <a:lnTo>
                    <a:pt x="255" y="525"/>
                  </a:lnTo>
                  <a:lnTo>
                    <a:pt x="258" y="529"/>
                  </a:lnTo>
                  <a:lnTo>
                    <a:pt x="262" y="531"/>
                  </a:lnTo>
                  <a:lnTo>
                    <a:pt x="264" y="532"/>
                  </a:lnTo>
                  <a:lnTo>
                    <a:pt x="267" y="534"/>
                  </a:lnTo>
                  <a:lnTo>
                    <a:pt x="269" y="534"/>
                  </a:lnTo>
                  <a:lnTo>
                    <a:pt x="273" y="532"/>
                  </a:lnTo>
                  <a:lnTo>
                    <a:pt x="278" y="531"/>
                  </a:lnTo>
                  <a:lnTo>
                    <a:pt x="438" y="405"/>
                  </a:lnTo>
                  <a:lnTo>
                    <a:pt x="469" y="418"/>
                  </a:lnTo>
                  <a:lnTo>
                    <a:pt x="482" y="438"/>
                  </a:lnTo>
                  <a:lnTo>
                    <a:pt x="482" y="465"/>
                  </a:lnTo>
                  <a:lnTo>
                    <a:pt x="335" y="602"/>
                  </a:lnTo>
                  <a:lnTo>
                    <a:pt x="335" y="611"/>
                  </a:lnTo>
                  <a:lnTo>
                    <a:pt x="337" y="616"/>
                  </a:lnTo>
                  <a:lnTo>
                    <a:pt x="338" y="622"/>
                  </a:lnTo>
                  <a:lnTo>
                    <a:pt x="342" y="623"/>
                  </a:lnTo>
                  <a:lnTo>
                    <a:pt x="347" y="625"/>
                  </a:lnTo>
                  <a:lnTo>
                    <a:pt x="351" y="629"/>
                  </a:lnTo>
                  <a:lnTo>
                    <a:pt x="358" y="631"/>
                  </a:lnTo>
                  <a:lnTo>
                    <a:pt x="387" y="612"/>
                  </a:lnTo>
                  <a:lnTo>
                    <a:pt x="417" y="587"/>
                  </a:lnTo>
                  <a:lnTo>
                    <a:pt x="449" y="560"/>
                  </a:lnTo>
                  <a:lnTo>
                    <a:pt x="480" y="532"/>
                  </a:lnTo>
                  <a:lnTo>
                    <a:pt x="515" y="511"/>
                  </a:lnTo>
                  <a:lnTo>
                    <a:pt x="524" y="512"/>
                  </a:lnTo>
                  <a:lnTo>
                    <a:pt x="533" y="516"/>
                  </a:lnTo>
                  <a:lnTo>
                    <a:pt x="542" y="522"/>
                  </a:lnTo>
                  <a:lnTo>
                    <a:pt x="549" y="534"/>
                  </a:lnTo>
                  <a:lnTo>
                    <a:pt x="553" y="549"/>
                  </a:lnTo>
                  <a:lnTo>
                    <a:pt x="546" y="565"/>
                  </a:lnTo>
                  <a:lnTo>
                    <a:pt x="531" y="583"/>
                  </a:lnTo>
                  <a:lnTo>
                    <a:pt x="513" y="602"/>
                  </a:lnTo>
                  <a:lnTo>
                    <a:pt x="491" y="622"/>
                  </a:lnTo>
                  <a:lnTo>
                    <a:pt x="469" y="642"/>
                  </a:lnTo>
                  <a:lnTo>
                    <a:pt x="447" y="660"/>
                  </a:lnTo>
                  <a:lnTo>
                    <a:pt x="429" y="680"/>
                  </a:lnTo>
                  <a:lnTo>
                    <a:pt x="418" y="698"/>
                  </a:lnTo>
                  <a:lnTo>
                    <a:pt x="422" y="712"/>
                  </a:lnTo>
                  <a:lnTo>
                    <a:pt x="427" y="722"/>
                  </a:lnTo>
                  <a:lnTo>
                    <a:pt x="437" y="727"/>
                  </a:lnTo>
                  <a:lnTo>
                    <a:pt x="449" y="727"/>
                  </a:lnTo>
                  <a:lnTo>
                    <a:pt x="606" y="598"/>
                  </a:lnTo>
                  <a:lnTo>
                    <a:pt x="611" y="598"/>
                  </a:lnTo>
                  <a:lnTo>
                    <a:pt x="617" y="598"/>
                  </a:lnTo>
                  <a:lnTo>
                    <a:pt x="622" y="598"/>
                  </a:lnTo>
                  <a:lnTo>
                    <a:pt x="626" y="598"/>
                  </a:lnTo>
                  <a:lnTo>
                    <a:pt x="633" y="602"/>
                  </a:lnTo>
                  <a:lnTo>
                    <a:pt x="638" y="605"/>
                  </a:lnTo>
                  <a:lnTo>
                    <a:pt x="642" y="609"/>
                  </a:lnTo>
                  <a:lnTo>
                    <a:pt x="646" y="614"/>
                  </a:lnTo>
                  <a:lnTo>
                    <a:pt x="649" y="620"/>
                  </a:lnTo>
                  <a:lnTo>
                    <a:pt x="655" y="625"/>
                  </a:lnTo>
                  <a:lnTo>
                    <a:pt x="653" y="631"/>
                  </a:lnTo>
                  <a:lnTo>
                    <a:pt x="653" y="638"/>
                  </a:lnTo>
                  <a:lnTo>
                    <a:pt x="651" y="645"/>
                  </a:lnTo>
                  <a:lnTo>
                    <a:pt x="649" y="651"/>
                  </a:lnTo>
                  <a:lnTo>
                    <a:pt x="633" y="678"/>
                  </a:lnTo>
                  <a:lnTo>
                    <a:pt x="609" y="702"/>
                  </a:lnTo>
                  <a:lnTo>
                    <a:pt x="582" y="723"/>
                  </a:lnTo>
                  <a:lnTo>
                    <a:pt x="555" y="743"/>
                  </a:lnTo>
                  <a:lnTo>
                    <a:pt x="527" y="765"/>
                  </a:lnTo>
                  <a:lnTo>
                    <a:pt x="506" y="791"/>
                  </a:lnTo>
                  <a:lnTo>
                    <a:pt x="506" y="803"/>
                  </a:lnTo>
                  <a:lnTo>
                    <a:pt x="511" y="814"/>
                  </a:lnTo>
                  <a:lnTo>
                    <a:pt x="522" y="822"/>
                  </a:lnTo>
                  <a:lnTo>
                    <a:pt x="633" y="872"/>
                  </a:lnTo>
                  <a:lnTo>
                    <a:pt x="746" y="927"/>
                  </a:lnTo>
                  <a:lnTo>
                    <a:pt x="862" y="987"/>
                  </a:lnTo>
                  <a:lnTo>
                    <a:pt x="1013" y="1143"/>
                  </a:lnTo>
                  <a:lnTo>
                    <a:pt x="1162" y="1307"/>
                  </a:lnTo>
                  <a:lnTo>
                    <a:pt x="1306" y="1476"/>
                  </a:lnTo>
                  <a:lnTo>
                    <a:pt x="1446" y="1649"/>
                  </a:lnTo>
                  <a:lnTo>
                    <a:pt x="1580" y="1823"/>
                  </a:lnTo>
                  <a:lnTo>
                    <a:pt x="1709" y="1996"/>
                  </a:lnTo>
                  <a:lnTo>
                    <a:pt x="1833" y="2169"/>
                  </a:lnTo>
                  <a:lnTo>
                    <a:pt x="1949" y="2338"/>
                  </a:lnTo>
                  <a:lnTo>
                    <a:pt x="1949" y="2367"/>
                  </a:lnTo>
                  <a:lnTo>
                    <a:pt x="1944" y="2387"/>
                  </a:lnTo>
                  <a:lnTo>
                    <a:pt x="1931" y="2403"/>
                  </a:lnTo>
                  <a:lnTo>
                    <a:pt x="1915" y="2414"/>
                  </a:lnTo>
                  <a:lnTo>
                    <a:pt x="1898" y="2420"/>
                  </a:lnTo>
                  <a:lnTo>
                    <a:pt x="1884" y="2420"/>
                  </a:lnTo>
                  <a:lnTo>
                    <a:pt x="1866" y="2418"/>
                  </a:lnTo>
                  <a:lnTo>
                    <a:pt x="1747" y="2252"/>
                  </a:lnTo>
                  <a:lnTo>
                    <a:pt x="1629" y="2091"/>
                  </a:lnTo>
                  <a:lnTo>
                    <a:pt x="1515" y="1932"/>
                  </a:lnTo>
                  <a:lnTo>
                    <a:pt x="1398" y="1778"/>
                  </a:lnTo>
                  <a:lnTo>
                    <a:pt x="1280" y="1629"/>
                  </a:lnTo>
                  <a:lnTo>
                    <a:pt x="1160" y="1483"/>
                  </a:lnTo>
                  <a:lnTo>
                    <a:pt x="1037" y="1343"/>
                  </a:lnTo>
                  <a:lnTo>
                    <a:pt x="906" y="1207"/>
                  </a:lnTo>
                  <a:lnTo>
                    <a:pt x="769" y="1078"/>
                  </a:lnTo>
                  <a:lnTo>
                    <a:pt x="693" y="1038"/>
                  </a:lnTo>
                  <a:lnTo>
                    <a:pt x="617" y="1000"/>
                  </a:lnTo>
                  <a:lnTo>
                    <a:pt x="535" y="963"/>
                  </a:lnTo>
                  <a:lnTo>
                    <a:pt x="446" y="927"/>
                  </a:lnTo>
                  <a:lnTo>
                    <a:pt x="420" y="896"/>
                  </a:lnTo>
                  <a:lnTo>
                    <a:pt x="391" y="863"/>
                  </a:lnTo>
                  <a:lnTo>
                    <a:pt x="360" y="827"/>
                  </a:lnTo>
                  <a:lnTo>
                    <a:pt x="327" y="789"/>
                  </a:lnTo>
                  <a:lnTo>
                    <a:pt x="291" y="749"/>
                  </a:lnTo>
                  <a:lnTo>
                    <a:pt x="257" y="707"/>
                  </a:lnTo>
                  <a:lnTo>
                    <a:pt x="220" y="667"/>
                  </a:lnTo>
                  <a:lnTo>
                    <a:pt x="184" y="627"/>
                  </a:lnTo>
                  <a:lnTo>
                    <a:pt x="151" y="589"/>
                  </a:lnTo>
                  <a:lnTo>
                    <a:pt x="118" y="552"/>
                  </a:lnTo>
                  <a:lnTo>
                    <a:pt x="87" y="520"/>
                  </a:lnTo>
                  <a:lnTo>
                    <a:pt x="62" y="491"/>
                  </a:lnTo>
                  <a:lnTo>
                    <a:pt x="38" y="465"/>
                  </a:lnTo>
                  <a:lnTo>
                    <a:pt x="20" y="447"/>
                  </a:lnTo>
                  <a:lnTo>
                    <a:pt x="6" y="434"/>
                  </a:lnTo>
                  <a:lnTo>
                    <a:pt x="0" y="414"/>
                  </a:lnTo>
                  <a:lnTo>
                    <a:pt x="0" y="392"/>
                  </a:lnTo>
                  <a:lnTo>
                    <a:pt x="7" y="371"/>
                  </a:lnTo>
                  <a:lnTo>
                    <a:pt x="26" y="347"/>
                  </a:lnTo>
                  <a:lnTo>
                    <a:pt x="47" y="334"/>
                  </a:lnTo>
                  <a:lnTo>
                    <a:pt x="62" y="329"/>
                  </a:lnTo>
                  <a:lnTo>
                    <a:pt x="75" y="327"/>
                  </a:lnTo>
                  <a:lnTo>
                    <a:pt x="86" y="329"/>
                  </a:lnTo>
                  <a:lnTo>
                    <a:pt x="95" y="332"/>
                  </a:lnTo>
                  <a:lnTo>
                    <a:pt x="104" y="336"/>
                  </a:lnTo>
                  <a:lnTo>
                    <a:pt x="115" y="338"/>
                  </a:lnTo>
                  <a:lnTo>
                    <a:pt x="262" y="214"/>
                  </a:lnTo>
                  <a:close/>
                  <a:moveTo>
                    <a:pt x="533" y="0"/>
                  </a:moveTo>
                  <a:lnTo>
                    <a:pt x="546" y="2"/>
                  </a:lnTo>
                  <a:lnTo>
                    <a:pt x="555" y="3"/>
                  </a:lnTo>
                  <a:lnTo>
                    <a:pt x="558" y="7"/>
                  </a:lnTo>
                  <a:lnTo>
                    <a:pt x="544" y="12"/>
                  </a:lnTo>
                  <a:lnTo>
                    <a:pt x="535" y="22"/>
                  </a:lnTo>
                  <a:lnTo>
                    <a:pt x="529" y="36"/>
                  </a:lnTo>
                  <a:lnTo>
                    <a:pt x="529" y="54"/>
                  </a:lnTo>
                  <a:lnTo>
                    <a:pt x="535" y="78"/>
                  </a:lnTo>
                  <a:lnTo>
                    <a:pt x="546" y="105"/>
                  </a:lnTo>
                  <a:lnTo>
                    <a:pt x="560" y="132"/>
                  </a:lnTo>
                  <a:lnTo>
                    <a:pt x="580" y="158"/>
                  </a:lnTo>
                  <a:lnTo>
                    <a:pt x="604" y="180"/>
                  </a:lnTo>
                  <a:lnTo>
                    <a:pt x="631" y="200"/>
                  </a:lnTo>
                  <a:lnTo>
                    <a:pt x="660" y="220"/>
                  </a:lnTo>
                  <a:lnTo>
                    <a:pt x="691" y="238"/>
                  </a:lnTo>
                  <a:lnTo>
                    <a:pt x="722" y="258"/>
                  </a:lnTo>
                  <a:lnTo>
                    <a:pt x="751" y="278"/>
                  </a:lnTo>
                  <a:lnTo>
                    <a:pt x="780" y="300"/>
                  </a:lnTo>
                  <a:lnTo>
                    <a:pt x="804" y="323"/>
                  </a:lnTo>
                  <a:lnTo>
                    <a:pt x="826" y="349"/>
                  </a:lnTo>
                  <a:lnTo>
                    <a:pt x="842" y="378"/>
                  </a:lnTo>
                  <a:lnTo>
                    <a:pt x="855" y="411"/>
                  </a:lnTo>
                  <a:lnTo>
                    <a:pt x="858" y="447"/>
                  </a:lnTo>
                  <a:lnTo>
                    <a:pt x="855" y="489"/>
                  </a:lnTo>
                  <a:lnTo>
                    <a:pt x="844" y="516"/>
                  </a:lnTo>
                  <a:lnTo>
                    <a:pt x="822" y="540"/>
                  </a:lnTo>
                  <a:lnTo>
                    <a:pt x="795" y="556"/>
                  </a:lnTo>
                  <a:lnTo>
                    <a:pt x="762" y="565"/>
                  </a:lnTo>
                  <a:lnTo>
                    <a:pt x="727" y="565"/>
                  </a:lnTo>
                  <a:lnTo>
                    <a:pt x="709" y="560"/>
                  </a:lnTo>
                  <a:lnTo>
                    <a:pt x="686" y="549"/>
                  </a:lnTo>
                  <a:lnTo>
                    <a:pt x="660" y="532"/>
                  </a:lnTo>
                  <a:lnTo>
                    <a:pt x="629" y="511"/>
                  </a:lnTo>
                  <a:lnTo>
                    <a:pt x="597" y="483"/>
                  </a:lnTo>
                  <a:lnTo>
                    <a:pt x="564" y="454"/>
                  </a:lnTo>
                  <a:lnTo>
                    <a:pt x="529" y="422"/>
                  </a:lnTo>
                  <a:lnTo>
                    <a:pt x="495" y="385"/>
                  </a:lnTo>
                  <a:lnTo>
                    <a:pt x="462" y="349"/>
                  </a:lnTo>
                  <a:lnTo>
                    <a:pt x="431" y="311"/>
                  </a:lnTo>
                  <a:lnTo>
                    <a:pt x="404" y="271"/>
                  </a:lnTo>
                  <a:lnTo>
                    <a:pt x="380" y="232"/>
                  </a:lnTo>
                  <a:lnTo>
                    <a:pt x="360" y="194"/>
                  </a:lnTo>
                  <a:lnTo>
                    <a:pt x="353" y="171"/>
                  </a:lnTo>
                  <a:lnTo>
                    <a:pt x="349" y="143"/>
                  </a:lnTo>
                  <a:lnTo>
                    <a:pt x="351" y="114"/>
                  </a:lnTo>
                  <a:lnTo>
                    <a:pt x="358" y="87"/>
                  </a:lnTo>
                  <a:lnTo>
                    <a:pt x="369" y="62"/>
                  </a:lnTo>
                  <a:lnTo>
                    <a:pt x="386" y="42"/>
                  </a:lnTo>
                  <a:lnTo>
                    <a:pt x="406" y="27"/>
                  </a:lnTo>
                  <a:lnTo>
                    <a:pt x="427" y="14"/>
                  </a:lnTo>
                  <a:lnTo>
                    <a:pt x="457" y="5"/>
                  </a:lnTo>
                  <a:lnTo>
                    <a:pt x="487" y="0"/>
                  </a:lnTo>
                  <a:lnTo>
                    <a:pt x="518" y="2"/>
                  </a:lnTo>
                  <a:lnTo>
                    <a:pt x="53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4" name="Freeform 18">
              <a:extLst>
                <a:ext uri="{FF2B5EF4-FFF2-40B4-BE49-F238E27FC236}">
                  <a16:creationId xmlns:a16="http://schemas.microsoft.com/office/drawing/2014/main" id="{582DF6D3-EB9A-4699-99BE-8F1F5DDD9F89}"/>
                </a:ext>
              </a:extLst>
            </p:cNvPr>
            <p:cNvSpPr>
              <a:spLocks/>
            </p:cNvSpPr>
            <p:nvPr/>
          </p:nvSpPr>
          <p:spPr bwMode="auto">
            <a:xfrm>
              <a:off x="5652196" y="464392"/>
              <a:ext cx="272557" cy="272111"/>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5" name="Oval 12287">
              <a:extLst>
                <a:ext uri="{FF2B5EF4-FFF2-40B4-BE49-F238E27FC236}">
                  <a16:creationId xmlns:a16="http://schemas.microsoft.com/office/drawing/2014/main" id="{F834D082-1635-45E3-9A6E-E35325D1E66C}"/>
                </a:ext>
              </a:extLst>
            </p:cNvPr>
            <p:cNvSpPr/>
            <p:nvPr/>
          </p:nvSpPr>
          <p:spPr>
            <a:xfrm>
              <a:off x="3843077" y="415956"/>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Freeform 18">
              <a:extLst>
                <a:ext uri="{FF2B5EF4-FFF2-40B4-BE49-F238E27FC236}">
                  <a16:creationId xmlns:a16="http://schemas.microsoft.com/office/drawing/2014/main" id="{69BB92E4-90ED-4BFD-AB58-779C7C0DB9ED}"/>
                </a:ext>
              </a:extLst>
            </p:cNvPr>
            <p:cNvSpPr>
              <a:spLocks/>
            </p:cNvSpPr>
            <p:nvPr/>
          </p:nvSpPr>
          <p:spPr bwMode="auto">
            <a:xfrm>
              <a:off x="4612312" y="70893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7" name="Freeform 9">
              <a:extLst>
                <a:ext uri="{FF2B5EF4-FFF2-40B4-BE49-F238E27FC236}">
                  <a16:creationId xmlns:a16="http://schemas.microsoft.com/office/drawing/2014/main" id="{52065CAB-75BC-40D2-A68B-35021869F322}"/>
                </a:ext>
              </a:extLst>
            </p:cNvPr>
            <p:cNvSpPr>
              <a:spLocks noEditPoints="1"/>
            </p:cNvSpPr>
            <p:nvPr/>
          </p:nvSpPr>
          <p:spPr bwMode="auto">
            <a:xfrm>
              <a:off x="4838792" y="48540"/>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8" name="Freeform 18">
              <a:extLst>
                <a:ext uri="{FF2B5EF4-FFF2-40B4-BE49-F238E27FC236}">
                  <a16:creationId xmlns:a16="http://schemas.microsoft.com/office/drawing/2014/main" id="{991EF8DE-B88E-4041-A9F2-DDB30F4A3BF5}"/>
                </a:ext>
              </a:extLst>
            </p:cNvPr>
            <p:cNvSpPr>
              <a:spLocks noEditPoints="1"/>
            </p:cNvSpPr>
            <p:nvPr/>
          </p:nvSpPr>
          <p:spPr bwMode="auto">
            <a:xfrm>
              <a:off x="5793258" y="43425"/>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9" name="Freeform 9">
              <a:extLst>
                <a:ext uri="{FF2B5EF4-FFF2-40B4-BE49-F238E27FC236}">
                  <a16:creationId xmlns:a16="http://schemas.microsoft.com/office/drawing/2014/main" id="{44A20A06-AB68-4716-91B2-1736592BBE8B}"/>
                </a:ext>
              </a:extLst>
            </p:cNvPr>
            <p:cNvSpPr>
              <a:spLocks/>
            </p:cNvSpPr>
            <p:nvPr/>
          </p:nvSpPr>
          <p:spPr bwMode="auto">
            <a:xfrm>
              <a:off x="5415764" y="147954"/>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0" name="Rounded Rectangle 3">
              <a:extLst>
                <a:ext uri="{FF2B5EF4-FFF2-40B4-BE49-F238E27FC236}">
                  <a16:creationId xmlns:a16="http://schemas.microsoft.com/office/drawing/2014/main" id="{926FED7B-05FA-42DD-8B4D-AF12927CE0F1}"/>
                </a:ext>
              </a:extLst>
            </p:cNvPr>
            <p:cNvSpPr/>
            <p:nvPr/>
          </p:nvSpPr>
          <p:spPr>
            <a:xfrm>
              <a:off x="5325086" y="67529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Oval 3">
              <a:extLst>
                <a:ext uri="{FF2B5EF4-FFF2-40B4-BE49-F238E27FC236}">
                  <a16:creationId xmlns:a16="http://schemas.microsoft.com/office/drawing/2014/main" id="{26691123-32CB-45F6-B786-8E43E3CE4574}"/>
                </a:ext>
              </a:extLst>
            </p:cNvPr>
            <p:cNvSpPr/>
            <p:nvPr/>
          </p:nvSpPr>
          <p:spPr>
            <a:xfrm>
              <a:off x="6107312" y="43425"/>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Freeform 9">
              <a:extLst>
                <a:ext uri="{FF2B5EF4-FFF2-40B4-BE49-F238E27FC236}">
                  <a16:creationId xmlns:a16="http://schemas.microsoft.com/office/drawing/2014/main" id="{923985B5-80E5-4F5A-B8B2-4A5FFD35186C}"/>
                </a:ext>
              </a:extLst>
            </p:cNvPr>
            <p:cNvSpPr>
              <a:spLocks/>
            </p:cNvSpPr>
            <p:nvPr/>
          </p:nvSpPr>
          <p:spPr bwMode="auto">
            <a:xfrm>
              <a:off x="2794115" y="14216"/>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3" name="Freeform 19">
              <a:extLst>
                <a:ext uri="{FF2B5EF4-FFF2-40B4-BE49-F238E27FC236}">
                  <a16:creationId xmlns:a16="http://schemas.microsoft.com/office/drawing/2014/main" id="{A5573D18-625D-4FB0-BB4D-7E468C39A3E0}"/>
                </a:ext>
              </a:extLst>
            </p:cNvPr>
            <p:cNvSpPr>
              <a:spLocks noEditPoints="1"/>
            </p:cNvSpPr>
            <p:nvPr/>
          </p:nvSpPr>
          <p:spPr bwMode="auto">
            <a:xfrm>
              <a:off x="3380997" y="166898"/>
              <a:ext cx="295509" cy="149725"/>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4" name="Oval 1">
              <a:extLst>
                <a:ext uri="{FF2B5EF4-FFF2-40B4-BE49-F238E27FC236}">
                  <a16:creationId xmlns:a16="http://schemas.microsoft.com/office/drawing/2014/main" id="{5D5C6A2F-396D-4A03-BAC9-8C68979DCB9A}"/>
                </a:ext>
              </a:extLst>
            </p:cNvPr>
            <p:cNvSpPr/>
            <p:nvPr/>
          </p:nvSpPr>
          <p:spPr>
            <a:xfrm>
              <a:off x="3725628" y="94418"/>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85" name="Group 84">
              <a:extLst>
                <a:ext uri="{FF2B5EF4-FFF2-40B4-BE49-F238E27FC236}">
                  <a16:creationId xmlns:a16="http://schemas.microsoft.com/office/drawing/2014/main" id="{95FE7030-8F72-4935-9126-EDB88D74B4F4}"/>
                </a:ext>
              </a:extLst>
            </p:cNvPr>
            <p:cNvGrpSpPr/>
            <p:nvPr/>
          </p:nvGrpSpPr>
          <p:grpSpPr>
            <a:xfrm>
              <a:off x="3100246" y="76423"/>
              <a:ext cx="323876" cy="330677"/>
              <a:chOff x="2062550" y="1001048"/>
              <a:chExt cx="5068291" cy="5174720"/>
            </a:xfrm>
            <a:grpFill/>
          </p:grpSpPr>
          <p:sp>
            <p:nvSpPr>
              <p:cNvPr id="94" name="Freeform 18">
                <a:extLst>
                  <a:ext uri="{FF2B5EF4-FFF2-40B4-BE49-F238E27FC236}">
                    <a16:creationId xmlns:a16="http://schemas.microsoft.com/office/drawing/2014/main" id="{BF0130B1-1DB4-4DCE-BA50-A6D983547CB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5" name="Freeform 27">
                <a:extLst>
                  <a:ext uri="{FF2B5EF4-FFF2-40B4-BE49-F238E27FC236}">
                    <a16:creationId xmlns:a16="http://schemas.microsoft.com/office/drawing/2014/main" id="{128C298D-42DD-454C-9129-1F0DE52DAFB3}"/>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6" name="Freeform 45">
                <a:extLst>
                  <a:ext uri="{FF2B5EF4-FFF2-40B4-BE49-F238E27FC236}">
                    <a16:creationId xmlns:a16="http://schemas.microsoft.com/office/drawing/2014/main" id="{7F770A3B-8E72-47CD-9D37-E372CAC33534}"/>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7" name="Freeform 18">
                <a:extLst>
                  <a:ext uri="{FF2B5EF4-FFF2-40B4-BE49-F238E27FC236}">
                    <a16:creationId xmlns:a16="http://schemas.microsoft.com/office/drawing/2014/main" id="{6ECB69C1-D825-49B3-9786-DAC4CDF0F59D}"/>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8" name="Freeform 54">
                <a:extLst>
                  <a:ext uri="{FF2B5EF4-FFF2-40B4-BE49-F238E27FC236}">
                    <a16:creationId xmlns:a16="http://schemas.microsoft.com/office/drawing/2014/main" id="{C03A5604-D7B1-457F-B824-FF3C0BA2406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86" name="Oval 19">
              <a:extLst>
                <a:ext uri="{FF2B5EF4-FFF2-40B4-BE49-F238E27FC236}">
                  <a16:creationId xmlns:a16="http://schemas.microsoft.com/office/drawing/2014/main" id="{C7375531-F86A-4D1A-9B4F-9B7767347969}"/>
                </a:ext>
              </a:extLst>
            </p:cNvPr>
            <p:cNvSpPr/>
            <p:nvPr/>
          </p:nvSpPr>
          <p:spPr>
            <a:xfrm rot="7840081">
              <a:off x="5220968" y="216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87" name="Round Same Side Corner Rectangle 3">
              <a:extLst>
                <a:ext uri="{FF2B5EF4-FFF2-40B4-BE49-F238E27FC236}">
                  <a16:creationId xmlns:a16="http://schemas.microsoft.com/office/drawing/2014/main" id="{74977F66-66AB-4681-8579-CB275BDE1343}"/>
                </a:ext>
              </a:extLst>
            </p:cNvPr>
            <p:cNvSpPr/>
            <p:nvPr/>
          </p:nvSpPr>
          <p:spPr>
            <a:xfrm>
              <a:off x="4099789" y="53492"/>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Freeform 36">
              <a:extLst>
                <a:ext uri="{FF2B5EF4-FFF2-40B4-BE49-F238E27FC236}">
                  <a16:creationId xmlns:a16="http://schemas.microsoft.com/office/drawing/2014/main" id="{CBB4D6DF-9648-4CA9-961E-66717844E6FC}"/>
                </a:ext>
              </a:extLst>
            </p:cNvPr>
            <p:cNvSpPr>
              <a:spLocks noEditPoints="1"/>
            </p:cNvSpPr>
            <p:nvPr/>
          </p:nvSpPr>
          <p:spPr bwMode="auto">
            <a:xfrm>
              <a:off x="5836172" y="550811"/>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9" name="Oval 19">
              <a:extLst>
                <a:ext uri="{FF2B5EF4-FFF2-40B4-BE49-F238E27FC236}">
                  <a16:creationId xmlns:a16="http://schemas.microsoft.com/office/drawing/2014/main" id="{B9C37C1B-F8A9-48AD-ABA4-C1BD4BDD0F95}"/>
                </a:ext>
              </a:extLst>
            </p:cNvPr>
            <p:cNvSpPr/>
            <p:nvPr/>
          </p:nvSpPr>
          <p:spPr>
            <a:xfrm rot="7840081">
              <a:off x="3586804" y="1467179"/>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90" name="Oval 12287">
              <a:extLst>
                <a:ext uri="{FF2B5EF4-FFF2-40B4-BE49-F238E27FC236}">
                  <a16:creationId xmlns:a16="http://schemas.microsoft.com/office/drawing/2014/main" id="{A377721E-E48C-4A19-81A9-72DB12437466}"/>
                </a:ext>
              </a:extLst>
            </p:cNvPr>
            <p:cNvSpPr/>
            <p:nvPr/>
          </p:nvSpPr>
          <p:spPr>
            <a:xfrm>
              <a:off x="4229581" y="2162779"/>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Parallelogram 8">
              <a:extLst>
                <a:ext uri="{FF2B5EF4-FFF2-40B4-BE49-F238E27FC236}">
                  <a16:creationId xmlns:a16="http://schemas.microsoft.com/office/drawing/2014/main" id="{1AFB9642-ECF9-4FE5-9B03-243282BF3D7A}"/>
                </a:ext>
              </a:extLst>
            </p:cNvPr>
            <p:cNvSpPr/>
            <p:nvPr/>
          </p:nvSpPr>
          <p:spPr>
            <a:xfrm>
              <a:off x="4912032" y="1041811"/>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Parallelogram 8">
              <a:extLst>
                <a:ext uri="{FF2B5EF4-FFF2-40B4-BE49-F238E27FC236}">
                  <a16:creationId xmlns:a16="http://schemas.microsoft.com/office/drawing/2014/main" id="{18375353-3718-44BC-9FA2-A26491B2C1C0}"/>
                </a:ext>
              </a:extLst>
            </p:cNvPr>
            <p:cNvSpPr/>
            <p:nvPr/>
          </p:nvSpPr>
          <p:spPr>
            <a:xfrm>
              <a:off x="4118225" y="1037486"/>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Rounded Rectangle 8">
              <a:extLst>
                <a:ext uri="{FF2B5EF4-FFF2-40B4-BE49-F238E27FC236}">
                  <a16:creationId xmlns:a16="http://schemas.microsoft.com/office/drawing/2014/main" id="{F21F4706-2269-4A6F-B3ED-D504FA6B9FA1}"/>
                </a:ext>
              </a:extLst>
            </p:cNvPr>
            <p:cNvSpPr/>
            <p:nvPr/>
          </p:nvSpPr>
          <p:spPr>
            <a:xfrm>
              <a:off x="3935401" y="1256727"/>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grpSp>
      <p:sp>
        <p:nvSpPr>
          <p:cNvPr id="114" name="Oval 113">
            <a:extLst>
              <a:ext uri="{FF2B5EF4-FFF2-40B4-BE49-F238E27FC236}">
                <a16:creationId xmlns:a16="http://schemas.microsoft.com/office/drawing/2014/main" id="{6AFBAC7B-E17A-446C-B760-72494A5F2EC1}"/>
              </a:ext>
            </a:extLst>
          </p:cNvPr>
          <p:cNvSpPr/>
          <p:nvPr/>
        </p:nvSpPr>
        <p:spPr>
          <a:xfrm>
            <a:off x="5629928" y="6221558"/>
            <a:ext cx="948541" cy="31032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6" name="TextBox 115">
            <a:extLst>
              <a:ext uri="{FF2B5EF4-FFF2-40B4-BE49-F238E27FC236}">
                <a16:creationId xmlns:a16="http://schemas.microsoft.com/office/drawing/2014/main" id="{80B3F7C7-3A3D-4A1D-AE3D-569DBEB95ADB}"/>
              </a:ext>
            </a:extLst>
          </p:cNvPr>
          <p:cNvSpPr txBox="1"/>
          <p:nvPr/>
        </p:nvSpPr>
        <p:spPr>
          <a:xfrm>
            <a:off x="847635" y="4213204"/>
            <a:ext cx="3555810" cy="2031325"/>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Heart Rate (Pulse)</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Oxygen Saturation(SpO2)</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Blood Pressure</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Temperature (°C)</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Respiration Rate</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Consciousness state (Glasgow Coma Scale)</a:t>
            </a:r>
            <a:endParaRPr lang="ko-KR" altLang="en-US" dirty="0">
              <a:solidFill>
                <a:schemeClr val="tx1">
                  <a:lumMod val="75000"/>
                  <a:lumOff val="25000"/>
                </a:schemeClr>
              </a:solidFill>
              <a:cs typeface="Arial" pitchFamily="34" charset="0"/>
            </a:endParaRPr>
          </a:p>
        </p:txBody>
      </p:sp>
      <p:sp>
        <p:nvSpPr>
          <p:cNvPr id="121" name="TextBox 120">
            <a:extLst>
              <a:ext uri="{FF2B5EF4-FFF2-40B4-BE49-F238E27FC236}">
                <a16:creationId xmlns:a16="http://schemas.microsoft.com/office/drawing/2014/main" id="{5A9BC3DA-664C-4559-BED1-14B3E5414BAE}"/>
              </a:ext>
            </a:extLst>
          </p:cNvPr>
          <p:cNvSpPr txBox="1"/>
          <p:nvPr/>
        </p:nvSpPr>
        <p:spPr>
          <a:xfrm>
            <a:off x="7012592" y="4039993"/>
            <a:ext cx="3013249" cy="954107"/>
          </a:xfrm>
          <a:prstGeom prst="rect">
            <a:avLst/>
          </a:prstGeom>
          <a:noFill/>
        </p:spPr>
        <p:txBody>
          <a:bodyPr wrap="square" rtlCol="0">
            <a:spAutoFit/>
          </a:bodyPr>
          <a:lstStyle/>
          <a:p>
            <a:r>
              <a:rPr lang="en-US" altLang="ko-KR" sz="2800" dirty="0">
                <a:solidFill>
                  <a:schemeClr val="bg1"/>
                </a:solidFill>
                <a:cs typeface="Arial" pitchFamily="34" charset="0"/>
              </a:rPr>
              <a:t>LABORATORY ANALYSIS</a:t>
            </a:r>
            <a:endParaRPr lang="ko-KR" altLang="en-US" sz="2800" dirty="0">
              <a:solidFill>
                <a:schemeClr val="bg1"/>
              </a:solidFill>
              <a:cs typeface="Arial" pitchFamily="34" charset="0"/>
            </a:endParaRPr>
          </a:p>
        </p:txBody>
      </p:sp>
      <p:sp>
        <p:nvSpPr>
          <p:cNvPr id="122" name="TextBox 121">
            <a:extLst>
              <a:ext uri="{FF2B5EF4-FFF2-40B4-BE49-F238E27FC236}">
                <a16:creationId xmlns:a16="http://schemas.microsoft.com/office/drawing/2014/main" id="{E18BF575-1C34-49F8-A964-90BD4A2C234B}"/>
              </a:ext>
            </a:extLst>
          </p:cNvPr>
          <p:cNvSpPr txBox="1"/>
          <p:nvPr/>
        </p:nvSpPr>
        <p:spPr>
          <a:xfrm>
            <a:off x="8311043" y="1319813"/>
            <a:ext cx="3555810" cy="2308324"/>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Hemoglobin</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White Blood Cell count</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Blood Urea Nitrogen</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Albumin</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Creatinine</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Sodium</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Potassium</a:t>
            </a:r>
          </a:p>
          <a:p>
            <a:pPr marL="171450" indent="-171450">
              <a:buFont typeface="Arial" panose="020B0604020202020204" pitchFamily="34" charset="0"/>
              <a:buChar char="•"/>
            </a:pPr>
            <a:r>
              <a:rPr lang="en-US" altLang="ko-KR" dirty="0">
                <a:solidFill>
                  <a:schemeClr val="tx1">
                    <a:lumMod val="75000"/>
                    <a:lumOff val="25000"/>
                  </a:schemeClr>
                </a:solidFill>
                <a:cs typeface="Arial" pitchFamily="34" charset="0"/>
              </a:rPr>
              <a:t>Glucose</a:t>
            </a:r>
            <a:endParaRPr lang="ko-KR" altLang="en-US"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26864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Population Inclusion Criteria</a:t>
            </a:r>
          </a:p>
        </p:txBody>
      </p:sp>
      <p:sp>
        <p:nvSpPr>
          <p:cNvPr id="3" name="Oval 3">
            <a:extLst>
              <a:ext uri="{FF2B5EF4-FFF2-40B4-BE49-F238E27FC236}">
                <a16:creationId xmlns:a16="http://schemas.microsoft.com/office/drawing/2014/main" id="{28D1C7E7-49ED-4337-B64E-1E21F31C9C4E}"/>
              </a:ext>
            </a:extLst>
          </p:cNvPr>
          <p:cNvSpPr/>
          <p:nvPr/>
        </p:nvSpPr>
        <p:spPr>
          <a:xfrm>
            <a:off x="6984512" y="4625378"/>
            <a:ext cx="612000" cy="612000"/>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 name="TextBox 3">
            <a:extLst>
              <a:ext uri="{FF2B5EF4-FFF2-40B4-BE49-F238E27FC236}">
                <a16:creationId xmlns:a16="http://schemas.microsoft.com/office/drawing/2014/main" id="{C9537F5F-EC99-43A7-89C7-02390A50737B}"/>
              </a:ext>
            </a:extLst>
          </p:cNvPr>
          <p:cNvSpPr txBox="1"/>
          <p:nvPr/>
        </p:nvSpPr>
        <p:spPr>
          <a:xfrm>
            <a:off x="7802222" y="4809422"/>
            <a:ext cx="2664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Multiple ICU stay from the same admission tend to be highly correlated</a:t>
            </a:r>
          </a:p>
        </p:txBody>
      </p:sp>
      <p:sp>
        <p:nvSpPr>
          <p:cNvPr id="5" name="TextBox 4">
            <a:extLst>
              <a:ext uri="{FF2B5EF4-FFF2-40B4-BE49-F238E27FC236}">
                <a16:creationId xmlns:a16="http://schemas.microsoft.com/office/drawing/2014/main" id="{AD0AC0DE-0315-4775-A290-0D9DDA5E280F}"/>
              </a:ext>
            </a:extLst>
          </p:cNvPr>
          <p:cNvSpPr txBox="1"/>
          <p:nvPr/>
        </p:nvSpPr>
        <p:spPr>
          <a:xfrm>
            <a:off x="1747314" y="4809422"/>
            <a:ext cx="2664000"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Non elective admissions are less likely to end up in ICU. </a:t>
            </a:r>
          </a:p>
        </p:txBody>
      </p:sp>
      <p:sp>
        <p:nvSpPr>
          <p:cNvPr id="7" name="TextBox 6">
            <a:extLst>
              <a:ext uri="{FF2B5EF4-FFF2-40B4-BE49-F238E27FC236}">
                <a16:creationId xmlns:a16="http://schemas.microsoft.com/office/drawing/2014/main" id="{AF8CC5B1-F72A-4283-ACCB-F8A64C70C375}"/>
              </a:ext>
            </a:extLst>
          </p:cNvPr>
          <p:cNvSpPr txBox="1"/>
          <p:nvPr/>
        </p:nvSpPr>
        <p:spPr>
          <a:xfrm>
            <a:off x="8750392" y="2827726"/>
            <a:ext cx="2664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physiology of adults is substantially different from the one of </a:t>
            </a:r>
            <a:r>
              <a:rPr lang="en-US" altLang="ko-KR" sz="1200" dirty="0" err="1">
                <a:solidFill>
                  <a:schemeClr val="tx1">
                    <a:lumMod val="75000"/>
                    <a:lumOff val="25000"/>
                  </a:schemeClr>
                </a:solidFill>
                <a:cs typeface="Arial" pitchFamily="34" charset="0"/>
              </a:rPr>
              <a:t>childrens</a:t>
            </a:r>
            <a:r>
              <a:rPr lang="en-US" altLang="ko-KR" sz="1200" dirty="0">
                <a:solidFill>
                  <a:schemeClr val="tx1">
                    <a:lumMod val="75000"/>
                    <a:lumOff val="25000"/>
                  </a:schemeClr>
                </a:solidFill>
                <a:cs typeface="Arial" pitchFamily="34" charset="0"/>
              </a:rPr>
              <a:t> and adolescents.  </a:t>
            </a:r>
          </a:p>
        </p:txBody>
      </p:sp>
      <p:sp>
        <p:nvSpPr>
          <p:cNvPr id="8" name="TextBox 7">
            <a:extLst>
              <a:ext uri="{FF2B5EF4-FFF2-40B4-BE49-F238E27FC236}">
                <a16:creationId xmlns:a16="http://schemas.microsoft.com/office/drawing/2014/main" id="{5A86DAF4-5C18-4DF8-86F2-BABF369DD54A}"/>
              </a:ext>
            </a:extLst>
          </p:cNvPr>
          <p:cNvSpPr txBox="1"/>
          <p:nvPr/>
        </p:nvSpPr>
        <p:spPr>
          <a:xfrm>
            <a:off x="753839" y="2827726"/>
            <a:ext cx="2664000"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Shorter stays could lead to insufficient data. </a:t>
            </a:r>
          </a:p>
        </p:txBody>
      </p:sp>
      <p:grpSp>
        <p:nvGrpSpPr>
          <p:cNvPr id="25" name="Group 24">
            <a:extLst>
              <a:ext uri="{FF2B5EF4-FFF2-40B4-BE49-F238E27FC236}">
                <a16:creationId xmlns:a16="http://schemas.microsoft.com/office/drawing/2014/main" id="{2D5537EC-5D77-4D74-AF61-C8C126C2F857}"/>
              </a:ext>
            </a:extLst>
          </p:cNvPr>
          <p:cNvGrpSpPr/>
          <p:nvPr/>
        </p:nvGrpSpPr>
        <p:grpSpPr>
          <a:xfrm>
            <a:off x="4224024" y="1179609"/>
            <a:ext cx="3772205" cy="2598971"/>
            <a:chOff x="384518" y="800016"/>
            <a:chExt cx="4279063" cy="3235226"/>
          </a:xfrm>
          <a:solidFill>
            <a:schemeClr val="accent3">
              <a:lumMod val="75000"/>
            </a:schemeClr>
          </a:solidFill>
        </p:grpSpPr>
        <p:sp>
          <p:nvSpPr>
            <p:cNvPr id="77" name="Oval 76">
              <a:extLst>
                <a:ext uri="{FF2B5EF4-FFF2-40B4-BE49-F238E27FC236}">
                  <a16:creationId xmlns:a16="http://schemas.microsoft.com/office/drawing/2014/main" id="{4F205428-5FE5-4B1E-84A3-9360703AFF58}"/>
                </a:ext>
              </a:extLst>
            </p:cNvPr>
            <p:cNvSpPr/>
            <p:nvPr/>
          </p:nvSpPr>
          <p:spPr>
            <a:xfrm rot="16200000">
              <a:off x="2284394" y="3183455"/>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78" name="Oval 77">
              <a:extLst>
                <a:ext uri="{FF2B5EF4-FFF2-40B4-BE49-F238E27FC236}">
                  <a16:creationId xmlns:a16="http://schemas.microsoft.com/office/drawing/2014/main" id="{4AF32FCC-1CA2-42D4-9C8D-6C4348E0C507}"/>
                </a:ext>
              </a:extLst>
            </p:cNvPr>
            <p:cNvSpPr/>
            <p:nvPr/>
          </p:nvSpPr>
          <p:spPr>
            <a:xfrm rot="16200000">
              <a:off x="2388024" y="312505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79" name="Oval 78">
              <a:extLst>
                <a:ext uri="{FF2B5EF4-FFF2-40B4-BE49-F238E27FC236}">
                  <a16:creationId xmlns:a16="http://schemas.microsoft.com/office/drawing/2014/main" id="{E752F688-0075-4437-9409-D0F402B6D283}"/>
                </a:ext>
              </a:extLst>
            </p:cNvPr>
            <p:cNvSpPr/>
            <p:nvPr/>
          </p:nvSpPr>
          <p:spPr>
            <a:xfrm rot="16200000">
              <a:off x="2065301" y="3328188"/>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80" name="Oval 79">
              <a:extLst>
                <a:ext uri="{FF2B5EF4-FFF2-40B4-BE49-F238E27FC236}">
                  <a16:creationId xmlns:a16="http://schemas.microsoft.com/office/drawing/2014/main" id="{625255C1-B01F-483B-BEC8-B583FCEDFFFC}"/>
                </a:ext>
              </a:extLst>
            </p:cNvPr>
            <p:cNvSpPr/>
            <p:nvPr/>
          </p:nvSpPr>
          <p:spPr>
            <a:xfrm rot="5400000">
              <a:off x="2136445" y="3167076"/>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81" name="Oval 80">
              <a:extLst>
                <a:ext uri="{FF2B5EF4-FFF2-40B4-BE49-F238E27FC236}">
                  <a16:creationId xmlns:a16="http://schemas.microsoft.com/office/drawing/2014/main" id="{45D286A5-D72C-4240-A34A-3CAC795B320A}"/>
                </a:ext>
              </a:extLst>
            </p:cNvPr>
            <p:cNvSpPr/>
            <p:nvPr/>
          </p:nvSpPr>
          <p:spPr>
            <a:xfrm rot="5400000">
              <a:off x="2322791" y="3429714"/>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82" name="Oval 81">
              <a:extLst>
                <a:ext uri="{FF2B5EF4-FFF2-40B4-BE49-F238E27FC236}">
                  <a16:creationId xmlns:a16="http://schemas.microsoft.com/office/drawing/2014/main" id="{C0548426-4436-45A1-941E-0FB55BC13C59}"/>
                </a:ext>
              </a:extLst>
            </p:cNvPr>
            <p:cNvSpPr/>
            <p:nvPr/>
          </p:nvSpPr>
          <p:spPr>
            <a:xfrm rot="5400000">
              <a:off x="2346003" y="331028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83" name="Oval 82">
              <a:extLst>
                <a:ext uri="{FF2B5EF4-FFF2-40B4-BE49-F238E27FC236}">
                  <a16:creationId xmlns:a16="http://schemas.microsoft.com/office/drawing/2014/main" id="{9FD43626-8B70-48EA-A3B7-0B0D0640EE9E}"/>
                </a:ext>
              </a:extLst>
            </p:cNvPr>
            <p:cNvSpPr/>
            <p:nvPr/>
          </p:nvSpPr>
          <p:spPr>
            <a:xfrm rot="5400000">
              <a:off x="2479082" y="3203700"/>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84" name="Oval 83">
              <a:extLst>
                <a:ext uri="{FF2B5EF4-FFF2-40B4-BE49-F238E27FC236}">
                  <a16:creationId xmlns:a16="http://schemas.microsoft.com/office/drawing/2014/main" id="{975FF6DE-1E5F-4956-820B-36D96285446B}"/>
                </a:ext>
              </a:extLst>
            </p:cNvPr>
            <p:cNvSpPr/>
            <p:nvPr/>
          </p:nvSpPr>
          <p:spPr>
            <a:xfrm rot="5400000">
              <a:off x="2200113" y="3385436"/>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85" name="Oval 84">
              <a:extLst>
                <a:ext uri="{FF2B5EF4-FFF2-40B4-BE49-F238E27FC236}">
                  <a16:creationId xmlns:a16="http://schemas.microsoft.com/office/drawing/2014/main" id="{059B3866-7F10-4D7A-9397-944431D6EA8F}"/>
                </a:ext>
              </a:extLst>
            </p:cNvPr>
            <p:cNvSpPr/>
            <p:nvPr/>
          </p:nvSpPr>
          <p:spPr>
            <a:xfrm rot="16200000">
              <a:off x="2146009" y="331089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86" name="Oval 85">
              <a:extLst>
                <a:ext uri="{FF2B5EF4-FFF2-40B4-BE49-F238E27FC236}">
                  <a16:creationId xmlns:a16="http://schemas.microsoft.com/office/drawing/2014/main" id="{2799CDAA-B9DE-4C16-9260-836B50BB5A88}"/>
                </a:ext>
              </a:extLst>
            </p:cNvPr>
            <p:cNvSpPr/>
            <p:nvPr/>
          </p:nvSpPr>
          <p:spPr>
            <a:xfrm rot="16200000">
              <a:off x="2436219" y="3513553"/>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87" name="Oval 86">
              <a:extLst>
                <a:ext uri="{FF2B5EF4-FFF2-40B4-BE49-F238E27FC236}">
                  <a16:creationId xmlns:a16="http://schemas.microsoft.com/office/drawing/2014/main" id="{1D800EAE-EA2D-4C5F-8064-2242DAC3CFF4}"/>
                </a:ext>
              </a:extLst>
            </p:cNvPr>
            <p:cNvSpPr/>
            <p:nvPr/>
          </p:nvSpPr>
          <p:spPr>
            <a:xfrm rot="16200000">
              <a:off x="2242373" y="3277237"/>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88" name="Oval 87">
              <a:extLst>
                <a:ext uri="{FF2B5EF4-FFF2-40B4-BE49-F238E27FC236}">
                  <a16:creationId xmlns:a16="http://schemas.microsoft.com/office/drawing/2014/main" id="{3AA8E355-8E77-44DA-85FE-3B0C8D30BA2C}"/>
                </a:ext>
              </a:extLst>
            </p:cNvPr>
            <p:cNvSpPr/>
            <p:nvPr/>
          </p:nvSpPr>
          <p:spPr>
            <a:xfrm rot="5400000">
              <a:off x="2065605" y="3247861"/>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89" name="Oval 88">
              <a:extLst>
                <a:ext uri="{FF2B5EF4-FFF2-40B4-BE49-F238E27FC236}">
                  <a16:creationId xmlns:a16="http://schemas.microsoft.com/office/drawing/2014/main" id="{22E0B850-A1E4-460A-A08E-A597CF6EBF58}"/>
                </a:ext>
              </a:extLst>
            </p:cNvPr>
            <p:cNvSpPr/>
            <p:nvPr/>
          </p:nvSpPr>
          <p:spPr>
            <a:xfrm rot="5400000">
              <a:off x="2378647" y="3228477"/>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90" name="Oval 89">
              <a:extLst>
                <a:ext uri="{FF2B5EF4-FFF2-40B4-BE49-F238E27FC236}">
                  <a16:creationId xmlns:a16="http://schemas.microsoft.com/office/drawing/2014/main" id="{FC4B8B52-225C-4991-8D6F-5EEC7045163F}"/>
                </a:ext>
              </a:extLst>
            </p:cNvPr>
            <p:cNvSpPr/>
            <p:nvPr/>
          </p:nvSpPr>
          <p:spPr>
            <a:xfrm rot="5400000">
              <a:off x="2007155" y="3389073"/>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91" name="Oval 90">
              <a:extLst>
                <a:ext uri="{FF2B5EF4-FFF2-40B4-BE49-F238E27FC236}">
                  <a16:creationId xmlns:a16="http://schemas.microsoft.com/office/drawing/2014/main" id="{DA83EC91-9582-48C1-93E5-3FC518BDDF86}"/>
                </a:ext>
              </a:extLst>
            </p:cNvPr>
            <p:cNvSpPr/>
            <p:nvPr/>
          </p:nvSpPr>
          <p:spPr>
            <a:xfrm rot="5400000">
              <a:off x="2458552" y="3298066"/>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92" name="Oval 91">
              <a:extLst>
                <a:ext uri="{FF2B5EF4-FFF2-40B4-BE49-F238E27FC236}">
                  <a16:creationId xmlns:a16="http://schemas.microsoft.com/office/drawing/2014/main" id="{DEE8F757-BCE0-4FAE-B85B-CE8A4F15B0BA}"/>
                </a:ext>
              </a:extLst>
            </p:cNvPr>
            <p:cNvSpPr/>
            <p:nvPr/>
          </p:nvSpPr>
          <p:spPr>
            <a:xfrm rot="16200000">
              <a:off x="2204208" y="3462065"/>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93" name="Oval 92">
              <a:extLst>
                <a:ext uri="{FF2B5EF4-FFF2-40B4-BE49-F238E27FC236}">
                  <a16:creationId xmlns:a16="http://schemas.microsoft.com/office/drawing/2014/main" id="{52744658-FBA6-43EC-B952-BAE61C1174D2}"/>
                </a:ext>
              </a:extLst>
            </p:cNvPr>
            <p:cNvSpPr/>
            <p:nvPr/>
          </p:nvSpPr>
          <p:spPr>
            <a:xfrm rot="5400000">
              <a:off x="2280483" y="3368649"/>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94" name="Oval 93">
              <a:extLst>
                <a:ext uri="{FF2B5EF4-FFF2-40B4-BE49-F238E27FC236}">
                  <a16:creationId xmlns:a16="http://schemas.microsoft.com/office/drawing/2014/main" id="{871D616A-A271-4EC2-9BE5-39A7A96A5FE5}"/>
                </a:ext>
              </a:extLst>
            </p:cNvPr>
            <p:cNvSpPr/>
            <p:nvPr/>
          </p:nvSpPr>
          <p:spPr>
            <a:xfrm rot="5400000">
              <a:off x="2117624" y="3405145"/>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95" name="Oval 94">
              <a:extLst>
                <a:ext uri="{FF2B5EF4-FFF2-40B4-BE49-F238E27FC236}">
                  <a16:creationId xmlns:a16="http://schemas.microsoft.com/office/drawing/2014/main" id="{26715CD0-AB5A-4F7C-9762-D6BB2521CC5A}"/>
                </a:ext>
              </a:extLst>
            </p:cNvPr>
            <p:cNvSpPr/>
            <p:nvPr/>
          </p:nvSpPr>
          <p:spPr>
            <a:xfrm rot="5400000">
              <a:off x="2422672" y="3388593"/>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96" name="Oval 95">
              <a:extLst>
                <a:ext uri="{FF2B5EF4-FFF2-40B4-BE49-F238E27FC236}">
                  <a16:creationId xmlns:a16="http://schemas.microsoft.com/office/drawing/2014/main" id="{55F334BE-D274-4A14-B49B-0BE036995BF1}"/>
                </a:ext>
              </a:extLst>
            </p:cNvPr>
            <p:cNvSpPr/>
            <p:nvPr/>
          </p:nvSpPr>
          <p:spPr>
            <a:xfrm rot="16200000">
              <a:off x="2172171" y="3571253"/>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97" name="Oval 96">
              <a:extLst>
                <a:ext uri="{FF2B5EF4-FFF2-40B4-BE49-F238E27FC236}">
                  <a16:creationId xmlns:a16="http://schemas.microsoft.com/office/drawing/2014/main" id="{FBF60255-AAF5-4E94-82D1-37C83611EAEB}"/>
                </a:ext>
              </a:extLst>
            </p:cNvPr>
            <p:cNvSpPr/>
            <p:nvPr/>
          </p:nvSpPr>
          <p:spPr>
            <a:xfrm rot="16200000">
              <a:off x="1925771" y="3552834"/>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98" name="Oval 97">
              <a:extLst>
                <a:ext uri="{FF2B5EF4-FFF2-40B4-BE49-F238E27FC236}">
                  <a16:creationId xmlns:a16="http://schemas.microsoft.com/office/drawing/2014/main" id="{A99C61B1-4191-44B8-AB81-4673D17B724E}"/>
                </a:ext>
              </a:extLst>
            </p:cNvPr>
            <p:cNvSpPr/>
            <p:nvPr/>
          </p:nvSpPr>
          <p:spPr>
            <a:xfrm rot="16200000">
              <a:off x="1953078" y="3715986"/>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99" name="Oval 98">
              <a:extLst>
                <a:ext uri="{FF2B5EF4-FFF2-40B4-BE49-F238E27FC236}">
                  <a16:creationId xmlns:a16="http://schemas.microsoft.com/office/drawing/2014/main" id="{E7EB78F5-C019-405A-A21C-5DCC28362171}"/>
                </a:ext>
              </a:extLst>
            </p:cNvPr>
            <p:cNvSpPr/>
            <p:nvPr/>
          </p:nvSpPr>
          <p:spPr>
            <a:xfrm rot="5400000">
              <a:off x="2024222" y="3554874"/>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00" name="Oval 99">
              <a:extLst>
                <a:ext uri="{FF2B5EF4-FFF2-40B4-BE49-F238E27FC236}">
                  <a16:creationId xmlns:a16="http://schemas.microsoft.com/office/drawing/2014/main" id="{3F068AFF-7F33-4860-84AA-DACD5CADE17A}"/>
                </a:ext>
              </a:extLst>
            </p:cNvPr>
            <p:cNvSpPr/>
            <p:nvPr/>
          </p:nvSpPr>
          <p:spPr>
            <a:xfrm rot="5400000">
              <a:off x="2233780" y="3698083"/>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101" name="Oval 100">
              <a:extLst>
                <a:ext uri="{FF2B5EF4-FFF2-40B4-BE49-F238E27FC236}">
                  <a16:creationId xmlns:a16="http://schemas.microsoft.com/office/drawing/2014/main" id="{321D33F1-C23F-4BC0-8BD4-1DDEF42CA802}"/>
                </a:ext>
              </a:extLst>
            </p:cNvPr>
            <p:cNvSpPr/>
            <p:nvPr/>
          </p:nvSpPr>
          <p:spPr>
            <a:xfrm rot="5400000">
              <a:off x="2317205" y="3548708"/>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02" name="Oval 101">
              <a:extLst>
                <a:ext uri="{FF2B5EF4-FFF2-40B4-BE49-F238E27FC236}">
                  <a16:creationId xmlns:a16="http://schemas.microsoft.com/office/drawing/2014/main" id="{ADF2C080-ACA7-4014-AB83-3D248843404E}"/>
                </a:ext>
              </a:extLst>
            </p:cNvPr>
            <p:cNvSpPr/>
            <p:nvPr/>
          </p:nvSpPr>
          <p:spPr>
            <a:xfrm rot="5400000">
              <a:off x="2087890" y="3773235"/>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03" name="Oval 102">
              <a:extLst>
                <a:ext uri="{FF2B5EF4-FFF2-40B4-BE49-F238E27FC236}">
                  <a16:creationId xmlns:a16="http://schemas.microsoft.com/office/drawing/2014/main" id="{1406D147-F77C-4B7C-B741-E6D38F5C6836}"/>
                </a:ext>
              </a:extLst>
            </p:cNvPr>
            <p:cNvSpPr/>
            <p:nvPr/>
          </p:nvSpPr>
          <p:spPr>
            <a:xfrm rot="16200000">
              <a:off x="2033785" y="369869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04" name="Oval 103">
              <a:extLst>
                <a:ext uri="{FF2B5EF4-FFF2-40B4-BE49-F238E27FC236}">
                  <a16:creationId xmlns:a16="http://schemas.microsoft.com/office/drawing/2014/main" id="{A17A43FD-0C67-4BBF-A0B8-E797DDB5E53E}"/>
                </a:ext>
              </a:extLst>
            </p:cNvPr>
            <p:cNvSpPr/>
            <p:nvPr/>
          </p:nvSpPr>
          <p:spPr>
            <a:xfrm rot="16200000">
              <a:off x="2110819" y="3486598"/>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05" name="Oval 104">
              <a:extLst>
                <a:ext uri="{FF2B5EF4-FFF2-40B4-BE49-F238E27FC236}">
                  <a16:creationId xmlns:a16="http://schemas.microsoft.com/office/drawing/2014/main" id="{019A9D71-400A-42CE-8909-97FF7D39BA7E}"/>
                </a:ext>
              </a:extLst>
            </p:cNvPr>
            <p:cNvSpPr/>
            <p:nvPr/>
          </p:nvSpPr>
          <p:spPr>
            <a:xfrm rot="16200000">
              <a:off x="2130150" y="366503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06" name="Oval 105">
              <a:extLst>
                <a:ext uri="{FF2B5EF4-FFF2-40B4-BE49-F238E27FC236}">
                  <a16:creationId xmlns:a16="http://schemas.microsoft.com/office/drawing/2014/main" id="{D3C84302-A85B-4288-9B35-583A185E3C41}"/>
                </a:ext>
              </a:extLst>
            </p:cNvPr>
            <p:cNvSpPr/>
            <p:nvPr/>
          </p:nvSpPr>
          <p:spPr>
            <a:xfrm rot="5400000">
              <a:off x="1953382" y="3635659"/>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07" name="Oval 106">
              <a:extLst>
                <a:ext uri="{FF2B5EF4-FFF2-40B4-BE49-F238E27FC236}">
                  <a16:creationId xmlns:a16="http://schemas.microsoft.com/office/drawing/2014/main" id="{09A8F552-4B57-4FDA-8A18-F391F84FB779}"/>
                </a:ext>
              </a:extLst>
            </p:cNvPr>
            <p:cNvSpPr/>
            <p:nvPr/>
          </p:nvSpPr>
          <p:spPr>
            <a:xfrm rot="5400000">
              <a:off x="2266423" y="3616275"/>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08" name="Oval 107">
              <a:extLst>
                <a:ext uri="{FF2B5EF4-FFF2-40B4-BE49-F238E27FC236}">
                  <a16:creationId xmlns:a16="http://schemas.microsoft.com/office/drawing/2014/main" id="{49F64584-DD6C-421E-8F90-9AE9681AEB0C}"/>
                </a:ext>
              </a:extLst>
            </p:cNvPr>
            <p:cNvSpPr/>
            <p:nvPr/>
          </p:nvSpPr>
          <p:spPr>
            <a:xfrm rot="5400000">
              <a:off x="2001155" y="3490410"/>
              <a:ext cx="53307" cy="533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09" name="Oval 108">
              <a:extLst>
                <a:ext uri="{FF2B5EF4-FFF2-40B4-BE49-F238E27FC236}">
                  <a16:creationId xmlns:a16="http://schemas.microsoft.com/office/drawing/2014/main" id="{6E18134F-45E0-4D4E-B3FD-EE327D6985A8}"/>
                </a:ext>
              </a:extLst>
            </p:cNvPr>
            <p:cNvSpPr/>
            <p:nvPr/>
          </p:nvSpPr>
          <p:spPr>
            <a:xfrm rot="5400000">
              <a:off x="2746653" y="3329358"/>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10" name="Oval 109">
              <a:extLst>
                <a:ext uri="{FF2B5EF4-FFF2-40B4-BE49-F238E27FC236}">
                  <a16:creationId xmlns:a16="http://schemas.microsoft.com/office/drawing/2014/main" id="{0119DE2D-6040-4D14-9C86-C7D01BB2B9BA}"/>
                </a:ext>
              </a:extLst>
            </p:cNvPr>
            <p:cNvSpPr/>
            <p:nvPr/>
          </p:nvSpPr>
          <p:spPr>
            <a:xfrm rot="5400000">
              <a:off x="2168260" y="3756447"/>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11" name="Oval 110">
              <a:extLst>
                <a:ext uri="{FF2B5EF4-FFF2-40B4-BE49-F238E27FC236}">
                  <a16:creationId xmlns:a16="http://schemas.microsoft.com/office/drawing/2014/main" id="{8928B9AE-B4B0-4814-B786-3FBAA3FD464C}"/>
                </a:ext>
              </a:extLst>
            </p:cNvPr>
            <p:cNvSpPr/>
            <p:nvPr/>
          </p:nvSpPr>
          <p:spPr>
            <a:xfrm rot="5400000">
              <a:off x="2310448" y="3776391"/>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12" name="Oval 111">
              <a:extLst>
                <a:ext uri="{FF2B5EF4-FFF2-40B4-BE49-F238E27FC236}">
                  <a16:creationId xmlns:a16="http://schemas.microsoft.com/office/drawing/2014/main" id="{E77A84DF-3E9F-4B8A-BB69-5068500F3BE4}"/>
                </a:ext>
              </a:extLst>
            </p:cNvPr>
            <p:cNvSpPr/>
            <p:nvPr/>
          </p:nvSpPr>
          <p:spPr>
            <a:xfrm rot="15196595">
              <a:off x="2175207" y="2454781"/>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13" name="Oval 112">
              <a:extLst>
                <a:ext uri="{FF2B5EF4-FFF2-40B4-BE49-F238E27FC236}">
                  <a16:creationId xmlns:a16="http://schemas.microsoft.com/office/drawing/2014/main" id="{CCE5CFC6-A2BB-4AC2-91DC-C401B8E7BAC3}"/>
                </a:ext>
              </a:extLst>
            </p:cNvPr>
            <p:cNvSpPr/>
            <p:nvPr/>
          </p:nvSpPr>
          <p:spPr>
            <a:xfrm rot="15196595">
              <a:off x="2256360" y="237076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14" name="Oval 113">
              <a:extLst>
                <a:ext uri="{FF2B5EF4-FFF2-40B4-BE49-F238E27FC236}">
                  <a16:creationId xmlns:a16="http://schemas.microsoft.com/office/drawing/2014/main" id="{01A0F55B-ED18-4833-8D38-FDF4AF6B9866}"/>
                </a:ext>
              </a:extLst>
            </p:cNvPr>
            <p:cNvSpPr/>
            <p:nvPr/>
          </p:nvSpPr>
          <p:spPr>
            <a:xfrm rot="15196595">
              <a:off x="2004449" y="2659904"/>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15" name="Oval 114">
              <a:extLst>
                <a:ext uri="{FF2B5EF4-FFF2-40B4-BE49-F238E27FC236}">
                  <a16:creationId xmlns:a16="http://schemas.microsoft.com/office/drawing/2014/main" id="{CFCD0AA8-10CE-4433-8895-DD7D11C30156}"/>
                </a:ext>
              </a:extLst>
            </p:cNvPr>
            <p:cNvSpPr/>
            <p:nvPr/>
          </p:nvSpPr>
          <p:spPr>
            <a:xfrm rot="4396595">
              <a:off x="2031381" y="2478200"/>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16" name="Oval 115">
              <a:extLst>
                <a:ext uri="{FF2B5EF4-FFF2-40B4-BE49-F238E27FC236}">
                  <a16:creationId xmlns:a16="http://schemas.microsoft.com/office/drawing/2014/main" id="{EEC44904-7480-4BE6-96C3-BDB8279CD695}"/>
                </a:ext>
              </a:extLst>
            </p:cNvPr>
            <p:cNvSpPr/>
            <p:nvPr/>
          </p:nvSpPr>
          <p:spPr>
            <a:xfrm rot="4396595">
              <a:off x="2282842" y="2679576"/>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17" name="Oval 116">
              <a:extLst>
                <a:ext uri="{FF2B5EF4-FFF2-40B4-BE49-F238E27FC236}">
                  <a16:creationId xmlns:a16="http://schemas.microsoft.com/office/drawing/2014/main" id="{8DF504D5-2576-48D2-BCEE-B167BB46F1EB}"/>
                </a:ext>
              </a:extLst>
            </p:cNvPr>
            <p:cNvSpPr/>
            <p:nvPr/>
          </p:nvSpPr>
          <p:spPr>
            <a:xfrm rot="4396595">
              <a:off x="2269417" y="2560252"/>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118" name="Oval 117">
              <a:extLst>
                <a:ext uri="{FF2B5EF4-FFF2-40B4-BE49-F238E27FC236}">
                  <a16:creationId xmlns:a16="http://schemas.microsoft.com/office/drawing/2014/main" id="{5F948E9E-0C9D-4685-A0DE-E5677BF86897}"/>
                </a:ext>
              </a:extLst>
            </p:cNvPr>
            <p:cNvSpPr/>
            <p:nvPr/>
          </p:nvSpPr>
          <p:spPr>
            <a:xfrm rot="4396595">
              <a:off x="2364907" y="2421615"/>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19" name="Oval 118">
              <a:extLst>
                <a:ext uri="{FF2B5EF4-FFF2-40B4-BE49-F238E27FC236}">
                  <a16:creationId xmlns:a16="http://schemas.microsoft.com/office/drawing/2014/main" id="{1951FE57-BCBE-474E-AD1E-5FE4A9760A53}"/>
                </a:ext>
              </a:extLst>
            </p:cNvPr>
            <p:cNvSpPr/>
            <p:nvPr/>
          </p:nvSpPr>
          <p:spPr>
            <a:xfrm rot="4396595">
              <a:off x="2148744" y="267767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20" name="Oval 119">
              <a:extLst>
                <a:ext uri="{FF2B5EF4-FFF2-40B4-BE49-F238E27FC236}">
                  <a16:creationId xmlns:a16="http://schemas.microsoft.com/office/drawing/2014/main" id="{66B92BA4-2045-43AA-92E4-1557057F1724}"/>
                </a:ext>
              </a:extLst>
            </p:cNvPr>
            <p:cNvSpPr/>
            <p:nvPr/>
          </p:nvSpPr>
          <p:spPr>
            <a:xfrm rot="15196595">
              <a:off x="2075477" y="2621849"/>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21" name="Oval 120">
              <a:extLst>
                <a:ext uri="{FF2B5EF4-FFF2-40B4-BE49-F238E27FC236}">
                  <a16:creationId xmlns:a16="http://schemas.microsoft.com/office/drawing/2014/main" id="{E3CAB9B8-327E-4474-B639-4044EF94B638}"/>
                </a:ext>
              </a:extLst>
            </p:cNvPr>
            <p:cNvSpPr/>
            <p:nvPr/>
          </p:nvSpPr>
          <p:spPr>
            <a:xfrm rot="15196595">
              <a:off x="2150548" y="2381484"/>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22" name="Oval 121">
              <a:extLst>
                <a:ext uri="{FF2B5EF4-FFF2-40B4-BE49-F238E27FC236}">
                  <a16:creationId xmlns:a16="http://schemas.microsoft.com/office/drawing/2014/main" id="{698197F6-E444-45B2-B773-F75C53FF773E}"/>
                </a:ext>
              </a:extLst>
            </p:cNvPr>
            <p:cNvSpPr/>
            <p:nvPr/>
          </p:nvSpPr>
          <p:spPr>
            <a:xfrm rot="15196595">
              <a:off x="2160660" y="255842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23" name="Oval 122">
              <a:extLst>
                <a:ext uri="{FF2B5EF4-FFF2-40B4-BE49-F238E27FC236}">
                  <a16:creationId xmlns:a16="http://schemas.microsoft.com/office/drawing/2014/main" id="{9916886D-1DB0-42FA-9482-5E0B973BF566}"/>
                </a:ext>
              </a:extLst>
            </p:cNvPr>
            <p:cNvSpPr/>
            <p:nvPr/>
          </p:nvSpPr>
          <p:spPr>
            <a:xfrm rot="4396595">
              <a:off x="2002491" y="2583649"/>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24" name="Oval 123">
              <a:extLst>
                <a:ext uri="{FF2B5EF4-FFF2-40B4-BE49-F238E27FC236}">
                  <a16:creationId xmlns:a16="http://schemas.microsoft.com/office/drawing/2014/main" id="{2BEB7A89-4E2A-47F4-B6F9-C82F41EFBFE6}"/>
                </a:ext>
              </a:extLst>
            </p:cNvPr>
            <p:cNvSpPr/>
            <p:nvPr/>
          </p:nvSpPr>
          <p:spPr>
            <a:xfrm rot="4396595">
              <a:off x="2275850" y="2474244"/>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25" name="Oval 124">
              <a:extLst>
                <a:ext uri="{FF2B5EF4-FFF2-40B4-BE49-F238E27FC236}">
                  <a16:creationId xmlns:a16="http://schemas.microsoft.com/office/drawing/2014/main" id="{130568D8-D768-4BA5-973A-1C59D340BEC5}"/>
                </a:ext>
              </a:extLst>
            </p:cNvPr>
            <p:cNvSpPr/>
            <p:nvPr/>
          </p:nvSpPr>
          <p:spPr>
            <a:xfrm rot="4396595">
              <a:off x="2006192" y="2726439"/>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26" name="Oval 125">
              <a:extLst>
                <a:ext uri="{FF2B5EF4-FFF2-40B4-BE49-F238E27FC236}">
                  <a16:creationId xmlns:a16="http://schemas.microsoft.com/office/drawing/2014/main" id="{52B436D6-D85F-44D1-A350-360B5A1579EB}"/>
                </a:ext>
              </a:extLst>
            </p:cNvPr>
            <p:cNvSpPr/>
            <p:nvPr/>
          </p:nvSpPr>
          <p:spPr>
            <a:xfrm rot="4396595">
              <a:off x="2374979" y="2514430"/>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27" name="Oval 126">
              <a:extLst>
                <a:ext uri="{FF2B5EF4-FFF2-40B4-BE49-F238E27FC236}">
                  <a16:creationId xmlns:a16="http://schemas.microsoft.com/office/drawing/2014/main" id="{EE078611-5008-4D69-8EC8-1B01A85FB1DF}"/>
                </a:ext>
              </a:extLst>
            </p:cNvPr>
            <p:cNvSpPr/>
            <p:nvPr/>
          </p:nvSpPr>
          <p:spPr>
            <a:xfrm rot="15196595">
              <a:off x="2181161" y="2741213"/>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28" name="Oval 127">
              <a:extLst>
                <a:ext uri="{FF2B5EF4-FFF2-40B4-BE49-F238E27FC236}">
                  <a16:creationId xmlns:a16="http://schemas.microsoft.com/office/drawing/2014/main" id="{8BBF5BEC-1F52-4D6F-9BD3-BEA865C54C78}"/>
                </a:ext>
              </a:extLst>
            </p:cNvPr>
            <p:cNvSpPr/>
            <p:nvPr/>
          </p:nvSpPr>
          <p:spPr>
            <a:xfrm rot="4396595">
              <a:off x="2222173" y="2636734"/>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29" name="Oval 128">
              <a:extLst>
                <a:ext uri="{FF2B5EF4-FFF2-40B4-BE49-F238E27FC236}">
                  <a16:creationId xmlns:a16="http://schemas.microsoft.com/office/drawing/2014/main" id="{68F33F8A-E1F6-463A-A46E-EA5D7EBA62F7}"/>
                </a:ext>
              </a:extLst>
            </p:cNvPr>
            <p:cNvSpPr/>
            <p:nvPr/>
          </p:nvSpPr>
          <p:spPr>
            <a:xfrm rot="4396595">
              <a:off x="2074050" y="2417637"/>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30" name="Oval 129">
              <a:extLst>
                <a:ext uri="{FF2B5EF4-FFF2-40B4-BE49-F238E27FC236}">
                  <a16:creationId xmlns:a16="http://schemas.microsoft.com/office/drawing/2014/main" id="{FD6750C0-2F30-4EE8-A930-2EA966ACF938}"/>
                </a:ext>
              </a:extLst>
            </p:cNvPr>
            <p:cNvSpPr/>
            <p:nvPr/>
          </p:nvSpPr>
          <p:spPr>
            <a:xfrm rot="4396595">
              <a:off x="2362797" y="261665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31" name="Oval 130">
              <a:extLst>
                <a:ext uri="{FF2B5EF4-FFF2-40B4-BE49-F238E27FC236}">
                  <a16:creationId xmlns:a16="http://schemas.microsoft.com/office/drawing/2014/main" id="{EC3B1137-2B81-45D2-8D3C-C9BCC7DA69BC}"/>
                </a:ext>
              </a:extLst>
            </p:cNvPr>
            <p:cNvSpPr/>
            <p:nvPr/>
          </p:nvSpPr>
          <p:spPr>
            <a:xfrm rot="15196595">
              <a:off x="2179320" y="2858470"/>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32" name="Oval 131">
              <a:extLst>
                <a:ext uri="{FF2B5EF4-FFF2-40B4-BE49-F238E27FC236}">
                  <a16:creationId xmlns:a16="http://schemas.microsoft.com/office/drawing/2014/main" id="{17972748-9E4A-472B-8D39-2C9EAA8C51ED}"/>
                </a:ext>
              </a:extLst>
            </p:cNvPr>
            <p:cNvSpPr/>
            <p:nvPr/>
          </p:nvSpPr>
          <p:spPr>
            <a:xfrm rot="15196595">
              <a:off x="2095958" y="2303482"/>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33" name="Oval 132">
              <a:extLst>
                <a:ext uri="{FF2B5EF4-FFF2-40B4-BE49-F238E27FC236}">
                  <a16:creationId xmlns:a16="http://schemas.microsoft.com/office/drawing/2014/main" id="{86AEE4D0-C03E-4B30-9F52-13936A215E2C}"/>
                </a:ext>
              </a:extLst>
            </p:cNvPr>
            <p:cNvSpPr/>
            <p:nvPr/>
          </p:nvSpPr>
          <p:spPr>
            <a:xfrm rot="15196595">
              <a:off x="2008562" y="3063592"/>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34" name="Oval 133">
              <a:extLst>
                <a:ext uri="{FF2B5EF4-FFF2-40B4-BE49-F238E27FC236}">
                  <a16:creationId xmlns:a16="http://schemas.microsoft.com/office/drawing/2014/main" id="{4D9ADDCB-4086-40C4-8360-6A649A003A6A}"/>
                </a:ext>
              </a:extLst>
            </p:cNvPr>
            <p:cNvSpPr/>
            <p:nvPr/>
          </p:nvSpPr>
          <p:spPr>
            <a:xfrm rot="4396595">
              <a:off x="2035494" y="2881889"/>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35" name="Oval 134">
              <a:extLst>
                <a:ext uri="{FF2B5EF4-FFF2-40B4-BE49-F238E27FC236}">
                  <a16:creationId xmlns:a16="http://schemas.microsoft.com/office/drawing/2014/main" id="{2C1CF2CC-24BA-414A-B223-5EECCE05FA67}"/>
                </a:ext>
              </a:extLst>
            </p:cNvPr>
            <p:cNvSpPr/>
            <p:nvPr/>
          </p:nvSpPr>
          <p:spPr>
            <a:xfrm rot="4396595">
              <a:off x="2286955" y="3083265"/>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36" name="Oval 135">
              <a:extLst>
                <a:ext uri="{FF2B5EF4-FFF2-40B4-BE49-F238E27FC236}">
                  <a16:creationId xmlns:a16="http://schemas.microsoft.com/office/drawing/2014/main" id="{54CD9A82-BB6C-4544-A1F4-87DFB9D6489B}"/>
                </a:ext>
              </a:extLst>
            </p:cNvPr>
            <p:cNvSpPr/>
            <p:nvPr/>
          </p:nvSpPr>
          <p:spPr>
            <a:xfrm rot="4396595">
              <a:off x="2273530" y="296394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137" name="Oval 136">
              <a:extLst>
                <a:ext uri="{FF2B5EF4-FFF2-40B4-BE49-F238E27FC236}">
                  <a16:creationId xmlns:a16="http://schemas.microsoft.com/office/drawing/2014/main" id="{508B9073-D614-400F-A2F1-8B0B24A00668}"/>
                </a:ext>
              </a:extLst>
            </p:cNvPr>
            <p:cNvSpPr/>
            <p:nvPr/>
          </p:nvSpPr>
          <p:spPr>
            <a:xfrm rot="4396595">
              <a:off x="2309154" y="2798611"/>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38" name="Oval 137">
              <a:extLst>
                <a:ext uri="{FF2B5EF4-FFF2-40B4-BE49-F238E27FC236}">
                  <a16:creationId xmlns:a16="http://schemas.microsoft.com/office/drawing/2014/main" id="{C7AE661C-A302-4725-9103-97C5E1EA340D}"/>
                </a:ext>
              </a:extLst>
            </p:cNvPr>
            <p:cNvSpPr/>
            <p:nvPr/>
          </p:nvSpPr>
          <p:spPr>
            <a:xfrm rot="4396595">
              <a:off x="2152857" y="3081361"/>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39" name="Oval 138">
              <a:extLst>
                <a:ext uri="{FF2B5EF4-FFF2-40B4-BE49-F238E27FC236}">
                  <a16:creationId xmlns:a16="http://schemas.microsoft.com/office/drawing/2014/main" id="{0D060864-F4D2-4F75-84BC-8AB2679C8B46}"/>
                </a:ext>
              </a:extLst>
            </p:cNvPr>
            <p:cNvSpPr/>
            <p:nvPr/>
          </p:nvSpPr>
          <p:spPr>
            <a:xfrm rot="15196595">
              <a:off x="2079590" y="3025538"/>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40" name="Oval 139">
              <a:extLst>
                <a:ext uri="{FF2B5EF4-FFF2-40B4-BE49-F238E27FC236}">
                  <a16:creationId xmlns:a16="http://schemas.microsoft.com/office/drawing/2014/main" id="{8A629C6E-6B12-4C8D-BB20-1B521AB6B516}"/>
                </a:ext>
              </a:extLst>
            </p:cNvPr>
            <p:cNvSpPr/>
            <p:nvPr/>
          </p:nvSpPr>
          <p:spPr>
            <a:xfrm rot="15196595">
              <a:off x="2093625" y="2798516"/>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41" name="Oval 140">
              <a:extLst>
                <a:ext uri="{FF2B5EF4-FFF2-40B4-BE49-F238E27FC236}">
                  <a16:creationId xmlns:a16="http://schemas.microsoft.com/office/drawing/2014/main" id="{CB9125EE-CC57-4EAE-A46A-C798FB0D540E}"/>
                </a:ext>
              </a:extLst>
            </p:cNvPr>
            <p:cNvSpPr/>
            <p:nvPr/>
          </p:nvSpPr>
          <p:spPr>
            <a:xfrm rot="15196595">
              <a:off x="2164773" y="2962110"/>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42" name="Oval 141">
              <a:extLst>
                <a:ext uri="{FF2B5EF4-FFF2-40B4-BE49-F238E27FC236}">
                  <a16:creationId xmlns:a16="http://schemas.microsoft.com/office/drawing/2014/main" id="{4BAD3714-43A2-4E5C-A4D7-82AACB511A2A}"/>
                </a:ext>
              </a:extLst>
            </p:cNvPr>
            <p:cNvSpPr/>
            <p:nvPr/>
          </p:nvSpPr>
          <p:spPr>
            <a:xfrm rot="4396595">
              <a:off x="2034887" y="282032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43" name="Oval 142">
              <a:extLst>
                <a:ext uri="{FF2B5EF4-FFF2-40B4-BE49-F238E27FC236}">
                  <a16:creationId xmlns:a16="http://schemas.microsoft.com/office/drawing/2014/main" id="{49FB0262-0F74-4ECF-9B8A-D64ECDD908A6}"/>
                </a:ext>
              </a:extLst>
            </p:cNvPr>
            <p:cNvSpPr/>
            <p:nvPr/>
          </p:nvSpPr>
          <p:spPr>
            <a:xfrm rot="4396595">
              <a:off x="2279962" y="2877933"/>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44" name="Oval 143">
              <a:extLst>
                <a:ext uri="{FF2B5EF4-FFF2-40B4-BE49-F238E27FC236}">
                  <a16:creationId xmlns:a16="http://schemas.microsoft.com/office/drawing/2014/main" id="{DE5F8ECC-E2A6-4360-8FF8-1BA20F03B1A2}"/>
                </a:ext>
              </a:extLst>
            </p:cNvPr>
            <p:cNvSpPr/>
            <p:nvPr/>
          </p:nvSpPr>
          <p:spPr>
            <a:xfrm rot="4396595">
              <a:off x="1979797" y="2320903"/>
              <a:ext cx="53307" cy="533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45" name="Oval 144">
              <a:extLst>
                <a:ext uri="{FF2B5EF4-FFF2-40B4-BE49-F238E27FC236}">
                  <a16:creationId xmlns:a16="http://schemas.microsoft.com/office/drawing/2014/main" id="{3B616779-BC32-43D0-AE42-C2F0DD7C633B}"/>
                </a:ext>
              </a:extLst>
            </p:cNvPr>
            <p:cNvSpPr/>
            <p:nvPr/>
          </p:nvSpPr>
          <p:spPr>
            <a:xfrm rot="4396595">
              <a:off x="2365292" y="2867432"/>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46" name="Oval 145">
              <a:extLst>
                <a:ext uri="{FF2B5EF4-FFF2-40B4-BE49-F238E27FC236}">
                  <a16:creationId xmlns:a16="http://schemas.microsoft.com/office/drawing/2014/main" id="{70EC2DBF-2667-4761-8E28-DCC962E4C3A2}"/>
                </a:ext>
              </a:extLst>
            </p:cNvPr>
            <p:cNvSpPr/>
            <p:nvPr/>
          </p:nvSpPr>
          <p:spPr>
            <a:xfrm rot="15196595">
              <a:off x="2811425" y="3240137"/>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47" name="Oval 146">
              <a:extLst>
                <a:ext uri="{FF2B5EF4-FFF2-40B4-BE49-F238E27FC236}">
                  <a16:creationId xmlns:a16="http://schemas.microsoft.com/office/drawing/2014/main" id="{F2E13308-6D57-457F-BCDA-E2F14983338D}"/>
                </a:ext>
              </a:extLst>
            </p:cNvPr>
            <p:cNvSpPr/>
            <p:nvPr/>
          </p:nvSpPr>
          <p:spPr>
            <a:xfrm rot="4396595">
              <a:off x="2226286" y="3040423"/>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48" name="Oval 147">
              <a:extLst>
                <a:ext uri="{FF2B5EF4-FFF2-40B4-BE49-F238E27FC236}">
                  <a16:creationId xmlns:a16="http://schemas.microsoft.com/office/drawing/2014/main" id="{47EEAA6F-A1FD-41F5-BF01-F1919A4926B4}"/>
                </a:ext>
              </a:extLst>
            </p:cNvPr>
            <p:cNvSpPr/>
            <p:nvPr/>
          </p:nvSpPr>
          <p:spPr>
            <a:xfrm rot="4396595">
              <a:off x="2080816" y="312223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49" name="Oval 148">
              <a:extLst>
                <a:ext uri="{FF2B5EF4-FFF2-40B4-BE49-F238E27FC236}">
                  <a16:creationId xmlns:a16="http://schemas.microsoft.com/office/drawing/2014/main" id="{3D24B710-0264-46A8-BC3F-115CA4DA87B6}"/>
                </a:ext>
              </a:extLst>
            </p:cNvPr>
            <p:cNvSpPr/>
            <p:nvPr/>
          </p:nvSpPr>
          <p:spPr>
            <a:xfrm rot="4396595">
              <a:off x="2366910" y="302034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50" name="Oval 149">
              <a:extLst>
                <a:ext uri="{FF2B5EF4-FFF2-40B4-BE49-F238E27FC236}">
                  <a16:creationId xmlns:a16="http://schemas.microsoft.com/office/drawing/2014/main" id="{F9A4B044-9B8D-4D6D-8A36-A55DC8749FF5}"/>
                </a:ext>
              </a:extLst>
            </p:cNvPr>
            <p:cNvSpPr/>
            <p:nvPr/>
          </p:nvSpPr>
          <p:spPr>
            <a:xfrm rot="15086866">
              <a:off x="2642327" y="2524975"/>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51" name="Oval 150">
              <a:extLst>
                <a:ext uri="{FF2B5EF4-FFF2-40B4-BE49-F238E27FC236}">
                  <a16:creationId xmlns:a16="http://schemas.microsoft.com/office/drawing/2014/main" id="{9E4988A2-6CF9-494B-859F-8D0FDA5CEB32}"/>
                </a:ext>
              </a:extLst>
            </p:cNvPr>
            <p:cNvSpPr/>
            <p:nvPr/>
          </p:nvSpPr>
          <p:spPr>
            <a:xfrm rot="15086866">
              <a:off x="2720592" y="2438582"/>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52" name="Oval 151">
              <a:extLst>
                <a:ext uri="{FF2B5EF4-FFF2-40B4-BE49-F238E27FC236}">
                  <a16:creationId xmlns:a16="http://schemas.microsoft.com/office/drawing/2014/main" id="{A75DF984-C690-4719-AF46-2213B0315E8D}"/>
                </a:ext>
              </a:extLst>
            </p:cNvPr>
            <p:cNvSpPr/>
            <p:nvPr/>
          </p:nvSpPr>
          <p:spPr>
            <a:xfrm rot="15086866">
              <a:off x="2477872" y="2735783"/>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53" name="Oval 152">
              <a:extLst>
                <a:ext uri="{FF2B5EF4-FFF2-40B4-BE49-F238E27FC236}">
                  <a16:creationId xmlns:a16="http://schemas.microsoft.com/office/drawing/2014/main" id="{689109B0-E319-4EF5-A94E-DA7119F22BFF}"/>
                </a:ext>
              </a:extLst>
            </p:cNvPr>
            <p:cNvSpPr/>
            <p:nvPr/>
          </p:nvSpPr>
          <p:spPr>
            <a:xfrm rot="4286866">
              <a:off x="2499651" y="2552631"/>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54" name="Oval 153">
              <a:extLst>
                <a:ext uri="{FF2B5EF4-FFF2-40B4-BE49-F238E27FC236}">
                  <a16:creationId xmlns:a16="http://schemas.microsoft.com/office/drawing/2014/main" id="{47AA2BE5-C6CF-4ABD-AF66-B56740E7CD77}"/>
                </a:ext>
              </a:extLst>
            </p:cNvPr>
            <p:cNvSpPr/>
            <p:nvPr/>
          </p:nvSpPr>
          <p:spPr>
            <a:xfrm rot="4286866">
              <a:off x="2757081" y="2746221"/>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55" name="Oval 154">
              <a:extLst>
                <a:ext uri="{FF2B5EF4-FFF2-40B4-BE49-F238E27FC236}">
                  <a16:creationId xmlns:a16="http://schemas.microsoft.com/office/drawing/2014/main" id="{4838E660-4DEC-44F0-A65A-B3167DA4F938}"/>
                </a:ext>
              </a:extLst>
            </p:cNvPr>
            <p:cNvSpPr/>
            <p:nvPr/>
          </p:nvSpPr>
          <p:spPr>
            <a:xfrm rot="4286866">
              <a:off x="2739690" y="2627556"/>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156" name="Oval 155">
              <a:extLst>
                <a:ext uri="{FF2B5EF4-FFF2-40B4-BE49-F238E27FC236}">
                  <a16:creationId xmlns:a16="http://schemas.microsoft.com/office/drawing/2014/main" id="{9FB6479D-96BA-4AFB-AC3D-8CB1804E23FF}"/>
                </a:ext>
              </a:extLst>
            </p:cNvPr>
            <p:cNvSpPr/>
            <p:nvPr/>
          </p:nvSpPr>
          <p:spPr>
            <a:xfrm rot="4286866">
              <a:off x="2830542" y="2486113"/>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57" name="Oval 156">
              <a:extLst>
                <a:ext uri="{FF2B5EF4-FFF2-40B4-BE49-F238E27FC236}">
                  <a16:creationId xmlns:a16="http://schemas.microsoft.com/office/drawing/2014/main" id="{9907F886-484C-40FC-B5DC-462B8712E79C}"/>
                </a:ext>
              </a:extLst>
            </p:cNvPr>
            <p:cNvSpPr/>
            <p:nvPr/>
          </p:nvSpPr>
          <p:spPr>
            <a:xfrm rot="4286866">
              <a:off x="2622495" y="2749108"/>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58" name="Oval 157">
              <a:extLst>
                <a:ext uri="{FF2B5EF4-FFF2-40B4-BE49-F238E27FC236}">
                  <a16:creationId xmlns:a16="http://schemas.microsoft.com/office/drawing/2014/main" id="{1CCD9113-9170-45A8-81D4-623FB318AC9F}"/>
                </a:ext>
              </a:extLst>
            </p:cNvPr>
            <p:cNvSpPr/>
            <p:nvPr/>
          </p:nvSpPr>
          <p:spPr>
            <a:xfrm rot="15086866">
              <a:off x="2547485" y="269565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59" name="Oval 158">
              <a:extLst>
                <a:ext uri="{FF2B5EF4-FFF2-40B4-BE49-F238E27FC236}">
                  <a16:creationId xmlns:a16="http://schemas.microsoft.com/office/drawing/2014/main" id="{ED74F00E-04AE-4545-A35C-9786C74FEEBC}"/>
                </a:ext>
              </a:extLst>
            </p:cNvPr>
            <p:cNvSpPr/>
            <p:nvPr/>
          </p:nvSpPr>
          <p:spPr>
            <a:xfrm rot="15086866">
              <a:off x="2554432" y="2468127"/>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60" name="Oval 159">
              <a:extLst>
                <a:ext uri="{FF2B5EF4-FFF2-40B4-BE49-F238E27FC236}">
                  <a16:creationId xmlns:a16="http://schemas.microsoft.com/office/drawing/2014/main" id="{07555368-4FD9-4B13-87EB-A55C3447428E}"/>
                </a:ext>
              </a:extLst>
            </p:cNvPr>
            <p:cNvSpPr/>
            <p:nvPr/>
          </p:nvSpPr>
          <p:spPr>
            <a:xfrm rot="15086866">
              <a:off x="2630930" y="2629197"/>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61" name="Oval 160">
              <a:extLst>
                <a:ext uri="{FF2B5EF4-FFF2-40B4-BE49-F238E27FC236}">
                  <a16:creationId xmlns:a16="http://schemas.microsoft.com/office/drawing/2014/main" id="{9A933A0F-6C24-495A-9EF4-C0F8EBF9A8A3}"/>
                </a:ext>
              </a:extLst>
            </p:cNvPr>
            <p:cNvSpPr/>
            <p:nvPr/>
          </p:nvSpPr>
          <p:spPr>
            <a:xfrm rot="4286866">
              <a:off x="2451205" y="2661478"/>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62" name="Oval 161">
              <a:extLst>
                <a:ext uri="{FF2B5EF4-FFF2-40B4-BE49-F238E27FC236}">
                  <a16:creationId xmlns:a16="http://schemas.microsoft.com/office/drawing/2014/main" id="{2790B9BF-FF9E-487F-A4FA-583EB4FC6D85}"/>
                </a:ext>
              </a:extLst>
            </p:cNvPr>
            <p:cNvSpPr/>
            <p:nvPr/>
          </p:nvSpPr>
          <p:spPr>
            <a:xfrm rot="4286866">
              <a:off x="2743209" y="2541557"/>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63" name="Oval 162">
              <a:extLst>
                <a:ext uri="{FF2B5EF4-FFF2-40B4-BE49-F238E27FC236}">
                  <a16:creationId xmlns:a16="http://schemas.microsoft.com/office/drawing/2014/main" id="{7D76E880-D4A3-4E0D-90AB-098D0789C21D}"/>
                </a:ext>
              </a:extLst>
            </p:cNvPr>
            <p:cNvSpPr/>
            <p:nvPr/>
          </p:nvSpPr>
          <p:spPr>
            <a:xfrm rot="4286866">
              <a:off x="2443518" y="281006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64" name="Oval 163">
              <a:extLst>
                <a:ext uri="{FF2B5EF4-FFF2-40B4-BE49-F238E27FC236}">
                  <a16:creationId xmlns:a16="http://schemas.microsoft.com/office/drawing/2014/main" id="{00B0D57F-8058-4955-86C7-9768AE1B0711}"/>
                </a:ext>
              </a:extLst>
            </p:cNvPr>
            <p:cNvSpPr/>
            <p:nvPr/>
          </p:nvSpPr>
          <p:spPr>
            <a:xfrm rot="4286866">
              <a:off x="2843900" y="2578218"/>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65" name="Oval 164">
              <a:extLst>
                <a:ext uri="{FF2B5EF4-FFF2-40B4-BE49-F238E27FC236}">
                  <a16:creationId xmlns:a16="http://schemas.microsoft.com/office/drawing/2014/main" id="{8FD258FE-A470-4C22-BEEA-F6D2C11CC9CD}"/>
                </a:ext>
              </a:extLst>
            </p:cNvPr>
            <p:cNvSpPr/>
            <p:nvPr/>
          </p:nvSpPr>
          <p:spPr>
            <a:xfrm rot="15086866">
              <a:off x="2657749" y="2810731"/>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66" name="Oval 165">
              <a:extLst>
                <a:ext uri="{FF2B5EF4-FFF2-40B4-BE49-F238E27FC236}">
                  <a16:creationId xmlns:a16="http://schemas.microsoft.com/office/drawing/2014/main" id="{F752CA8B-EED3-41D7-89B7-ACD17E5EBA8D}"/>
                </a:ext>
              </a:extLst>
            </p:cNvPr>
            <p:cNvSpPr/>
            <p:nvPr/>
          </p:nvSpPr>
          <p:spPr>
            <a:xfrm rot="4286866">
              <a:off x="2694746" y="2705678"/>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67" name="Oval 166">
              <a:extLst>
                <a:ext uri="{FF2B5EF4-FFF2-40B4-BE49-F238E27FC236}">
                  <a16:creationId xmlns:a16="http://schemas.microsoft.com/office/drawing/2014/main" id="{202E927B-E4CC-4C78-8A9D-EAADE6329C3F}"/>
                </a:ext>
              </a:extLst>
            </p:cNvPr>
            <p:cNvSpPr/>
            <p:nvPr/>
          </p:nvSpPr>
          <p:spPr>
            <a:xfrm rot="4286866">
              <a:off x="2551961" y="2792094"/>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68" name="Oval 167">
              <a:extLst>
                <a:ext uri="{FF2B5EF4-FFF2-40B4-BE49-F238E27FC236}">
                  <a16:creationId xmlns:a16="http://schemas.microsoft.com/office/drawing/2014/main" id="{61A51D9B-EF0D-4780-8E60-8023C3A132F7}"/>
                </a:ext>
              </a:extLst>
            </p:cNvPr>
            <p:cNvSpPr/>
            <p:nvPr/>
          </p:nvSpPr>
          <p:spPr>
            <a:xfrm rot="4286866">
              <a:off x="2834493" y="268129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69" name="Oval 168">
              <a:extLst>
                <a:ext uri="{FF2B5EF4-FFF2-40B4-BE49-F238E27FC236}">
                  <a16:creationId xmlns:a16="http://schemas.microsoft.com/office/drawing/2014/main" id="{99F3A0F7-E05B-4D62-8267-7E8C433EBDDE}"/>
                </a:ext>
              </a:extLst>
            </p:cNvPr>
            <p:cNvSpPr/>
            <p:nvPr/>
          </p:nvSpPr>
          <p:spPr>
            <a:xfrm rot="15086866">
              <a:off x="2659321" y="2928327"/>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70" name="Oval 169">
              <a:extLst>
                <a:ext uri="{FF2B5EF4-FFF2-40B4-BE49-F238E27FC236}">
                  <a16:creationId xmlns:a16="http://schemas.microsoft.com/office/drawing/2014/main" id="{A9AF8140-7F6E-4B51-8C46-584E572132F1}"/>
                </a:ext>
              </a:extLst>
            </p:cNvPr>
            <p:cNvSpPr/>
            <p:nvPr/>
          </p:nvSpPr>
          <p:spPr>
            <a:xfrm rot="15086866">
              <a:off x="2418467" y="2991206"/>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71" name="Oval 170">
              <a:extLst>
                <a:ext uri="{FF2B5EF4-FFF2-40B4-BE49-F238E27FC236}">
                  <a16:creationId xmlns:a16="http://schemas.microsoft.com/office/drawing/2014/main" id="{928F244B-824E-4354-96E2-F26A330E5C88}"/>
                </a:ext>
              </a:extLst>
            </p:cNvPr>
            <p:cNvSpPr/>
            <p:nvPr/>
          </p:nvSpPr>
          <p:spPr>
            <a:xfrm rot="15086866">
              <a:off x="2494866" y="3139135"/>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72" name="Oval 171">
              <a:extLst>
                <a:ext uri="{FF2B5EF4-FFF2-40B4-BE49-F238E27FC236}">
                  <a16:creationId xmlns:a16="http://schemas.microsoft.com/office/drawing/2014/main" id="{EB714198-81DA-47CD-88F6-7554154BC364}"/>
                </a:ext>
              </a:extLst>
            </p:cNvPr>
            <p:cNvSpPr/>
            <p:nvPr/>
          </p:nvSpPr>
          <p:spPr>
            <a:xfrm rot="4286866">
              <a:off x="2516645" y="2955983"/>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73" name="Oval 172">
              <a:extLst>
                <a:ext uri="{FF2B5EF4-FFF2-40B4-BE49-F238E27FC236}">
                  <a16:creationId xmlns:a16="http://schemas.microsoft.com/office/drawing/2014/main" id="{E7568B69-FDB5-4A6C-9B37-7D822506A33D}"/>
                </a:ext>
              </a:extLst>
            </p:cNvPr>
            <p:cNvSpPr/>
            <p:nvPr/>
          </p:nvSpPr>
          <p:spPr>
            <a:xfrm rot="4286866">
              <a:off x="2774075" y="3149573"/>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74" name="Oval 173">
              <a:extLst>
                <a:ext uri="{FF2B5EF4-FFF2-40B4-BE49-F238E27FC236}">
                  <a16:creationId xmlns:a16="http://schemas.microsoft.com/office/drawing/2014/main" id="{A75BA01C-545C-4AC2-AEB7-79ADE5DF2F7D}"/>
                </a:ext>
              </a:extLst>
            </p:cNvPr>
            <p:cNvSpPr/>
            <p:nvPr/>
          </p:nvSpPr>
          <p:spPr>
            <a:xfrm rot="4286866">
              <a:off x="2756684" y="3030908"/>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175" name="Oval 174">
              <a:extLst>
                <a:ext uri="{FF2B5EF4-FFF2-40B4-BE49-F238E27FC236}">
                  <a16:creationId xmlns:a16="http://schemas.microsoft.com/office/drawing/2014/main" id="{1996D065-1B61-4657-A6E0-95BC5E45E416}"/>
                </a:ext>
              </a:extLst>
            </p:cNvPr>
            <p:cNvSpPr/>
            <p:nvPr/>
          </p:nvSpPr>
          <p:spPr>
            <a:xfrm rot="4286866">
              <a:off x="2786848" y="2864696"/>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76" name="Oval 175">
              <a:extLst>
                <a:ext uri="{FF2B5EF4-FFF2-40B4-BE49-F238E27FC236}">
                  <a16:creationId xmlns:a16="http://schemas.microsoft.com/office/drawing/2014/main" id="{87565C1B-D523-4BE8-A438-B566CAF8D36E}"/>
                </a:ext>
              </a:extLst>
            </p:cNvPr>
            <p:cNvSpPr/>
            <p:nvPr/>
          </p:nvSpPr>
          <p:spPr>
            <a:xfrm rot="4286866">
              <a:off x="2639489" y="315246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77" name="Oval 176">
              <a:extLst>
                <a:ext uri="{FF2B5EF4-FFF2-40B4-BE49-F238E27FC236}">
                  <a16:creationId xmlns:a16="http://schemas.microsoft.com/office/drawing/2014/main" id="{85563AD3-BDEC-455B-8CBB-708C5D3AD34E}"/>
                </a:ext>
              </a:extLst>
            </p:cNvPr>
            <p:cNvSpPr/>
            <p:nvPr/>
          </p:nvSpPr>
          <p:spPr>
            <a:xfrm rot="15086866">
              <a:off x="2564478" y="309900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78" name="Oval 177">
              <a:extLst>
                <a:ext uri="{FF2B5EF4-FFF2-40B4-BE49-F238E27FC236}">
                  <a16:creationId xmlns:a16="http://schemas.microsoft.com/office/drawing/2014/main" id="{500EE567-C811-4AD9-ACD2-8DEE2D063C71}"/>
                </a:ext>
              </a:extLst>
            </p:cNvPr>
            <p:cNvSpPr/>
            <p:nvPr/>
          </p:nvSpPr>
          <p:spPr>
            <a:xfrm rot="15086866">
              <a:off x="2571426" y="287147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79" name="Oval 178">
              <a:extLst>
                <a:ext uri="{FF2B5EF4-FFF2-40B4-BE49-F238E27FC236}">
                  <a16:creationId xmlns:a16="http://schemas.microsoft.com/office/drawing/2014/main" id="{745A1DAA-D8F8-4851-A4B6-A84D65CFE0F1}"/>
                </a:ext>
              </a:extLst>
            </p:cNvPr>
            <p:cNvSpPr/>
            <p:nvPr/>
          </p:nvSpPr>
          <p:spPr>
            <a:xfrm rot="15086866">
              <a:off x="2647924" y="3032549"/>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80" name="Oval 179">
              <a:extLst>
                <a:ext uri="{FF2B5EF4-FFF2-40B4-BE49-F238E27FC236}">
                  <a16:creationId xmlns:a16="http://schemas.microsoft.com/office/drawing/2014/main" id="{39AB012F-A289-4120-BA94-215699BF9CFC}"/>
                </a:ext>
              </a:extLst>
            </p:cNvPr>
            <p:cNvSpPr/>
            <p:nvPr/>
          </p:nvSpPr>
          <p:spPr>
            <a:xfrm rot="4286866">
              <a:off x="2468199" y="306483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81" name="Oval 180">
              <a:extLst>
                <a:ext uri="{FF2B5EF4-FFF2-40B4-BE49-F238E27FC236}">
                  <a16:creationId xmlns:a16="http://schemas.microsoft.com/office/drawing/2014/main" id="{6BDC6BDC-1275-42F7-BDFE-839ED4C0B44A}"/>
                </a:ext>
              </a:extLst>
            </p:cNvPr>
            <p:cNvSpPr/>
            <p:nvPr/>
          </p:nvSpPr>
          <p:spPr>
            <a:xfrm rot="4286866">
              <a:off x="2760203" y="2944909"/>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82" name="Oval 181">
              <a:extLst>
                <a:ext uri="{FF2B5EF4-FFF2-40B4-BE49-F238E27FC236}">
                  <a16:creationId xmlns:a16="http://schemas.microsoft.com/office/drawing/2014/main" id="{C77D1433-C007-4D08-A910-326CA7C5C60A}"/>
                </a:ext>
              </a:extLst>
            </p:cNvPr>
            <p:cNvSpPr/>
            <p:nvPr/>
          </p:nvSpPr>
          <p:spPr>
            <a:xfrm rot="4286866">
              <a:off x="2465981" y="2913729"/>
              <a:ext cx="53307" cy="533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83" name="Oval 182">
              <a:extLst>
                <a:ext uri="{FF2B5EF4-FFF2-40B4-BE49-F238E27FC236}">
                  <a16:creationId xmlns:a16="http://schemas.microsoft.com/office/drawing/2014/main" id="{F00A520D-801F-4CEC-BD3E-F3FF44204F8B}"/>
                </a:ext>
              </a:extLst>
            </p:cNvPr>
            <p:cNvSpPr/>
            <p:nvPr/>
          </p:nvSpPr>
          <p:spPr>
            <a:xfrm rot="4286866">
              <a:off x="2438948" y="2223106"/>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84" name="Oval 183">
              <a:extLst>
                <a:ext uri="{FF2B5EF4-FFF2-40B4-BE49-F238E27FC236}">
                  <a16:creationId xmlns:a16="http://schemas.microsoft.com/office/drawing/2014/main" id="{451D230E-6FA6-481A-A6B8-9470729EA795}"/>
                </a:ext>
              </a:extLst>
            </p:cNvPr>
            <p:cNvSpPr/>
            <p:nvPr/>
          </p:nvSpPr>
          <p:spPr>
            <a:xfrm rot="15086866">
              <a:off x="2674743" y="3214083"/>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85" name="Oval 184">
              <a:extLst>
                <a:ext uri="{FF2B5EF4-FFF2-40B4-BE49-F238E27FC236}">
                  <a16:creationId xmlns:a16="http://schemas.microsoft.com/office/drawing/2014/main" id="{5351D2A5-502D-4D6C-842D-AC3559CDAA55}"/>
                </a:ext>
              </a:extLst>
            </p:cNvPr>
            <p:cNvSpPr/>
            <p:nvPr/>
          </p:nvSpPr>
          <p:spPr>
            <a:xfrm rot="4286866">
              <a:off x="2711740" y="3109030"/>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86" name="Oval 185">
              <a:extLst>
                <a:ext uri="{FF2B5EF4-FFF2-40B4-BE49-F238E27FC236}">
                  <a16:creationId xmlns:a16="http://schemas.microsoft.com/office/drawing/2014/main" id="{93C300C6-6A8D-4F11-A897-55BB95793AA3}"/>
                </a:ext>
              </a:extLst>
            </p:cNvPr>
            <p:cNvSpPr/>
            <p:nvPr/>
          </p:nvSpPr>
          <p:spPr>
            <a:xfrm rot="4286866">
              <a:off x="2568955" y="3195446"/>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87" name="Oval 186">
              <a:extLst>
                <a:ext uri="{FF2B5EF4-FFF2-40B4-BE49-F238E27FC236}">
                  <a16:creationId xmlns:a16="http://schemas.microsoft.com/office/drawing/2014/main" id="{528EBFFD-F0F5-4109-91D2-C05D6662E59E}"/>
                </a:ext>
              </a:extLst>
            </p:cNvPr>
            <p:cNvSpPr/>
            <p:nvPr/>
          </p:nvSpPr>
          <p:spPr>
            <a:xfrm rot="4286866">
              <a:off x="2851486" y="308464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88" name="Oval 187">
              <a:extLst>
                <a:ext uri="{FF2B5EF4-FFF2-40B4-BE49-F238E27FC236}">
                  <a16:creationId xmlns:a16="http://schemas.microsoft.com/office/drawing/2014/main" id="{E3A960E1-1E1A-4508-9704-C50D372F7A36}"/>
                </a:ext>
              </a:extLst>
            </p:cNvPr>
            <p:cNvSpPr/>
            <p:nvPr/>
          </p:nvSpPr>
          <p:spPr>
            <a:xfrm rot="16200000">
              <a:off x="2469644" y="853949"/>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89" name="Oval 188">
              <a:extLst>
                <a:ext uri="{FF2B5EF4-FFF2-40B4-BE49-F238E27FC236}">
                  <a16:creationId xmlns:a16="http://schemas.microsoft.com/office/drawing/2014/main" id="{00125BFD-F7C6-4380-A858-BD84CAB5E441}"/>
                </a:ext>
              </a:extLst>
            </p:cNvPr>
            <p:cNvSpPr/>
            <p:nvPr/>
          </p:nvSpPr>
          <p:spPr>
            <a:xfrm rot="16200000">
              <a:off x="2249610" y="98355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90" name="Oval 189">
              <a:extLst>
                <a:ext uri="{FF2B5EF4-FFF2-40B4-BE49-F238E27FC236}">
                  <a16:creationId xmlns:a16="http://schemas.microsoft.com/office/drawing/2014/main" id="{0B0D8F77-A65E-4467-80E1-AC65B48EDF2F}"/>
                </a:ext>
              </a:extLst>
            </p:cNvPr>
            <p:cNvSpPr/>
            <p:nvPr/>
          </p:nvSpPr>
          <p:spPr>
            <a:xfrm rot="5400000">
              <a:off x="2320754" y="822447"/>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91" name="Oval 190">
              <a:extLst>
                <a:ext uri="{FF2B5EF4-FFF2-40B4-BE49-F238E27FC236}">
                  <a16:creationId xmlns:a16="http://schemas.microsoft.com/office/drawing/2014/main" id="{D979B5CB-01CC-4812-9D4E-CC3D01A1204A}"/>
                </a:ext>
              </a:extLst>
            </p:cNvPr>
            <p:cNvSpPr/>
            <p:nvPr/>
          </p:nvSpPr>
          <p:spPr>
            <a:xfrm rot="5400000">
              <a:off x="2507100" y="1085085"/>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92" name="Oval 191">
              <a:extLst>
                <a:ext uri="{FF2B5EF4-FFF2-40B4-BE49-F238E27FC236}">
                  <a16:creationId xmlns:a16="http://schemas.microsoft.com/office/drawing/2014/main" id="{9FBAD116-BC50-4173-BC81-2A2C60F3551F}"/>
                </a:ext>
              </a:extLst>
            </p:cNvPr>
            <p:cNvSpPr/>
            <p:nvPr/>
          </p:nvSpPr>
          <p:spPr>
            <a:xfrm rot="5400000">
              <a:off x="2545700" y="974383"/>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193" name="Oval 192">
              <a:extLst>
                <a:ext uri="{FF2B5EF4-FFF2-40B4-BE49-F238E27FC236}">
                  <a16:creationId xmlns:a16="http://schemas.microsoft.com/office/drawing/2014/main" id="{16AC5B29-75DA-4A49-A559-5729524138E4}"/>
                </a:ext>
              </a:extLst>
            </p:cNvPr>
            <p:cNvSpPr/>
            <p:nvPr/>
          </p:nvSpPr>
          <p:spPr>
            <a:xfrm rot="5400000">
              <a:off x="2658984" y="883936"/>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94" name="Oval 193">
              <a:extLst>
                <a:ext uri="{FF2B5EF4-FFF2-40B4-BE49-F238E27FC236}">
                  <a16:creationId xmlns:a16="http://schemas.microsoft.com/office/drawing/2014/main" id="{D276095F-4F97-4407-97F1-FC4DE8DCB969}"/>
                </a:ext>
              </a:extLst>
            </p:cNvPr>
            <p:cNvSpPr/>
            <p:nvPr/>
          </p:nvSpPr>
          <p:spPr>
            <a:xfrm rot="5400000">
              <a:off x="2384422" y="1040807"/>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95" name="Oval 194">
              <a:extLst>
                <a:ext uri="{FF2B5EF4-FFF2-40B4-BE49-F238E27FC236}">
                  <a16:creationId xmlns:a16="http://schemas.microsoft.com/office/drawing/2014/main" id="{68B8965B-893E-42F6-BBE5-DC26E809A571}"/>
                </a:ext>
              </a:extLst>
            </p:cNvPr>
            <p:cNvSpPr/>
            <p:nvPr/>
          </p:nvSpPr>
          <p:spPr>
            <a:xfrm rot="16200000">
              <a:off x="2330318" y="966263"/>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96" name="Oval 195">
              <a:extLst>
                <a:ext uri="{FF2B5EF4-FFF2-40B4-BE49-F238E27FC236}">
                  <a16:creationId xmlns:a16="http://schemas.microsoft.com/office/drawing/2014/main" id="{EDA014BC-B0E6-444E-9880-5125742F999C}"/>
                </a:ext>
              </a:extLst>
            </p:cNvPr>
            <p:cNvSpPr/>
            <p:nvPr/>
          </p:nvSpPr>
          <p:spPr>
            <a:xfrm rot="16200000">
              <a:off x="2445952" y="800015"/>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97" name="Oval 196">
              <a:extLst>
                <a:ext uri="{FF2B5EF4-FFF2-40B4-BE49-F238E27FC236}">
                  <a16:creationId xmlns:a16="http://schemas.microsoft.com/office/drawing/2014/main" id="{E681B157-13FC-48E8-A96C-58C9D080F0D3}"/>
                </a:ext>
              </a:extLst>
            </p:cNvPr>
            <p:cNvSpPr/>
            <p:nvPr/>
          </p:nvSpPr>
          <p:spPr>
            <a:xfrm rot="16200000">
              <a:off x="2426682" y="932608"/>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98" name="Oval 197">
              <a:extLst>
                <a:ext uri="{FF2B5EF4-FFF2-40B4-BE49-F238E27FC236}">
                  <a16:creationId xmlns:a16="http://schemas.microsoft.com/office/drawing/2014/main" id="{E88D0548-9C84-4214-AFF7-2551501C91E5}"/>
                </a:ext>
              </a:extLst>
            </p:cNvPr>
            <p:cNvSpPr/>
            <p:nvPr/>
          </p:nvSpPr>
          <p:spPr>
            <a:xfrm rot="5400000">
              <a:off x="2249914" y="90323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199" name="Oval 198">
              <a:extLst>
                <a:ext uri="{FF2B5EF4-FFF2-40B4-BE49-F238E27FC236}">
                  <a16:creationId xmlns:a16="http://schemas.microsoft.com/office/drawing/2014/main" id="{7191A19C-50C7-4026-A099-DBF49615293C}"/>
                </a:ext>
              </a:extLst>
            </p:cNvPr>
            <p:cNvSpPr/>
            <p:nvPr/>
          </p:nvSpPr>
          <p:spPr>
            <a:xfrm rot="5400000">
              <a:off x="2562956" y="883848"/>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00" name="Oval 199">
              <a:extLst>
                <a:ext uri="{FF2B5EF4-FFF2-40B4-BE49-F238E27FC236}">
                  <a16:creationId xmlns:a16="http://schemas.microsoft.com/office/drawing/2014/main" id="{8408AE32-162E-48A9-ACD5-BFD04257FBC3}"/>
                </a:ext>
              </a:extLst>
            </p:cNvPr>
            <p:cNvSpPr/>
            <p:nvPr/>
          </p:nvSpPr>
          <p:spPr>
            <a:xfrm rot="5400000">
              <a:off x="2191464" y="1044444"/>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01" name="Oval 200">
              <a:extLst>
                <a:ext uri="{FF2B5EF4-FFF2-40B4-BE49-F238E27FC236}">
                  <a16:creationId xmlns:a16="http://schemas.microsoft.com/office/drawing/2014/main" id="{995F914D-0A32-4494-92D9-C8C66B732CBC}"/>
                </a:ext>
              </a:extLst>
            </p:cNvPr>
            <p:cNvSpPr/>
            <p:nvPr/>
          </p:nvSpPr>
          <p:spPr>
            <a:xfrm rot="5400000">
              <a:off x="2642861" y="953437"/>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02" name="Oval 201">
              <a:extLst>
                <a:ext uri="{FF2B5EF4-FFF2-40B4-BE49-F238E27FC236}">
                  <a16:creationId xmlns:a16="http://schemas.microsoft.com/office/drawing/2014/main" id="{7B43CC49-1431-44B7-B11E-C70622827711}"/>
                </a:ext>
              </a:extLst>
            </p:cNvPr>
            <p:cNvSpPr/>
            <p:nvPr/>
          </p:nvSpPr>
          <p:spPr>
            <a:xfrm rot="16200000">
              <a:off x="2388517" y="1117436"/>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03" name="Oval 202">
              <a:extLst>
                <a:ext uri="{FF2B5EF4-FFF2-40B4-BE49-F238E27FC236}">
                  <a16:creationId xmlns:a16="http://schemas.microsoft.com/office/drawing/2014/main" id="{CB0B5664-3653-41D1-9639-A4B205C7F8A2}"/>
                </a:ext>
              </a:extLst>
            </p:cNvPr>
            <p:cNvSpPr/>
            <p:nvPr/>
          </p:nvSpPr>
          <p:spPr>
            <a:xfrm rot="5400000">
              <a:off x="2464792" y="1024020"/>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04" name="Oval 203">
              <a:extLst>
                <a:ext uri="{FF2B5EF4-FFF2-40B4-BE49-F238E27FC236}">
                  <a16:creationId xmlns:a16="http://schemas.microsoft.com/office/drawing/2014/main" id="{8CFCA00B-3E06-47A9-93EB-9E39E61FAB75}"/>
                </a:ext>
              </a:extLst>
            </p:cNvPr>
            <p:cNvSpPr/>
            <p:nvPr/>
          </p:nvSpPr>
          <p:spPr>
            <a:xfrm rot="5400000">
              <a:off x="2301933" y="1060516"/>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05" name="Oval 204">
              <a:extLst>
                <a:ext uri="{FF2B5EF4-FFF2-40B4-BE49-F238E27FC236}">
                  <a16:creationId xmlns:a16="http://schemas.microsoft.com/office/drawing/2014/main" id="{60216A36-BC1A-426D-890F-B751A8F2B8C8}"/>
                </a:ext>
              </a:extLst>
            </p:cNvPr>
            <p:cNvSpPr/>
            <p:nvPr/>
          </p:nvSpPr>
          <p:spPr>
            <a:xfrm rot="5400000">
              <a:off x="2606981" y="104396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06" name="Oval 205">
              <a:extLst>
                <a:ext uri="{FF2B5EF4-FFF2-40B4-BE49-F238E27FC236}">
                  <a16:creationId xmlns:a16="http://schemas.microsoft.com/office/drawing/2014/main" id="{28B403AB-C0FD-4096-A199-56967FCE404B}"/>
                </a:ext>
              </a:extLst>
            </p:cNvPr>
            <p:cNvSpPr/>
            <p:nvPr/>
          </p:nvSpPr>
          <p:spPr>
            <a:xfrm rot="16200000">
              <a:off x="2356480" y="1226624"/>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07" name="Oval 206">
              <a:extLst>
                <a:ext uri="{FF2B5EF4-FFF2-40B4-BE49-F238E27FC236}">
                  <a16:creationId xmlns:a16="http://schemas.microsoft.com/office/drawing/2014/main" id="{B39262FA-AE82-473B-A0C6-F2C635ECC718}"/>
                </a:ext>
              </a:extLst>
            </p:cNvPr>
            <p:cNvSpPr/>
            <p:nvPr/>
          </p:nvSpPr>
          <p:spPr>
            <a:xfrm rot="5400000">
              <a:off x="2208531" y="1210245"/>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08" name="Oval 207">
              <a:extLst>
                <a:ext uri="{FF2B5EF4-FFF2-40B4-BE49-F238E27FC236}">
                  <a16:creationId xmlns:a16="http://schemas.microsoft.com/office/drawing/2014/main" id="{A967B5E7-F4DB-4B49-B56F-5962D3FBE27A}"/>
                </a:ext>
              </a:extLst>
            </p:cNvPr>
            <p:cNvSpPr/>
            <p:nvPr/>
          </p:nvSpPr>
          <p:spPr>
            <a:xfrm rot="5400000">
              <a:off x="2394877" y="1472884"/>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09" name="Oval 208">
              <a:extLst>
                <a:ext uri="{FF2B5EF4-FFF2-40B4-BE49-F238E27FC236}">
                  <a16:creationId xmlns:a16="http://schemas.microsoft.com/office/drawing/2014/main" id="{9DD5CBAE-013A-479F-B10E-7A29258896C3}"/>
                </a:ext>
              </a:extLst>
            </p:cNvPr>
            <p:cNvSpPr/>
            <p:nvPr/>
          </p:nvSpPr>
          <p:spPr>
            <a:xfrm rot="5400000">
              <a:off x="2418089" y="1353454"/>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210" name="Oval 209">
              <a:extLst>
                <a:ext uri="{FF2B5EF4-FFF2-40B4-BE49-F238E27FC236}">
                  <a16:creationId xmlns:a16="http://schemas.microsoft.com/office/drawing/2014/main" id="{89A62CBE-77B8-4877-9A30-D4EC5D3272B8}"/>
                </a:ext>
              </a:extLst>
            </p:cNvPr>
            <p:cNvSpPr/>
            <p:nvPr/>
          </p:nvSpPr>
          <p:spPr>
            <a:xfrm rot="5400000">
              <a:off x="2501514" y="120407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11" name="Oval 210">
              <a:extLst>
                <a:ext uri="{FF2B5EF4-FFF2-40B4-BE49-F238E27FC236}">
                  <a16:creationId xmlns:a16="http://schemas.microsoft.com/office/drawing/2014/main" id="{28815C43-B90C-4134-A96C-3F0FAB4A0DF1}"/>
                </a:ext>
              </a:extLst>
            </p:cNvPr>
            <p:cNvSpPr/>
            <p:nvPr/>
          </p:nvSpPr>
          <p:spPr>
            <a:xfrm rot="5400000">
              <a:off x="2272199" y="1428606"/>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12" name="Oval 211">
              <a:extLst>
                <a:ext uri="{FF2B5EF4-FFF2-40B4-BE49-F238E27FC236}">
                  <a16:creationId xmlns:a16="http://schemas.microsoft.com/office/drawing/2014/main" id="{A3A24382-73C0-4DB6-9979-E171B63A36D6}"/>
                </a:ext>
              </a:extLst>
            </p:cNvPr>
            <p:cNvSpPr/>
            <p:nvPr/>
          </p:nvSpPr>
          <p:spPr>
            <a:xfrm rot="16200000">
              <a:off x="2218094" y="1354061"/>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13" name="Oval 212">
              <a:extLst>
                <a:ext uri="{FF2B5EF4-FFF2-40B4-BE49-F238E27FC236}">
                  <a16:creationId xmlns:a16="http://schemas.microsoft.com/office/drawing/2014/main" id="{D5B3FC35-FFAB-40F3-B36D-C0C920EB4F96}"/>
                </a:ext>
              </a:extLst>
            </p:cNvPr>
            <p:cNvSpPr/>
            <p:nvPr/>
          </p:nvSpPr>
          <p:spPr>
            <a:xfrm rot="16200000">
              <a:off x="2295128" y="114196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14" name="Oval 213">
              <a:extLst>
                <a:ext uri="{FF2B5EF4-FFF2-40B4-BE49-F238E27FC236}">
                  <a16:creationId xmlns:a16="http://schemas.microsoft.com/office/drawing/2014/main" id="{D2907BAA-9140-4B42-8C13-06CE3A063314}"/>
                </a:ext>
              </a:extLst>
            </p:cNvPr>
            <p:cNvSpPr/>
            <p:nvPr/>
          </p:nvSpPr>
          <p:spPr>
            <a:xfrm rot="16200000">
              <a:off x="2314459" y="1320406"/>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15" name="Oval 214">
              <a:extLst>
                <a:ext uri="{FF2B5EF4-FFF2-40B4-BE49-F238E27FC236}">
                  <a16:creationId xmlns:a16="http://schemas.microsoft.com/office/drawing/2014/main" id="{3E06B653-418C-4A16-97F9-94586042FC62}"/>
                </a:ext>
              </a:extLst>
            </p:cNvPr>
            <p:cNvSpPr/>
            <p:nvPr/>
          </p:nvSpPr>
          <p:spPr>
            <a:xfrm rot="5400000">
              <a:off x="2494294" y="193891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16" name="Oval 215">
              <a:extLst>
                <a:ext uri="{FF2B5EF4-FFF2-40B4-BE49-F238E27FC236}">
                  <a16:creationId xmlns:a16="http://schemas.microsoft.com/office/drawing/2014/main" id="{06A0F175-8AC5-4F9B-9C9A-DD69E797F974}"/>
                </a:ext>
              </a:extLst>
            </p:cNvPr>
            <p:cNvSpPr/>
            <p:nvPr/>
          </p:nvSpPr>
          <p:spPr>
            <a:xfrm rot="5400000">
              <a:off x="2450732" y="1271646"/>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17" name="Oval 216">
              <a:extLst>
                <a:ext uri="{FF2B5EF4-FFF2-40B4-BE49-F238E27FC236}">
                  <a16:creationId xmlns:a16="http://schemas.microsoft.com/office/drawing/2014/main" id="{6185BCF5-AD12-459F-90F2-0B894CCF7190}"/>
                </a:ext>
              </a:extLst>
            </p:cNvPr>
            <p:cNvSpPr/>
            <p:nvPr/>
          </p:nvSpPr>
          <p:spPr>
            <a:xfrm rot="5400000">
              <a:off x="2530638" y="1341235"/>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18" name="Oval 217">
              <a:extLst>
                <a:ext uri="{FF2B5EF4-FFF2-40B4-BE49-F238E27FC236}">
                  <a16:creationId xmlns:a16="http://schemas.microsoft.com/office/drawing/2014/main" id="{17BA20D9-5F20-4E9D-99C9-FE99763359C9}"/>
                </a:ext>
              </a:extLst>
            </p:cNvPr>
            <p:cNvSpPr/>
            <p:nvPr/>
          </p:nvSpPr>
          <p:spPr>
            <a:xfrm rot="16200000">
              <a:off x="2276293" y="1505234"/>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19" name="Oval 218">
              <a:extLst>
                <a:ext uri="{FF2B5EF4-FFF2-40B4-BE49-F238E27FC236}">
                  <a16:creationId xmlns:a16="http://schemas.microsoft.com/office/drawing/2014/main" id="{B878C4B5-C1ED-490E-A48E-2AA930149FAA}"/>
                </a:ext>
              </a:extLst>
            </p:cNvPr>
            <p:cNvSpPr/>
            <p:nvPr/>
          </p:nvSpPr>
          <p:spPr>
            <a:xfrm rot="5400000">
              <a:off x="2352569" y="1411818"/>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20" name="Oval 219">
              <a:extLst>
                <a:ext uri="{FF2B5EF4-FFF2-40B4-BE49-F238E27FC236}">
                  <a16:creationId xmlns:a16="http://schemas.microsoft.com/office/drawing/2014/main" id="{2CF94ABA-6539-4C59-9430-C83BA004B214}"/>
                </a:ext>
              </a:extLst>
            </p:cNvPr>
            <p:cNvSpPr/>
            <p:nvPr/>
          </p:nvSpPr>
          <p:spPr>
            <a:xfrm rot="5400000">
              <a:off x="3215996" y="2292223"/>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21" name="Oval 220">
              <a:extLst>
                <a:ext uri="{FF2B5EF4-FFF2-40B4-BE49-F238E27FC236}">
                  <a16:creationId xmlns:a16="http://schemas.microsoft.com/office/drawing/2014/main" id="{978CA232-38A1-4AE5-ABF4-176753599C35}"/>
                </a:ext>
              </a:extLst>
            </p:cNvPr>
            <p:cNvSpPr/>
            <p:nvPr/>
          </p:nvSpPr>
          <p:spPr>
            <a:xfrm rot="5400000">
              <a:off x="2494757" y="143176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22" name="Oval 221">
              <a:extLst>
                <a:ext uri="{FF2B5EF4-FFF2-40B4-BE49-F238E27FC236}">
                  <a16:creationId xmlns:a16="http://schemas.microsoft.com/office/drawing/2014/main" id="{830E67F4-6D4C-4A58-A8D4-4869FAF5F1B5}"/>
                </a:ext>
              </a:extLst>
            </p:cNvPr>
            <p:cNvSpPr/>
            <p:nvPr/>
          </p:nvSpPr>
          <p:spPr>
            <a:xfrm rot="16200000">
              <a:off x="2974522" y="2138594"/>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23" name="Oval 222">
              <a:extLst>
                <a:ext uri="{FF2B5EF4-FFF2-40B4-BE49-F238E27FC236}">
                  <a16:creationId xmlns:a16="http://schemas.microsoft.com/office/drawing/2014/main" id="{D310236F-5263-473F-B5F9-0C0D57A101B7}"/>
                </a:ext>
              </a:extLst>
            </p:cNvPr>
            <p:cNvSpPr/>
            <p:nvPr/>
          </p:nvSpPr>
          <p:spPr>
            <a:xfrm rot="16200000">
              <a:off x="2626573" y="1844282"/>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24" name="Oval 223">
              <a:extLst>
                <a:ext uri="{FF2B5EF4-FFF2-40B4-BE49-F238E27FC236}">
                  <a16:creationId xmlns:a16="http://schemas.microsoft.com/office/drawing/2014/main" id="{64555353-D048-4A0E-9B63-3E85305E0DED}"/>
                </a:ext>
              </a:extLst>
            </p:cNvPr>
            <p:cNvSpPr/>
            <p:nvPr/>
          </p:nvSpPr>
          <p:spPr>
            <a:xfrm rot="5400000">
              <a:off x="2884063" y="1945808"/>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25" name="Oval 224">
              <a:extLst>
                <a:ext uri="{FF2B5EF4-FFF2-40B4-BE49-F238E27FC236}">
                  <a16:creationId xmlns:a16="http://schemas.microsoft.com/office/drawing/2014/main" id="{15507311-B2B5-4110-9E30-5BB177E91349}"/>
                </a:ext>
              </a:extLst>
            </p:cNvPr>
            <p:cNvSpPr/>
            <p:nvPr/>
          </p:nvSpPr>
          <p:spPr>
            <a:xfrm rot="5400000">
              <a:off x="2907275" y="1826379"/>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226" name="Oval 225">
              <a:extLst>
                <a:ext uri="{FF2B5EF4-FFF2-40B4-BE49-F238E27FC236}">
                  <a16:creationId xmlns:a16="http://schemas.microsoft.com/office/drawing/2014/main" id="{9E756E6E-3B63-4DA2-8566-021A46773D33}"/>
                </a:ext>
              </a:extLst>
            </p:cNvPr>
            <p:cNvSpPr/>
            <p:nvPr/>
          </p:nvSpPr>
          <p:spPr>
            <a:xfrm rot="5400000">
              <a:off x="2835786" y="2985938"/>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27" name="Oval 226">
              <a:extLst>
                <a:ext uri="{FF2B5EF4-FFF2-40B4-BE49-F238E27FC236}">
                  <a16:creationId xmlns:a16="http://schemas.microsoft.com/office/drawing/2014/main" id="{400FD530-3F13-4611-87BE-05F92E38C0CF}"/>
                </a:ext>
              </a:extLst>
            </p:cNvPr>
            <p:cNvSpPr/>
            <p:nvPr/>
          </p:nvSpPr>
          <p:spPr>
            <a:xfrm rot="5400000">
              <a:off x="2761385" y="190153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28" name="Oval 227">
              <a:extLst>
                <a:ext uri="{FF2B5EF4-FFF2-40B4-BE49-F238E27FC236}">
                  <a16:creationId xmlns:a16="http://schemas.microsoft.com/office/drawing/2014/main" id="{E7E6E111-C2AF-472D-80F4-697C21823126}"/>
                </a:ext>
              </a:extLst>
            </p:cNvPr>
            <p:cNvSpPr/>
            <p:nvPr/>
          </p:nvSpPr>
          <p:spPr>
            <a:xfrm rot="16200000">
              <a:off x="2707281" y="1826986"/>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29" name="Oval 228">
              <a:extLst>
                <a:ext uri="{FF2B5EF4-FFF2-40B4-BE49-F238E27FC236}">
                  <a16:creationId xmlns:a16="http://schemas.microsoft.com/office/drawing/2014/main" id="{AF2A40FA-D41E-421F-A886-965B43EE6412}"/>
                </a:ext>
              </a:extLst>
            </p:cNvPr>
            <p:cNvSpPr/>
            <p:nvPr/>
          </p:nvSpPr>
          <p:spPr>
            <a:xfrm rot="16200000">
              <a:off x="2603441" y="1544454"/>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30" name="Oval 229">
              <a:extLst>
                <a:ext uri="{FF2B5EF4-FFF2-40B4-BE49-F238E27FC236}">
                  <a16:creationId xmlns:a16="http://schemas.microsoft.com/office/drawing/2014/main" id="{D12EA67A-00A9-451B-B1D4-EC062CAE2CA0}"/>
                </a:ext>
              </a:extLst>
            </p:cNvPr>
            <p:cNvSpPr/>
            <p:nvPr/>
          </p:nvSpPr>
          <p:spPr>
            <a:xfrm rot="16200000">
              <a:off x="2803645" y="179333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31" name="Oval 230">
              <a:extLst>
                <a:ext uri="{FF2B5EF4-FFF2-40B4-BE49-F238E27FC236}">
                  <a16:creationId xmlns:a16="http://schemas.microsoft.com/office/drawing/2014/main" id="{9D7F654C-ED96-4402-B07F-9E83CF45BFC8}"/>
                </a:ext>
              </a:extLst>
            </p:cNvPr>
            <p:cNvSpPr/>
            <p:nvPr/>
          </p:nvSpPr>
          <p:spPr>
            <a:xfrm rot="5400000">
              <a:off x="2626877" y="1763955"/>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32" name="Oval 231">
              <a:extLst>
                <a:ext uri="{FF2B5EF4-FFF2-40B4-BE49-F238E27FC236}">
                  <a16:creationId xmlns:a16="http://schemas.microsoft.com/office/drawing/2014/main" id="{87DEEE6B-A8D4-4D4C-BC57-4C63CB6087ED}"/>
                </a:ext>
              </a:extLst>
            </p:cNvPr>
            <p:cNvSpPr/>
            <p:nvPr/>
          </p:nvSpPr>
          <p:spPr>
            <a:xfrm rot="5400000">
              <a:off x="4361704" y="3441660"/>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33" name="Oval 232">
              <a:extLst>
                <a:ext uri="{FF2B5EF4-FFF2-40B4-BE49-F238E27FC236}">
                  <a16:creationId xmlns:a16="http://schemas.microsoft.com/office/drawing/2014/main" id="{A86A913D-B291-465A-97A0-C084FA014DF3}"/>
                </a:ext>
              </a:extLst>
            </p:cNvPr>
            <p:cNvSpPr/>
            <p:nvPr/>
          </p:nvSpPr>
          <p:spPr>
            <a:xfrm rot="5400000">
              <a:off x="2568427" y="1905167"/>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34" name="Oval 233">
              <a:extLst>
                <a:ext uri="{FF2B5EF4-FFF2-40B4-BE49-F238E27FC236}">
                  <a16:creationId xmlns:a16="http://schemas.microsoft.com/office/drawing/2014/main" id="{95FE61CC-B3D5-4F34-9EB5-5BCD4AE17E5A}"/>
                </a:ext>
              </a:extLst>
            </p:cNvPr>
            <p:cNvSpPr/>
            <p:nvPr/>
          </p:nvSpPr>
          <p:spPr>
            <a:xfrm rot="5400000">
              <a:off x="3019824" y="1814160"/>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35" name="Oval 234">
              <a:extLst>
                <a:ext uri="{FF2B5EF4-FFF2-40B4-BE49-F238E27FC236}">
                  <a16:creationId xmlns:a16="http://schemas.microsoft.com/office/drawing/2014/main" id="{8AC5EF0A-AD30-47FD-B333-0D652A265A11}"/>
                </a:ext>
              </a:extLst>
            </p:cNvPr>
            <p:cNvSpPr/>
            <p:nvPr/>
          </p:nvSpPr>
          <p:spPr>
            <a:xfrm rot="16200000">
              <a:off x="2765480" y="1978159"/>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36" name="Oval 235">
              <a:extLst>
                <a:ext uri="{FF2B5EF4-FFF2-40B4-BE49-F238E27FC236}">
                  <a16:creationId xmlns:a16="http://schemas.microsoft.com/office/drawing/2014/main" id="{E31B178D-6553-4C26-AB02-AF8A6CAE29F7}"/>
                </a:ext>
              </a:extLst>
            </p:cNvPr>
            <p:cNvSpPr/>
            <p:nvPr/>
          </p:nvSpPr>
          <p:spPr>
            <a:xfrm rot="5400000">
              <a:off x="2841755" y="1884743"/>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37" name="Oval 236">
              <a:extLst>
                <a:ext uri="{FF2B5EF4-FFF2-40B4-BE49-F238E27FC236}">
                  <a16:creationId xmlns:a16="http://schemas.microsoft.com/office/drawing/2014/main" id="{935746C1-D483-4027-B0E4-C29DFF84B328}"/>
                </a:ext>
              </a:extLst>
            </p:cNvPr>
            <p:cNvSpPr/>
            <p:nvPr/>
          </p:nvSpPr>
          <p:spPr>
            <a:xfrm rot="5400000">
              <a:off x="2678896" y="192123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38" name="Oval 237">
              <a:extLst>
                <a:ext uri="{FF2B5EF4-FFF2-40B4-BE49-F238E27FC236}">
                  <a16:creationId xmlns:a16="http://schemas.microsoft.com/office/drawing/2014/main" id="{3F674CE8-1D5F-4335-8CEE-8EADE8297D1E}"/>
                </a:ext>
              </a:extLst>
            </p:cNvPr>
            <p:cNvSpPr/>
            <p:nvPr/>
          </p:nvSpPr>
          <p:spPr>
            <a:xfrm rot="5400000">
              <a:off x="2983944" y="1904687"/>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39" name="Oval 238">
              <a:extLst>
                <a:ext uri="{FF2B5EF4-FFF2-40B4-BE49-F238E27FC236}">
                  <a16:creationId xmlns:a16="http://schemas.microsoft.com/office/drawing/2014/main" id="{1DD0A054-EE91-447A-8420-4FA0CB0684D8}"/>
                </a:ext>
              </a:extLst>
            </p:cNvPr>
            <p:cNvSpPr/>
            <p:nvPr/>
          </p:nvSpPr>
          <p:spPr>
            <a:xfrm rot="16200000">
              <a:off x="2733443" y="2087347"/>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40" name="Oval 239">
              <a:extLst>
                <a:ext uri="{FF2B5EF4-FFF2-40B4-BE49-F238E27FC236}">
                  <a16:creationId xmlns:a16="http://schemas.microsoft.com/office/drawing/2014/main" id="{20AF8943-D281-4F13-8FAE-BFDB3997CD6E}"/>
                </a:ext>
              </a:extLst>
            </p:cNvPr>
            <p:cNvSpPr/>
            <p:nvPr/>
          </p:nvSpPr>
          <p:spPr>
            <a:xfrm rot="16200000">
              <a:off x="2487043" y="2068928"/>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41" name="Oval 240">
              <a:extLst>
                <a:ext uri="{FF2B5EF4-FFF2-40B4-BE49-F238E27FC236}">
                  <a16:creationId xmlns:a16="http://schemas.microsoft.com/office/drawing/2014/main" id="{D0ACC4B1-C649-4400-8135-44D2EA32F695}"/>
                </a:ext>
              </a:extLst>
            </p:cNvPr>
            <p:cNvSpPr/>
            <p:nvPr/>
          </p:nvSpPr>
          <p:spPr>
            <a:xfrm rot="16200000">
              <a:off x="2514350" y="2232080"/>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42" name="Oval 241">
              <a:extLst>
                <a:ext uri="{FF2B5EF4-FFF2-40B4-BE49-F238E27FC236}">
                  <a16:creationId xmlns:a16="http://schemas.microsoft.com/office/drawing/2014/main" id="{5429A704-996C-4E79-81F6-9A559310CFC2}"/>
                </a:ext>
              </a:extLst>
            </p:cNvPr>
            <p:cNvSpPr/>
            <p:nvPr/>
          </p:nvSpPr>
          <p:spPr>
            <a:xfrm rot="5400000">
              <a:off x="2585494" y="2070968"/>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43" name="Oval 242">
              <a:extLst>
                <a:ext uri="{FF2B5EF4-FFF2-40B4-BE49-F238E27FC236}">
                  <a16:creationId xmlns:a16="http://schemas.microsoft.com/office/drawing/2014/main" id="{59619053-E0D1-4908-B034-01B1D5D21285}"/>
                </a:ext>
              </a:extLst>
            </p:cNvPr>
            <p:cNvSpPr/>
            <p:nvPr/>
          </p:nvSpPr>
          <p:spPr>
            <a:xfrm rot="5400000">
              <a:off x="2771840" y="2333607"/>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44" name="Oval 243">
              <a:extLst>
                <a:ext uri="{FF2B5EF4-FFF2-40B4-BE49-F238E27FC236}">
                  <a16:creationId xmlns:a16="http://schemas.microsoft.com/office/drawing/2014/main" id="{0AB0F683-CBB8-4ACF-B73A-77E6D54BF76E}"/>
                </a:ext>
              </a:extLst>
            </p:cNvPr>
            <p:cNvSpPr/>
            <p:nvPr/>
          </p:nvSpPr>
          <p:spPr>
            <a:xfrm rot="5400000">
              <a:off x="2795052" y="2214177"/>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245" name="Oval 244">
              <a:extLst>
                <a:ext uri="{FF2B5EF4-FFF2-40B4-BE49-F238E27FC236}">
                  <a16:creationId xmlns:a16="http://schemas.microsoft.com/office/drawing/2014/main" id="{5890F570-4913-43B0-B60B-990436074CFF}"/>
                </a:ext>
              </a:extLst>
            </p:cNvPr>
            <p:cNvSpPr/>
            <p:nvPr/>
          </p:nvSpPr>
          <p:spPr>
            <a:xfrm rot="5400000">
              <a:off x="2878477" y="2064802"/>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46" name="Oval 245">
              <a:extLst>
                <a:ext uri="{FF2B5EF4-FFF2-40B4-BE49-F238E27FC236}">
                  <a16:creationId xmlns:a16="http://schemas.microsoft.com/office/drawing/2014/main" id="{1B5ABD58-7959-4C8B-8927-7E84096A1707}"/>
                </a:ext>
              </a:extLst>
            </p:cNvPr>
            <p:cNvSpPr/>
            <p:nvPr/>
          </p:nvSpPr>
          <p:spPr>
            <a:xfrm rot="5400000">
              <a:off x="2649162" y="2289329"/>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47" name="Oval 246">
              <a:extLst>
                <a:ext uri="{FF2B5EF4-FFF2-40B4-BE49-F238E27FC236}">
                  <a16:creationId xmlns:a16="http://schemas.microsoft.com/office/drawing/2014/main" id="{BB09CB06-6CE0-4201-A340-D4C911B1898D}"/>
                </a:ext>
              </a:extLst>
            </p:cNvPr>
            <p:cNvSpPr/>
            <p:nvPr/>
          </p:nvSpPr>
          <p:spPr>
            <a:xfrm rot="16200000">
              <a:off x="2595057" y="221478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48" name="Oval 247">
              <a:extLst>
                <a:ext uri="{FF2B5EF4-FFF2-40B4-BE49-F238E27FC236}">
                  <a16:creationId xmlns:a16="http://schemas.microsoft.com/office/drawing/2014/main" id="{F26F3DD9-03B2-4F3E-8DF8-ECCFA426E3B0}"/>
                </a:ext>
              </a:extLst>
            </p:cNvPr>
            <p:cNvSpPr/>
            <p:nvPr/>
          </p:nvSpPr>
          <p:spPr>
            <a:xfrm rot="16200000">
              <a:off x="2672091" y="2002692"/>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49" name="Oval 248">
              <a:extLst>
                <a:ext uri="{FF2B5EF4-FFF2-40B4-BE49-F238E27FC236}">
                  <a16:creationId xmlns:a16="http://schemas.microsoft.com/office/drawing/2014/main" id="{50065D1E-F27E-4135-A803-F3D9500B5C1E}"/>
                </a:ext>
              </a:extLst>
            </p:cNvPr>
            <p:cNvSpPr/>
            <p:nvPr/>
          </p:nvSpPr>
          <p:spPr>
            <a:xfrm rot="16200000">
              <a:off x="2691422" y="2181129"/>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50" name="Oval 249">
              <a:extLst>
                <a:ext uri="{FF2B5EF4-FFF2-40B4-BE49-F238E27FC236}">
                  <a16:creationId xmlns:a16="http://schemas.microsoft.com/office/drawing/2014/main" id="{EAAECACA-5A71-42A9-82C1-9D1A1D3E859F}"/>
                </a:ext>
              </a:extLst>
            </p:cNvPr>
            <p:cNvSpPr/>
            <p:nvPr/>
          </p:nvSpPr>
          <p:spPr>
            <a:xfrm rot="5400000">
              <a:off x="2514654" y="2151753"/>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51" name="Oval 250">
              <a:extLst>
                <a:ext uri="{FF2B5EF4-FFF2-40B4-BE49-F238E27FC236}">
                  <a16:creationId xmlns:a16="http://schemas.microsoft.com/office/drawing/2014/main" id="{22EBFCD9-0DC7-4572-B272-C170B7001EA9}"/>
                </a:ext>
              </a:extLst>
            </p:cNvPr>
            <p:cNvSpPr/>
            <p:nvPr/>
          </p:nvSpPr>
          <p:spPr>
            <a:xfrm rot="5400000">
              <a:off x="2827695" y="2132369"/>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52" name="Oval 251">
              <a:extLst>
                <a:ext uri="{FF2B5EF4-FFF2-40B4-BE49-F238E27FC236}">
                  <a16:creationId xmlns:a16="http://schemas.microsoft.com/office/drawing/2014/main" id="{ECC39852-EAFC-4E2F-915B-A47D0E205B72}"/>
                </a:ext>
              </a:extLst>
            </p:cNvPr>
            <p:cNvSpPr/>
            <p:nvPr/>
          </p:nvSpPr>
          <p:spPr>
            <a:xfrm rot="5400000">
              <a:off x="2562427" y="2006504"/>
              <a:ext cx="53307" cy="533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53" name="Oval 252">
              <a:extLst>
                <a:ext uri="{FF2B5EF4-FFF2-40B4-BE49-F238E27FC236}">
                  <a16:creationId xmlns:a16="http://schemas.microsoft.com/office/drawing/2014/main" id="{AF410C73-D9AD-406A-A311-F719F9ECC273}"/>
                </a:ext>
              </a:extLst>
            </p:cNvPr>
            <p:cNvSpPr/>
            <p:nvPr/>
          </p:nvSpPr>
          <p:spPr>
            <a:xfrm rot="5400000">
              <a:off x="2907601" y="2201958"/>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54" name="Oval 253">
              <a:extLst>
                <a:ext uri="{FF2B5EF4-FFF2-40B4-BE49-F238E27FC236}">
                  <a16:creationId xmlns:a16="http://schemas.microsoft.com/office/drawing/2014/main" id="{FF7B1476-2617-40C6-8B09-131C1E908E1C}"/>
                </a:ext>
              </a:extLst>
            </p:cNvPr>
            <p:cNvSpPr/>
            <p:nvPr/>
          </p:nvSpPr>
          <p:spPr>
            <a:xfrm rot="16200000">
              <a:off x="2653256" y="2365957"/>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55" name="Oval 254">
              <a:extLst>
                <a:ext uri="{FF2B5EF4-FFF2-40B4-BE49-F238E27FC236}">
                  <a16:creationId xmlns:a16="http://schemas.microsoft.com/office/drawing/2014/main" id="{DB89CF20-9B4F-4453-9D36-C800FFE76520}"/>
                </a:ext>
              </a:extLst>
            </p:cNvPr>
            <p:cNvSpPr/>
            <p:nvPr/>
          </p:nvSpPr>
          <p:spPr>
            <a:xfrm rot="5400000">
              <a:off x="2729532" y="2272541"/>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56" name="Oval 255">
              <a:extLst>
                <a:ext uri="{FF2B5EF4-FFF2-40B4-BE49-F238E27FC236}">
                  <a16:creationId xmlns:a16="http://schemas.microsoft.com/office/drawing/2014/main" id="{9DF32266-D03B-40E1-A230-B29495E108B9}"/>
                </a:ext>
              </a:extLst>
            </p:cNvPr>
            <p:cNvSpPr/>
            <p:nvPr/>
          </p:nvSpPr>
          <p:spPr>
            <a:xfrm rot="5400000">
              <a:off x="2566672" y="2309037"/>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57" name="Oval 256">
              <a:extLst>
                <a:ext uri="{FF2B5EF4-FFF2-40B4-BE49-F238E27FC236}">
                  <a16:creationId xmlns:a16="http://schemas.microsoft.com/office/drawing/2014/main" id="{E64A9440-3BAC-47FC-B805-E0D6C5E17F3D}"/>
                </a:ext>
              </a:extLst>
            </p:cNvPr>
            <p:cNvSpPr/>
            <p:nvPr/>
          </p:nvSpPr>
          <p:spPr>
            <a:xfrm rot="5400000">
              <a:off x="2871720" y="2292485"/>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58" name="Oval 257">
              <a:extLst>
                <a:ext uri="{FF2B5EF4-FFF2-40B4-BE49-F238E27FC236}">
                  <a16:creationId xmlns:a16="http://schemas.microsoft.com/office/drawing/2014/main" id="{F9E453A1-AD06-46B8-8ECC-D6AAB0998D5E}"/>
                </a:ext>
              </a:extLst>
            </p:cNvPr>
            <p:cNvSpPr/>
            <p:nvPr/>
          </p:nvSpPr>
          <p:spPr>
            <a:xfrm rot="16200000">
              <a:off x="2382057" y="1607196"/>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59" name="Oval 258">
              <a:extLst>
                <a:ext uri="{FF2B5EF4-FFF2-40B4-BE49-F238E27FC236}">
                  <a16:creationId xmlns:a16="http://schemas.microsoft.com/office/drawing/2014/main" id="{5299B19A-7757-4C2E-95B4-EF288973AB34}"/>
                </a:ext>
              </a:extLst>
            </p:cNvPr>
            <p:cNvSpPr/>
            <p:nvPr/>
          </p:nvSpPr>
          <p:spPr>
            <a:xfrm rot="16200000">
              <a:off x="2485687" y="1548796"/>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60" name="Oval 259">
              <a:extLst>
                <a:ext uri="{FF2B5EF4-FFF2-40B4-BE49-F238E27FC236}">
                  <a16:creationId xmlns:a16="http://schemas.microsoft.com/office/drawing/2014/main" id="{FE85570D-5F5D-48A3-8347-A8FF87A25494}"/>
                </a:ext>
              </a:extLst>
            </p:cNvPr>
            <p:cNvSpPr/>
            <p:nvPr/>
          </p:nvSpPr>
          <p:spPr>
            <a:xfrm rot="16200000">
              <a:off x="2162964" y="175192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61" name="Oval 260">
              <a:extLst>
                <a:ext uri="{FF2B5EF4-FFF2-40B4-BE49-F238E27FC236}">
                  <a16:creationId xmlns:a16="http://schemas.microsoft.com/office/drawing/2014/main" id="{EFF498C6-822D-43AC-AAA1-BBB9C088B003}"/>
                </a:ext>
              </a:extLst>
            </p:cNvPr>
            <p:cNvSpPr/>
            <p:nvPr/>
          </p:nvSpPr>
          <p:spPr>
            <a:xfrm rot="5400000">
              <a:off x="4397158" y="3514840"/>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62" name="Oval 261">
              <a:extLst>
                <a:ext uri="{FF2B5EF4-FFF2-40B4-BE49-F238E27FC236}">
                  <a16:creationId xmlns:a16="http://schemas.microsoft.com/office/drawing/2014/main" id="{0B0CD930-69BA-4AF3-8360-41286C18FC79}"/>
                </a:ext>
              </a:extLst>
            </p:cNvPr>
            <p:cNvSpPr/>
            <p:nvPr/>
          </p:nvSpPr>
          <p:spPr>
            <a:xfrm rot="5400000">
              <a:off x="2420454" y="1853455"/>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63" name="Oval 262">
              <a:extLst>
                <a:ext uri="{FF2B5EF4-FFF2-40B4-BE49-F238E27FC236}">
                  <a16:creationId xmlns:a16="http://schemas.microsoft.com/office/drawing/2014/main" id="{63CFB003-27E4-4FDF-9028-A0C3E9B3B2F4}"/>
                </a:ext>
              </a:extLst>
            </p:cNvPr>
            <p:cNvSpPr/>
            <p:nvPr/>
          </p:nvSpPr>
          <p:spPr>
            <a:xfrm rot="5400000">
              <a:off x="2443666" y="1734026"/>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264" name="Oval 263">
              <a:extLst>
                <a:ext uri="{FF2B5EF4-FFF2-40B4-BE49-F238E27FC236}">
                  <a16:creationId xmlns:a16="http://schemas.microsoft.com/office/drawing/2014/main" id="{AA63A50B-3E72-4302-84B6-9DE008A1DBD5}"/>
                </a:ext>
              </a:extLst>
            </p:cNvPr>
            <p:cNvSpPr/>
            <p:nvPr/>
          </p:nvSpPr>
          <p:spPr>
            <a:xfrm rot="5400000">
              <a:off x="2576745" y="1627441"/>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65" name="Oval 264">
              <a:extLst>
                <a:ext uri="{FF2B5EF4-FFF2-40B4-BE49-F238E27FC236}">
                  <a16:creationId xmlns:a16="http://schemas.microsoft.com/office/drawing/2014/main" id="{50FCCEEF-5CA4-4ED6-A883-8B54854C1716}"/>
                </a:ext>
              </a:extLst>
            </p:cNvPr>
            <p:cNvSpPr/>
            <p:nvPr/>
          </p:nvSpPr>
          <p:spPr>
            <a:xfrm rot="5400000">
              <a:off x="2297776" y="1809177"/>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66" name="Oval 265">
              <a:extLst>
                <a:ext uri="{FF2B5EF4-FFF2-40B4-BE49-F238E27FC236}">
                  <a16:creationId xmlns:a16="http://schemas.microsoft.com/office/drawing/2014/main" id="{54F6E0F7-F4FD-456D-BEB8-B9171AA67D2F}"/>
                </a:ext>
              </a:extLst>
            </p:cNvPr>
            <p:cNvSpPr/>
            <p:nvPr/>
          </p:nvSpPr>
          <p:spPr>
            <a:xfrm rot="16200000">
              <a:off x="2243672" y="1734633"/>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67" name="Oval 266">
              <a:extLst>
                <a:ext uri="{FF2B5EF4-FFF2-40B4-BE49-F238E27FC236}">
                  <a16:creationId xmlns:a16="http://schemas.microsoft.com/office/drawing/2014/main" id="{89BD14A4-2E5E-4B83-A5E2-D517BD4299A2}"/>
                </a:ext>
              </a:extLst>
            </p:cNvPr>
            <p:cNvSpPr/>
            <p:nvPr/>
          </p:nvSpPr>
          <p:spPr>
            <a:xfrm rot="16200000">
              <a:off x="2320705" y="1522541"/>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68" name="Oval 267">
              <a:extLst>
                <a:ext uri="{FF2B5EF4-FFF2-40B4-BE49-F238E27FC236}">
                  <a16:creationId xmlns:a16="http://schemas.microsoft.com/office/drawing/2014/main" id="{DD26FB60-77FC-471A-A0FF-9319297684B8}"/>
                </a:ext>
              </a:extLst>
            </p:cNvPr>
            <p:cNvSpPr/>
            <p:nvPr/>
          </p:nvSpPr>
          <p:spPr>
            <a:xfrm rot="16200000">
              <a:off x="2340036" y="1700978"/>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69" name="Oval 268">
              <a:extLst>
                <a:ext uri="{FF2B5EF4-FFF2-40B4-BE49-F238E27FC236}">
                  <a16:creationId xmlns:a16="http://schemas.microsoft.com/office/drawing/2014/main" id="{7ABF10D6-67AF-47D6-ADEE-1BA3A4805F65}"/>
                </a:ext>
              </a:extLst>
            </p:cNvPr>
            <p:cNvSpPr/>
            <p:nvPr/>
          </p:nvSpPr>
          <p:spPr>
            <a:xfrm rot="5400000">
              <a:off x="2494564" y="151593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70" name="Oval 269">
              <a:extLst>
                <a:ext uri="{FF2B5EF4-FFF2-40B4-BE49-F238E27FC236}">
                  <a16:creationId xmlns:a16="http://schemas.microsoft.com/office/drawing/2014/main" id="{207CF5B7-2905-4565-856F-005F32B6CA63}"/>
                </a:ext>
              </a:extLst>
            </p:cNvPr>
            <p:cNvSpPr/>
            <p:nvPr/>
          </p:nvSpPr>
          <p:spPr>
            <a:xfrm rot="5400000">
              <a:off x="2476310" y="1652218"/>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71" name="Oval 270">
              <a:extLst>
                <a:ext uri="{FF2B5EF4-FFF2-40B4-BE49-F238E27FC236}">
                  <a16:creationId xmlns:a16="http://schemas.microsoft.com/office/drawing/2014/main" id="{D8D8419C-D5E5-463D-B0CA-E4DF96995E86}"/>
                </a:ext>
              </a:extLst>
            </p:cNvPr>
            <p:cNvSpPr/>
            <p:nvPr/>
          </p:nvSpPr>
          <p:spPr>
            <a:xfrm rot="5400000">
              <a:off x="2104818" y="1812814"/>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72" name="Oval 271">
              <a:extLst>
                <a:ext uri="{FF2B5EF4-FFF2-40B4-BE49-F238E27FC236}">
                  <a16:creationId xmlns:a16="http://schemas.microsoft.com/office/drawing/2014/main" id="{9EB61336-9F8E-4F16-BE66-2B713B12FF38}"/>
                </a:ext>
              </a:extLst>
            </p:cNvPr>
            <p:cNvSpPr/>
            <p:nvPr/>
          </p:nvSpPr>
          <p:spPr>
            <a:xfrm rot="5400000">
              <a:off x="2551538" y="1686661"/>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73" name="Oval 272">
              <a:extLst>
                <a:ext uri="{FF2B5EF4-FFF2-40B4-BE49-F238E27FC236}">
                  <a16:creationId xmlns:a16="http://schemas.microsoft.com/office/drawing/2014/main" id="{1588454F-AA73-4181-906F-656B7453D38F}"/>
                </a:ext>
              </a:extLst>
            </p:cNvPr>
            <p:cNvSpPr/>
            <p:nvPr/>
          </p:nvSpPr>
          <p:spPr>
            <a:xfrm rot="16200000">
              <a:off x="2301871" y="1885806"/>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74" name="Oval 273">
              <a:extLst>
                <a:ext uri="{FF2B5EF4-FFF2-40B4-BE49-F238E27FC236}">
                  <a16:creationId xmlns:a16="http://schemas.microsoft.com/office/drawing/2014/main" id="{6FCB90B1-233E-4E04-8508-60177E7F7488}"/>
                </a:ext>
              </a:extLst>
            </p:cNvPr>
            <p:cNvSpPr/>
            <p:nvPr/>
          </p:nvSpPr>
          <p:spPr>
            <a:xfrm rot="5400000">
              <a:off x="2378146" y="1792390"/>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75" name="Oval 274">
              <a:extLst>
                <a:ext uri="{FF2B5EF4-FFF2-40B4-BE49-F238E27FC236}">
                  <a16:creationId xmlns:a16="http://schemas.microsoft.com/office/drawing/2014/main" id="{1F9899B4-0EEC-480B-9353-5AA450C7A2CB}"/>
                </a:ext>
              </a:extLst>
            </p:cNvPr>
            <p:cNvSpPr/>
            <p:nvPr/>
          </p:nvSpPr>
          <p:spPr>
            <a:xfrm rot="5400000">
              <a:off x="2215287" y="1828886"/>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76" name="Oval 275">
              <a:extLst>
                <a:ext uri="{FF2B5EF4-FFF2-40B4-BE49-F238E27FC236}">
                  <a16:creationId xmlns:a16="http://schemas.microsoft.com/office/drawing/2014/main" id="{A8F98CC9-D526-439E-9659-8CAB6D630D84}"/>
                </a:ext>
              </a:extLst>
            </p:cNvPr>
            <p:cNvSpPr/>
            <p:nvPr/>
          </p:nvSpPr>
          <p:spPr>
            <a:xfrm rot="5400000">
              <a:off x="2520335" y="181233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77" name="Oval 276">
              <a:extLst>
                <a:ext uri="{FF2B5EF4-FFF2-40B4-BE49-F238E27FC236}">
                  <a16:creationId xmlns:a16="http://schemas.microsoft.com/office/drawing/2014/main" id="{00009019-FF30-4F38-8397-E84AD5A57126}"/>
                </a:ext>
              </a:extLst>
            </p:cNvPr>
            <p:cNvSpPr/>
            <p:nvPr/>
          </p:nvSpPr>
          <p:spPr>
            <a:xfrm rot="16200000">
              <a:off x="2269834" y="1994994"/>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78" name="Oval 277">
              <a:extLst>
                <a:ext uri="{FF2B5EF4-FFF2-40B4-BE49-F238E27FC236}">
                  <a16:creationId xmlns:a16="http://schemas.microsoft.com/office/drawing/2014/main" id="{36484785-E23F-4A56-9936-2362E6548E69}"/>
                </a:ext>
              </a:extLst>
            </p:cNvPr>
            <p:cNvSpPr/>
            <p:nvPr/>
          </p:nvSpPr>
          <p:spPr>
            <a:xfrm rot="16200000">
              <a:off x="2041833" y="1952956"/>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79" name="Oval 278">
              <a:extLst>
                <a:ext uri="{FF2B5EF4-FFF2-40B4-BE49-F238E27FC236}">
                  <a16:creationId xmlns:a16="http://schemas.microsoft.com/office/drawing/2014/main" id="{2994902B-BAFA-4E0D-B8CA-F7942679BBCF}"/>
                </a:ext>
              </a:extLst>
            </p:cNvPr>
            <p:cNvSpPr/>
            <p:nvPr/>
          </p:nvSpPr>
          <p:spPr>
            <a:xfrm rot="16200000">
              <a:off x="2050741" y="2139727"/>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80" name="Oval 279">
              <a:extLst>
                <a:ext uri="{FF2B5EF4-FFF2-40B4-BE49-F238E27FC236}">
                  <a16:creationId xmlns:a16="http://schemas.microsoft.com/office/drawing/2014/main" id="{FCFDF5E2-A2AD-4BDF-B459-1330B68A770F}"/>
                </a:ext>
              </a:extLst>
            </p:cNvPr>
            <p:cNvSpPr/>
            <p:nvPr/>
          </p:nvSpPr>
          <p:spPr>
            <a:xfrm rot="5400000">
              <a:off x="2121885" y="1978615"/>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81" name="Oval 280">
              <a:extLst>
                <a:ext uri="{FF2B5EF4-FFF2-40B4-BE49-F238E27FC236}">
                  <a16:creationId xmlns:a16="http://schemas.microsoft.com/office/drawing/2014/main" id="{6FE550D9-CB78-449B-8D44-3E0603B3C447}"/>
                </a:ext>
              </a:extLst>
            </p:cNvPr>
            <p:cNvSpPr/>
            <p:nvPr/>
          </p:nvSpPr>
          <p:spPr>
            <a:xfrm rot="5400000">
              <a:off x="2308231" y="2241254"/>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82" name="Oval 281">
              <a:extLst>
                <a:ext uri="{FF2B5EF4-FFF2-40B4-BE49-F238E27FC236}">
                  <a16:creationId xmlns:a16="http://schemas.microsoft.com/office/drawing/2014/main" id="{BB072E5F-4D09-4890-9E36-279C408C431B}"/>
                </a:ext>
              </a:extLst>
            </p:cNvPr>
            <p:cNvSpPr/>
            <p:nvPr/>
          </p:nvSpPr>
          <p:spPr>
            <a:xfrm rot="5400000">
              <a:off x="2331443" y="2121824"/>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283" name="Oval 282">
              <a:extLst>
                <a:ext uri="{FF2B5EF4-FFF2-40B4-BE49-F238E27FC236}">
                  <a16:creationId xmlns:a16="http://schemas.microsoft.com/office/drawing/2014/main" id="{02BA160C-CE41-4ADE-B6D0-6FCD4D276CF4}"/>
                </a:ext>
              </a:extLst>
            </p:cNvPr>
            <p:cNvSpPr/>
            <p:nvPr/>
          </p:nvSpPr>
          <p:spPr>
            <a:xfrm rot="5400000">
              <a:off x="2414868" y="197244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84" name="Oval 283">
              <a:extLst>
                <a:ext uri="{FF2B5EF4-FFF2-40B4-BE49-F238E27FC236}">
                  <a16:creationId xmlns:a16="http://schemas.microsoft.com/office/drawing/2014/main" id="{F89A9C87-A9AB-4ADC-B97B-029AA7AB7A2B}"/>
                </a:ext>
              </a:extLst>
            </p:cNvPr>
            <p:cNvSpPr/>
            <p:nvPr/>
          </p:nvSpPr>
          <p:spPr>
            <a:xfrm rot="5400000">
              <a:off x="2185553" y="2196976"/>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85" name="Oval 284">
              <a:extLst>
                <a:ext uri="{FF2B5EF4-FFF2-40B4-BE49-F238E27FC236}">
                  <a16:creationId xmlns:a16="http://schemas.microsoft.com/office/drawing/2014/main" id="{E7249992-31BB-438E-8818-4C938476AC1A}"/>
                </a:ext>
              </a:extLst>
            </p:cNvPr>
            <p:cNvSpPr/>
            <p:nvPr/>
          </p:nvSpPr>
          <p:spPr>
            <a:xfrm rot="16200000">
              <a:off x="2131448" y="2122431"/>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86" name="Oval 285">
              <a:extLst>
                <a:ext uri="{FF2B5EF4-FFF2-40B4-BE49-F238E27FC236}">
                  <a16:creationId xmlns:a16="http://schemas.microsoft.com/office/drawing/2014/main" id="{C747B20C-2645-461B-B246-67E593ECA07D}"/>
                </a:ext>
              </a:extLst>
            </p:cNvPr>
            <p:cNvSpPr/>
            <p:nvPr/>
          </p:nvSpPr>
          <p:spPr>
            <a:xfrm rot="16200000">
              <a:off x="2208482" y="191033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87" name="Oval 286">
              <a:extLst>
                <a:ext uri="{FF2B5EF4-FFF2-40B4-BE49-F238E27FC236}">
                  <a16:creationId xmlns:a16="http://schemas.microsoft.com/office/drawing/2014/main" id="{CAEB5362-47B1-43C3-9245-47D44D21F047}"/>
                </a:ext>
              </a:extLst>
            </p:cNvPr>
            <p:cNvSpPr/>
            <p:nvPr/>
          </p:nvSpPr>
          <p:spPr>
            <a:xfrm rot="16200000">
              <a:off x="2227813" y="2088776"/>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88" name="Oval 287">
              <a:extLst>
                <a:ext uri="{FF2B5EF4-FFF2-40B4-BE49-F238E27FC236}">
                  <a16:creationId xmlns:a16="http://schemas.microsoft.com/office/drawing/2014/main" id="{7B70403F-7B6A-4BDD-809B-CF5A91EC1DC6}"/>
                </a:ext>
              </a:extLst>
            </p:cNvPr>
            <p:cNvSpPr/>
            <p:nvPr/>
          </p:nvSpPr>
          <p:spPr>
            <a:xfrm rot="5400000">
              <a:off x="2051045" y="205940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89" name="Oval 288">
              <a:extLst>
                <a:ext uri="{FF2B5EF4-FFF2-40B4-BE49-F238E27FC236}">
                  <a16:creationId xmlns:a16="http://schemas.microsoft.com/office/drawing/2014/main" id="{1B63746F-6899-47F2-826E-E38D287D9F88}"/>
                </a:ext>
              </a:extLst>
            </p:cNvPr>
            <p:cNvSpPr/>
            <p:nvPr/>
          </p:nvSpPr>
          <p:spPr>
            <a:xfrm rot="5400000">
              <a:off x="2364086" y="2040016"/>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90" name="Oval 289">
              <a:extLst>
                <a:ext uri="{FF2B5EF4-FFF2-40B4-BE49-F238E27FC236}">
                  <a16:creationId xmlns:a16="http://schemas.microsoft.com/office/drawing/2014/main" id="{205622E6-5EF5-4119-A793-0B70D2AACDBA}"/>
                </a:ext>
              </a:extLst>
            </p:cNvPr>
            <p:cNvSpPr/>
            <p:nvPr/>
          </p:nvSpPr>
          <p:spPr>
            <a:xfrm rot="5400000">
              <a:off x="2098818" y="1914151"/>
              <a:ext cx="53307" cy="533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91" name="Oval 290">
              <a:extLst>
                <a:ext uri="{FF2B5EF4-FFF2-40B4-BE49-F238E27FC236}">
                  <a16:creationId xmlns:a16="http://schemas.microsoft.com/office/drawing/2014/main" id="{0E8303ED-DFF0-410E-91A8-55979212E2D2}"/>
                </a:ext>
              </a:extLst>
            </p:cNvPr>
            <p:cNvSpPr/>
            <p:nvPr/>
          </p:nvSpPr>
          <p:spPr>
            <a:xfrm rot="5400000">
              <a:off x="2443992" y="2109605"/>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92" name="Oval 291">
              <a:extLst>
                <a:ext uri="{FF2B5EF4-FFF2-40B4-BE49-F238E27FC236}">
                  <a16:creationId xmlns:a16="http://schemas.microsoft.com/office/drawing/2014/main" id="{0C428388-34B8-4CA6-860F-A57A7DA2C512}"/>
                </a:ext>
              </a:extLst>
            </p:cNvPr>
            <p:cNvSpPr/>
            <p:nvPr/>
          </p:nvSpPr>
          <p:spPr>
            <a:xfrm rot="16200000">
              <a:off x="2189647" y="2273604"/>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93" name="Oval 292">
              <a:extLst>
                <a:ext uri="{FF2B5EF4-FFF2-40B4-BE49-F238E27FC236}">
                  <a16:creationId xmlns:a16="http://schemas.microsoft.com/office/drawing/2014/main" id="{A8CD1CBE-1270-4192-ABFA-3C70D09FB64E}"/>
                </a:ext>
              </a:extLst>
            </p:cNvPr>
            <p:cNvSpPr/>
            <p:nvPr/>
          </p:nvSpPr>
          <p:spPr>
            <a:xfrm rot="5400000">
              <a:off x="2265923" y="2180188"/>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94" name="Oval 293">
              <a:extLst>
                <a:ext uri="{FF2B5EF4-FFF2-40B4-BE49-F238E27FC236}">
                  <a16:creationId xmlns:a16="http://schemas.microsoft.com/office/drawing/2014/main" id="{13309015-625F-424A-A783-057A423477CA}"/>
                </a:ext>
              </a:extLst>
            </p:cNvPr>
            <p:cNvSpPr/>
            <p:nvPr/>
          </p:nvSpPr>
          <p:spPr>
            <a:xfrm rot="5400000">
              <a:off x="2103063" y="2216684"/>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95" name="Oval 294">
              <a:extLst>
                <a:ext uri="{FF2B5EF4-FFF2-40B4-BE49-F238E27FC236}">
                  <a16:creationId xmlns:a16="http://schemas.microsoft.com/office/drawing/2014/main" id="{634BD233-EC0C-4495-AC49-A2D42004FDD7}"/>
                </a:ext>
              </a:extLst>
            </p:cNvPr>
            <p:cNvSpPr/>
            <p:nvPr/>
          </p:nvSpPr>
          <p:spPr>
            <a:xfrm rot="5400000">
              <a:off x="2408111" y="220013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96" name="Oval 295">
              <a:extLst>
                <a:ext uri="{FF2B5EF4-FFF2-40B4-BE49-F238E27FC236}">
                  <a16:creationId xmlns:a16="http://schemas.microsoft.com/office/drawing/2014/main" id="{A13E528C-AA7B-4561-B8CA-B58096016602}"/>
                </a:ext>
              </a:extLst>
            </p:cNvPr>
            <p:cNvSpPr/>
            <p:nvPr/>
          </p:nvSpPr>
          <p:spPr>
            <a:xfrm rot="16200000">
              <a:off x="1754618" y="1897566"/>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97" name="Oval 296">
              <a:extLst>
                <a:ext uri="{FF2B5EF4-FFF2-40B4-BE49-F238E27FC236}">
                  <a16:creationId xmlns:a16="http://schemas.microsoft.com/office/drawing/2014/main" id="{19BD84B4-7A4C-4E0F-B5CD-108E8C616819}"/>
                </a:ext>
              </a:extLst>
            </p:cNvPr>
            <p:cNvSpPr/>
            <p:nvPr/>
          </p:nvSpPr>
          <p:spPr>
            <a:xfrm rot="16200000">
              <a:off x="1847790" y="1846396"/>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98" name="Oval 297">
              <a:extLst>
                <a:ext uri="{FF2B5EF4-FFF2-40B4-BE49-F238E27FC236}">
                  <a16:creationId xmlns:a16="http://schemas.microsoft.com/office/drawing/2014/main" id="{4D82021D-09BE-4819-AD1D-BCA160960F6A}"/>
                </a:ext>
              </a:extLst>
            </p:cNvPr>
            <p:cNvSpPr/>
            <p:nvPr/>
          </p:nvSpPr>
          <p:spPr>
            <a:xfrm rot="16200000">
              <a:off x="1564333" y="2037812"/>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299" name="Oval 298">
              <a:extLst>
                <a:ext uri="{FF2B5EF4-FFF2-40B4-BE49-F238E27FC236}">
                  <a16:creationId xmlns:a16="http://schemas.microsoft.com/office/drawing/2014/main" id="{F50D9C39-6104-49E2-B657-68170F07C055}"/>
                </a:ext>
              </a:extLst>
            </p:cNvPr>
            <p:cNvSpPr/>
            <p:nvPr/>
          </p:nvSpPr>
          <p:spPr>
            <a:xfrm rot="5400000" flipH="1" flipV="1">
              <a:off x="1685065" y="1965721"/>
              <a:ext cx="58730" cy="587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00" name="Oval 299">
              <a:extLst>
                <a:ext uri="{FF2B5EF4-FFF2-40B4-BE49-F238E27FC236}">
                  <a16:creationId xmlns:a16="http://schemas.microsoft.com/office/drawing/2014/main" id="{457B6C25-122C-4220-80EB-DBF19662485C}"/>
                </a:ext>
              </a:extLst>
            </p:cNvPr>
            <p:cNvSpPr/>
            <p:nvPr/>
          </p:nvSpPr>
          <p:spPr>
            <a:xfrm rot="5400000">
              <a:off x="1829619" y="2134620"/>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01" name="Oval 300">
              <a:extLst>
                <a:ext uri="{FF2B5EF4-FFF2-40B4-BE49-F238E27FC236}">
                  <a16:creationId xmlns:a16="http://schemas.microsoft.com/office/drawing/2014/main" id="{1711EC63-8E9E-48E6-8E63-00ED803F970D}"/>
                </a:ext>
              </a:extLst>
            </p:cNvPr>
            <p:cNvSpPr/>
            <p:nvPr/>
          </p:nvSpPr>
          <p:spPr>
            <a:xfrm rot="5400000">
              <a:off x="1845035" y="2019909"/>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302" name="Oval 301">
              <a:extLst>
                <a:ext uri="{FF2B5EF4-FFF2-40B4-BE49-F238E27FC236}">
                  <a16:creationId xmlns:a16="http://schemas.microsoft.com/office/drawing/2014/main" id="{66942CE3-4620-4AD1-AA86-E045115EBB50}"/>
                </a:ext>
              </a:extLst>
            </p:cNvPr>
            <p:cNvSpPr/>
            <p:nvPr/>
          </p:nvSpPr>
          <p:spPr>
            <a:xfrm rot="5400000">
              <a:off x="1965808" y="1915673"/>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03" name="Oval 302">
              <a:extLst>
                <a:ext uri="{FF2B5EF4-FFF2-40B4-BE49-F238E27FC236}">
                  <a16:creationId xmlns:a16="http://schemas.microsoft.com/office/drawing/2014/main" id="{4A4566E3-44DB-485C-B4B2-A94EBF721562}"/>
                </a:ext>
              </a:extLst>
            </p:cNvPr>
            <p:cNvSpPr/>
            <p:nvPr/>
          </p:nvSpPr>
          <p:spPr>
            <a:xfrm rot="5400000">
              <a:off x="1699145" y="209506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04" name="Oval 303">
              <a:extLst>
                <a:ext uri="{FF2B5EF4-FFF2-40B4-BE49-F238E27FC236}">
                  <a16:creationId xmlns:a16="http://schemas.microsoft.com/office/drawing/2014/main" id="{18DD1200-CE1E-4BFE-AB84-F2DBB3D98AC9}"/>
                </a:ext>
              </a:extLst>
            </p:cNvPr>
            <p:cNvSpPr/>
            <p:nvPr/>
          </p:nvSpPr>
          <p:spPr>
            <a:xfrm rot="16200000">
              <a:off x="1645041" y="2020516"/>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05" name="Oval 304">
              <a:extLst>
                <a:ext uri="{FF2B5EF4-FFF2-40B4-BE49-F238E27FC236}">
                  <a16:creationId xmlns:a16="http://schemas.microsoft.com/office/drawing/2014/main" id="{A33CA92A-0ACF-4981-8FF8-FA30249EB298}"/>
                </a:ext>
              </a:extLst>
            </p:cNvPr>
            <p:cNvSpPr/>
            <p:nvPr/>
          </p:nvSpPr>
          <p:spPr>
            <a:xfrm rot="16200000">
              <a:off x="1922430" y="2202120"/>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06" name="Oval 305">
              <a:extLst>
                <a:ext uri="{FF2B5EF4-FFF2-40B4-BE49-F238E27FC236}">
                  <a16:creationId xmlns:a16="http://schemas.microsoft.com/office/drawing/2014/main" id="{B52D9583-1FB4-41D2-83B0-15C4219A98F1}"/>
                </a:ext>
              </a:extLst>
            </p:cNvPr>
            <p:cNvSpPr/>
            <p:nvPr/>
          </p:nvSpPr>
          <p:spPr>
            <a:xfrm rot="16200000">
              <a:off x="1741405" y="198686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07" name="Oval 306">
              <a:extLst>
                <a:ext uri="{FF2B5EF4-FFF2-40B4-BE49-F238E27FC236}">
                  <a16:creationId xmlns:a16="http://schemas.microsoft.com/office/drawing/2014/main" id="{793E6D41-6CDF-44A2-BF72-998542FF7EC4}"/>
                </a:ext>
              </a:extLst>
            </p:cNvPr>
            <p:cNvSpPr/>
            <p:nvPr/>
          </p:nvSpPr>
          <p:spPr>
            <a:xfrm rot="5400000">
              <a:off x="2038665" y="228029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08" name="Oval 307">
              <a:extLst>
                <a:ext uri="{FF2B5EF4-FFF2-40B4-BE49-F238E27FC236}">
                  <a16:creationId xmlns:a16="http://schemas.microsoft.com/office/drawing/2014/main" id="{5A62356C-2EFB-4A40-97AE-DF360946705F}"/>
                </a:ext>
              </a:extLst>
            </p:cNvPr>
            <p:cNvSpPr/>
            <p:nvPr/>
          </p:nvSpPr>
          <p:spPr>
            <a:xfrm rot="5400000">
              <a:off x="1877679" y="1938101"/>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09" name="Oval 308">
              <a:extLst>
                <a:ext uri="{FF2B5EF4-FFF2-40B4-BE49-F238E27FC236}">
                  <a16:creationId xmlns:a16="http://schemas.microsoft.com/office/drawing/2014/main" id="{F6B478F3-02CB-463D-8C2B-4ACAA7A13A04}"/>
                </a:ext>
              </a:extLst>
            </p:cNvPr>
            <p:cNvSpPr/>
            <p:nvPr/>
          </p:nvSpPr>
          <p:spPr>
            <a:xfrm rot="5400000">
              <a:off x="1521601" y="2114618"/>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10" name="Oval 309">
              <a:extLst>
                <a:ext uri="{FF2B5EF4-FFF2-40B4-BE49-F238E27FC236}">
                  <a16:creationId xmlns:a16="http://schemas.microsoft.com/office/drawing/2014/main" id="{EE553364-9976-4660-95C5-F40E9E6CE769}"/>
                </a:ext>
              </a:extLst>
            </p:cNvPr>
            <p:cNvSpPr/>
            <p:nvPr/>
          </p:nvSpPr>
          <p:spPr>
            <a:xfrm rot="5400000">
              <a:off x="1957584" y="2007690"/>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11" name="Oval 310">
              <a:extLst>
                <a:ext uri="{FF2B5EF4-FFF2-40B4-BE49-F238E27FC236}">
                  <a16:creationId xmlns:a16="http://schemas.microsoft.com/office/drawing/2014/main" id="{CC827D7F-A780-471F-B51D-278B4CF13C4A}"/>
                </a:ext>
              </a:extLst>
            </p:cNvPr>
            <p:cNvSpPr/>
            <p:nvPr/>
          </p:nvSpPr>
          <p:spPr>
            <a:xfrm rot="16200000">
              <a:off x="1703240" y="2171689"/>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12" name="Oval 311">
              <a:extLst>
                <a:ext uri="{FF2B5EF4-FFF2-40B4-BE49-F238E27FC236}">
                  <a16:creationId xmlns:a16="http://schemas.microsoft.com/office/drawing/2014/main" id="{941C6408-8D0C-4EB2-83D7-5B769A89A8AC}"/>
                </a:ext>
              </a:extLst>
            </p:cNvPr>
            <p:cNvSpPr/>
            <p:nvPr/>
          </p:nvSpPr>
          <p:spPr>
            <a:xfrm rot="5400000">
              <a:off x="1779515" y="2078273"/>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13" name="Oval 312">
              <a:extLst>
                <a:ext uri="{FF2B5EF4-FFF2-40B4-BE49-F238E27FC236}">
                  <a16:creationId xmlns:a16="http://schemas.microsoft.com/office/drawing/2014/main" id="{3E0ED187-87D5-43AD-975C-3987BC9B7D8A}"/>
                </a:ext>
              </a:extLst>
            </p:cNvPr>
            <p:cNvSpPr/>
            <p:nvPr/>
          </p:nvSpPr>
          <p:spPr>
            <a:xfrm rot="5400000">
              <a:off x="1616656" y="211476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14" name="Oval 313">
              <a:extLst>
                <a:ext uri="{FF2B5EF4-FFF2-40B4-BE49-F238E27FC236}">
                  <a16:creationId xmlns:a16="http://schemas.microsoft.com/office/drawing/2014/main" id="{2E3FCFB5-7AB2-4B0E-8FDC-7F45DEF93344}"/>
                </a:ext>
              </a:extLst>
            </p:cNvPr>
            <p:cNvSpPr/>
            <p:nvPr/>
          </p:nvSpPr>
          <p:spPr>
            <a:xfrm rot="5400000">
              <a:off x="1902327" y="2090308"/>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15" name="Oval 314">
              <a:extLst>
                <a:ext uri="{FF2B5EF4-FFF2-40B4-BE49-F238E27FC236}">
                  <a16:creationId xmlns:a16="http://schemas.microsoft.com/office/drawing/2014/main" id="{7E8C29B0-6B2C-410B-9A75-94AF1A014FE5}"/>
                </a:ext>
              </a:extLst>
            </p:cNvPr>
            <p:cNvSpPr/>
            <p:nvPr/>
          </p:nvSpPr>
          <p:spPr>
            <a:xfrm rot="5400000">
              <a:off x="1820978" y="2231157"/>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16" name="Oval 315">
              <a:extLst>
                <a:ext uri="{FF2B5EF4-FFF2-40B4-BE49-F238E27FC236}">
                  <a16:creationId xmlns:a16="http://schemas.microsoft.com/office/drawing/2014/main" id="{B1A973F7-ADCD-4161-A652-D49236C93748}"/>
                </a:ext>
              </a:extLst>
            </p:cNvPr>
            <p:cNvSpPr/>
            <p:nvPr/>
          </p:nvSpPr>
          <p:spPr>
            <a:xfrm rot="16200000">
              <a:off x="1609851" y="2196222"/>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17" name="Oval 316">
              <a:extLst>
                <a:ext uri="{FF2B5EF4-FFF2-40B4-BE49-F238E27FC236}">
                  <a16:creationId xmlns:a16="http://schemas.microsoft.com/office/drawing/2014/main" id="{B630E2CE-CDA3-4B74-AACD-12B76AB79972}"/>
                </a:ext>
              </a:extLst>
            </p:cNvPr>
            <p:cNvSpPr/>
            <p:nvPr/>
          </p:nvSpPr>
          <p:spPr>
            <a:xfrm rot="5400000">
              <a:off x="1482178" y="2192500"/>
              <a:ext cx="99630" cy="99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18" name="Oval 317">
              <a:extLst>
                <a:ext uri="{FF2B5EF4-FFF2-40B4-BE49-F238E27FC236}">
                  <a16:creationId xmlns:a16="http://schemas.microsoft.com/office/drawing/2014/main" id="{36E95727-C1E8-4670-98AB-A8F8656D7D22}"/>
                </a:ext>
              </a:extLst>
            </p:cNvPr>
            <p:cNvSpPr/>
            <p:nvPr/>
          </p:nvSpPr>
          <p:spPr>
            <a:xfrm rot="16200000">
              <a:off x="1536546" y="2272508"/>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19" name="Oval 318">
              <a:extLst>
                <a:ext uri="{FF2B5EF4-FFF2-40B4-BE49-F238E27FC236}">
                  <a16:creationId xmlns:a16="http://schemas.microsoft.com/office/drawing/2014/main" id="{60C4434C-AD06-4DC5-9985-060B09440E02}"/>
                </a:ext>
              </a:extLst>
            </p:cNvPr>
            <p:cNvSpPr/>
            <p:nvPr/>
          </p:nvSpPr>
          <p:spPr>
            <a:xfrm rot="16200000">
              <a:off x="1317453" y="2417241"/>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20" name="Oval 319">
              <a:extLst>
                <a:ext uri="{FF2B5EF4-FFF2-40B4-BE49-F238E27FC236}">
                  <a16:creationId xmlns:a16="http://schemas.microsoft.com/office/drawing/2014/main" id="{9F5D8A2A-C213-446F-B487-91024E309479}"/>
                </a:ext>
              </a:extLst>
            </p:cNvPr>
            <p:cNvSpPr/>
            <p:nvPr/>
          </p:nvSpPr>
          <p:spPr>
            <a:xfrm rot="5400000">
              <a:off x="1399473" y="2253341"/>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21" name="Oval 320">
              <a:extLst>
                <a:ext uri="{FF2B5EF4-FFF2-40B4-BE49-F238E27FC236}">
                  <a16:creationId xmlns:a16="http://schemas.microsoft.com/office/drawing/2014/main" id="{07101AB9-181A-4F67-A95A-91547F10F866}"/>
                </a:ext>
              </a:extLst>
            </p:cNvPr>
            <p:cNvSpPr/>
            <p:nvPr/>
          </p:nvSpPr>
          <p:spPr>
            <a:xfrm rot="5400000">
              <a:off x="1558539" y="2519706"/>
              <a:ext cx="64460" cy="644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22" name="Oval 321">
              <a:extLst>
                <a:ext uri="{FF2B5EF4-FFF2-40B4-BE49-F238E27FC236}">
                  <a16:creationId xmlns:a16="http://schemas.microsoft.com/office/drawing/2014/main" id="{378FEB31-310A-4A57-B1E1-920E10B9F04A}"/>
                </a:ext>
              </a:extLst>
            </p:cNvPr>
            <p:cNvSpPr/>
            <p:nvPr/>
          </p:nvSpPr>
          <p:spPr>
            <a:xfrm rot="5400000">
              <a:off x="1598155" y="2399338"/>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323" name="Oval 322">
              <a:extLst>
                <a:ext uri="{FF2B5EF4-FFF2-40B4-BE49-F238E27FC236}">
                  <a16:creationId xmlns:a16="http://schemas.microsoft.com/office/drawing/2014/main" id="{EAD48B54-96C2-4352-A1E6-A1F9BA800809}"/>
                </a:ext>
              </a:extLst>
            </p:cNvPr>
            <p:cNvSpPr/>
            <p:nvPr/>
          </p:nvSpPr>
          <p:spPr>
            <a:xfrm rot="5400000">
              <a:off x="1452265" y="247449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24" name="Oval 323">
              <a:extLst>
                <a:ext uri="{FF2B5EF4-FFF2-40B4-BE49-F238E27FC236}">
                  <a16:creationId xmlns:a16="http://schemas.microsoft.com/office/drawing/2014/main" id="{EC5939C6-C02B-439C-A0BC-B6C809DBFD64}"/>
                </a:ext>
              </a:extLst>
            </p:cNvPr>
            <p:cNvSpPr/>
            <p:nvPr/>
          </p:nvSpPr>
          <p:spPr>
            <a:xfrm rot="16200000">
              <a:off x="1398160" y="2399945"/>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25" name="Oval 324">
              <a:extLst>
                <a:ext uri="{FF2B5EF4-FFF2-40B4-BE49-F238E27FC236}">
                  <a16:creationId xmlns:a16="http://schemas.microsoft.com/office/drawing/2014/main" id="{DB15C31E-237F-4016-9CEF-CCD27791010D}"/>
                </a:ext>
              </a:extLst>
            </p:cNvPr>
            <p:cNvSpPr/>
            <p:nvPr/>
          </p:nvSpPr>
          <p:spPr>
            <a:xfrm rot="16200000">
              <a:off x="1494525" y="2366290"/>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26" name="Oval 325">
              <a:extLst>
                <a:ext uri="{FF2B5EF4-FFF2-40B4-BE49-F238E27FC236}">
                  <a16:creationId xmlns:a16="http://schemas.microsoft.com/office/drawing/2014/main" id="{D4A7B7FF-05B6-4784-B02E-A4094F62F45E}"/>
                </a:ext>
              </a:extLst>
            </p:cNvPr>
            <p:cNvSpPr/>
            <p:nvPr/>
          </p:nvSpPr>
          <p:spPr>
            <a:xfrm rot="5400000">
              <a:off x="1349581" y="2341888"/>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27" name="Oval 326">
              <a:extLst>
                <a:ext uri="{FF2B5EF4-FFF2-40B4-BE49-F238E27FC236}">
                  <a16:creationId xmlns:a16="http://schemas.microsoft.com/office/drawing/2014/main" id="{8BD32BA8-1BFB-4F18-92D5-6215FC5EEC3C}"/>
                </a:ext>
              </a:extLst>
            </p:cNvPr>
            <p:cNvSpPr/>
            <p:nvPr/>
          </p:nvSpPr>
          <p:spPr>
            <a:xfrm rot="5400000">
              <a:off x="1630798" y="2317530"/>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28" name="Oval 327">
              <a:extLst>
                <a:ext uri="{FF2B5EF4-FFF2-40B4-BE49-F238E27FC236}">
                  <a16:creationId xmlns:a16="http://schemas.microsoft.com/office/drawing/2014/main" id="{C400E7F6-827E-43DE-9067-F6138BF0305D}"/>
                </a:ext>
              </a:extLst>
            </p:cNvPr>
            <p:cNvSpPr/>
            <p:nvPr/>
          </p:nvSpPr>
          <p:spPr>
            <a:xfrm rot="5400000">
              <a:off x="1694347" y="2338104"/>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29" name="Oval 328">
              <a:extLst>
                <a:ext uri="{FF2B5EF4-FFF2-40B4-BE49-F238E27FC236}">
                  <a16:creationId xmlns:a16="http://schemas.microsoft.com/office/drawing/2014/main" id="{B9DF2773-9323-4E7F-9586-FFAA17E417C0}"/>
                </a:ext>
              </a:extLst>
            </p:cNvPr>
            <p:cNvSpPr/>
            <p:nvPr/>
          </p:nvSpPr>
          <p:spPr>
            <a:xfrm rot="16200000">
              <a:off x="1456359" y="2551118"/>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30" name="Oval 329">
              <a:extLst>
                <a:ext uri="{FF2B5EF4-FFF2-40B4-BE49-F238E27FC236}">
                  <a16:creationId xmlns:a16="http://schemas.microsoft.com/office/drawing/2014/main" id="{EA37A65A-ADE6-4C5B-9C9D-DCC7D0572D32}"/>
                </a:ext>
              </a:extLst>
            </p:cNvPr>
            <p:cNvSpPr/>
            <p:nvPr/>
          </p:nvSpPr>
          <p:spPr>
            <a:xfrm rot="5400000">
              <a:off x="1523884" y="2451097"/>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31" name="Oval 330">
              <a:extLst>
                <a:ext uri="{FF2B5EF4-FFF2-40B4-BE49-F238E27FC236}">
                  <a16:creationId xmlns:a16="http://schemas.microsoft.com/office/drawing/2014/main" id="{DAD93246-6ADB-4CAC-A14A-84B7712A2E34}"/>
                </a:ext>
              </a:extLst>
            </p:cNvPr>
            <p:cNvSpPr/>
            <p:nvPr/>
          </p:nvSpPr>
          <p:spPr>
            <a:xfrm rot="5400000">
              <a:off x="1974809" y="2225391"/>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32" name="Oval 331">
              <a:extLst>
                <a:ext uri="{FF2B5EF4-FFF2-40B4-BE49-F238E27FC236}">
                  <a16:creationId xmlns:a16="http://schemas.microsoft.com/office/drawing/2014/main" id="{BDE40237-308F-4996-94A4-3787216EE884}"/>
                </a:ext>
              </a:extLst>
            </p:cNvPr>
            <p:cNvSpPr/>
            <p:nvPr/>
          </p:nvSpPr>
          <p:spPr>
            <a:xfrm rot="5400000">
              <a:off x="1756899" y="2280888"/>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33" name="Oval 332">
              <a:extLst>
                <a:ext uri="{FF2B5EF4-FFF2-40B4-BE49-F238E27FC236}">
                  <a16:creationId xmlns:a16="http://schemas.microsoft.com/office/drawing/2014/main" id="{C01AF9DC-2A70-4AF7-9F12-E8E693E38FC0}"/>
                </a:ext>
              </a:extLst>
            </p:cNvPr>
            <p:cNvSpPr/>
            <p:nvPr/>
          </p:nvSpPr>
          <p:spPr>
            <a:xfrm rot="16200000">
              <a:off x="1439111" y="2673083"/>
              <a:ext cx="45720" cy="457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34" name="Oval 333">
              <a:extLst>
                <a:ext uri="{FF2B5EF4-FFF2-40B4-BE49-F238E27FC236}">
                  <a16:creationId xmlns:a16="http://schemas.microsoft.com/office/drawing/2014/main" id="{036ECD73-09FB-4068-A38F-E3E42677C7CF}"/>
                </a:ext>
              </a:extLst>
            </p:cNvPr>
            <p:cNvSpPr/>
            <p:nvPr/>
          </p:nvSpPr>
          <p:spPr>
            <a:xfrm rot="16200000">
              <a:off x="2875458" y="341366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35" name="Oval 334">
              <a:extLst>
                <a:ext uri="{FF2B5EF4-FFF2-40B4-BE49-F238E27FC236}">
                  <a16:creationId xmlns:a16="http://schemas.microsoft.com/office/drawing/2014/main" id="{568BCBC6-F08B-4660-A773-536D7312E0BE}"/>
                </a:ext>
              </a:extLst>
            </p:cNvPr>
            <p:cNvSpPr/>
            <p:nvPr/>
          </p:nvSpPr>
          <p:spPr>
            <a:xfrm rot="16200000">
              <a:off x="1256954" y="2511337"/>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36" name="Oval 335">
              <a:extLst>
                <a:ext uri="{FF2B5EF4-FFF2-40B4-BE49-F238E27FC236}">
                  <a16:creationId xmlns:a16="http://schemas.microsoft.com/office/drawing/2014/main" id="{6D08BCB6-348C-4CD3-A28D-9FB1DED28199}"/>
                </a:ext>
              </a:extLst>
            </p:cNvPr>
            <p:cNvSpPr/>
            <p:nvPr/>
          </p:nvSpPr>
          <p:spPr>
            <a:xfrm rot="5400000">
              <a:off x="1213423" y="2761492"/>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37" name="Oval 336">
              <a:extLst>
                <a:ext uri="{FF2B5EF4-FFF2-40B4-BE49-F238E27FC236}">
                  <a16:creationId xmlns:a16="http://schemas.microsoft.com/office/drawing/2014/main" id="{738C6FA6-6EB5-4686-9C14-989143E8CDE5}"/>
                </a:ext>
              </a:extLst>
            </p:cNvPr>
            <p:cNvSpPr/>
            <p:nvPr/>
          </p:nvSpPr>
          <p:spPr>
            <a:xfrm rot="5400000">
              <a:off x="1251588" y="267782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338" name="Oval 337">
              <a:extLst>
                <a:ext uri="{FF2B5EF4-FFF2-40B4-BE49-F238E27FC236}">
                  <a16:creationId xmlns:a16="http://schemas.microsoft.com/office/drawing/2014/main" id="{71891768-284D-4583-A06A-8FD215954854}"/>
                </a:ext>
              </a:extLst>
            </p:cNvPr>
            <p:cNvSpPr/>
            <p:nvPr/>
          </p:nvSpPr>
          <p:spPr>
            <a:xfrm rot="5400000">
              <a:off x="1087767" y="2711179"/>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39" name="Oval 338">
              <a:extLst>
                <a:ext uri="{FF2B5EF4-FFF2-40B4-BE49-F238E27FC236}">
                  <a16:creationId xmlns:a16="http://schemas.microsoft.com/office/drawing/2014/main" id="{812169E2-3AE9-47AF-A0DB-C25D8FDFE766}"/>
                </a:ext>
              </a:extLst>
            </p:cNvPr>
            <p:cNvSpPr/>
            <p:nvPr/>
          </p:nvSpPr>
          <p:spPr>
            <a:xfrm rot="16200000">
              <a:off x="1022045" y="281535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40" name="Oval 339">
              <a:extLst>
                <a:ext uri="{FF2B5EF4-FFF2-40B4-BE49-F238E27FC236}">
                  <a16:creationId xmlns:a16="http://schemas.microsoft.com/office/drawing/2014/main" id="{DA26D66D-C8A1-4FB9-9392-43B1189C301B}"/>
                </a:ext>
              </a:extLst>
            </p:cNvPr>
            <p:cNvSpPr/>
            <p:nvPr/>
          </p:nvSpPr>
          <p:spPr>
            <a:xfrm rot="16200000">
              <a:off x="1168013" y="260504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41" name="Oval 340">
              <a:extLst>
                <a:ext uri="{FF2B5EF4-FFF2-40B4-BE49-F238E27FC236}">
                  <a16:creationId xmlns:a16="http://schemas.microsoft.com/office/drawing/2014/main" id="{6E432FD0-85D6-4EEE-8984-06D45FD3EB71}"/>
                </a:ext>
              </a:extLst>
            </p:cNvPr>
            <p:cNvSpPr/>
            <p:nvPr/>
          </p:nvSpPr>
          <p:spPr>
            <a:xfrm rot="5400000">
              <a:off x="1231753" y="2860818"/>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42" name="Oval 341">
              <a:extLst>
                <a:ext uri="{FF2B5EF4-FFF2-40B4-BE49-F238E27FC236}">
                  <a16:creationId xmlns:a16="http://schemas.microsoft.com/office/drawing/2014/main" id="{2D7D224B-C277-4469-80B4-54EBBBECA483}"/>
                </a:ext>
              </a:extLst>
            </p:cNvPr>
            <p:cNvSpPr/>
            <p:nvPr/>
          </p:nvSpPr>
          <p:spPr>
            <a:xfrm rot="5400000">
              <a:off x="1265957" y="2594435"/>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43" name="Oval 342">
              <a:extLst>
                <a:ext uri="{FF2B5EF4-FFF2-40B4-BE49-F238E27FC236}">
                  <a16:creationId xmlns:a16="http://schemas.microsoft.com/office/drawing/2014/main" id="{6794C83D-37D8-4561-AE7F-F24C7EA4C9C0}"/>
                </a:ext>
              </a:extLst>
            </p:cNvPr>
            <p:cNvSpPr/>
            <p:nvPr/>
          </p:nvSpPr>
          <p:spPr>
            <a:xfrm rot="5400000">
              <a:off x="1333137" y="2609452"/>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44" name="Oval 343">
              <a:extLst>
                <a:ext uri="{FF2B5EF4-FFF2-40B4-BE49-F238E27FC236}">
                  <a16:creationId xmlns:a16="http://schemas.microsoft.com/office/drawing/2014/main" id="{09C48E32-AC6D-42BF-9697-51A01A6BCCE4}"/>
                </a:ext>
              </a:extLst>
            </p:cNvPr>
            <p:cNvSpPr/>
            <p:nvPr/>
          </p:nvSpPr>
          <p:spPr>
            <a:xfrm rot="16200000">
              <a:off x="1091861" y="2787807"/>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45" name="Oval 344">
              <a:extLst>
                <a:ext uri="{FF2B5EF4-FFF2-40B4-BE49-F238E27FC236}">
                  <a16:creationId xmlns:a16="http://schemas.microsoft.com/office/drawing/2014/main" id="{64974545-3A6D-401F-A7CD-FC31A7FD339E}"/>
                </a:ext>
              </a:extLst>
            </p:cNvPr>
            <p:cNvSpPr/>
            <p:nvPr/>
          </p:nvSpPr>
          <p:spPr>
            <a:xfrm rot="5400000">
              <a:off x="1168137" y="2694391"/>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46" name="Oval 345">
              <a:extLst>
                <a:ext uri="{FF2B5EF4-FFF2-40B4-BE49-F238E27FC236}">
                  <a16:creationId xmlns:a16="http://schemas.microsoft.com/office/drawing/2014/main" id="{7FB41AC8-1095-44EF-8A0F-07ECCFF98E54}"/>
                </a:ext>
              </a:extLst>
            </p:cNvPr>
            <p:cNvSpPr/>
            <p:nvPr/>
          </p:nvSpPr>
          <p:spPr>
            <a:xfrm rot="5400000">
              <a:off x="1050276" y="2891044"/>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47" name="Oval 346">
              <a:extLst>
                <a:ext uri="{FF2B5EF4-FFF2-40B4-BE49-F238E27FC236}">
                  <a16:creationId xmlns:a16="http://schemas.microsoft.com/office/drawing/2014/main" id="{8A15765C-CF5D-4C9D-89C2-5D7A5D7D80D0}"/>
                </a:ext>
              </a:extLst>
            </p:cNvPr>
            <p:cNvSpPr/>
            <p:nvPr/>
          </p:nvSpPr>
          <p:spPr>
            <a:xfrm rot="5400000">
              <a:off x="1370223" y="2717533"/>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48" name="Oval 347">
              <a:extLst>
                <a:ext uri="{FF2B5EF4-FFF2-40B4-BE49-F238E27FC236}">
                  <a16:creationId xmlns:a16="http://schemas.microsoft.com/office/drawing/2014/main" id="{2263D67F-C092-4DB9-A5BE-8A86F681CCC7}"/>
                </a:ext>
              </a:extLst>
            </p:cNvPr>
            <p:cNvSpPr/>
            <p:nvPr/>
          </p:nvSpPr>
          <p:spPr>
            <a:xfrm rot="16200000">
              <a:off x="1031366" y="2969551"/>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49" name="Oval 348">
              <a:extLst>
                <a:ext uri="{FF2B5EF4-FFF2-40B4-BE49-F238E27FC236}">
                  <a16:creationId xmlns:a16="http://schemas.microsoft.com/office/drawing/2014/main" id="{5FC0A66A-3745-41D3-A85D-870D6C829EB0}"/>
                </a:ext>
              </a:extLst>
            </p:cNvPr>
            <p:cNvSpPr/>
            <p:nvPr/>
          </p:nvSpPr>
          <p:spPr>
            <a:xfrm rot="16200000">
              <a:off x="1134996" y="291115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50" name="Oval 349">
              <a:extLst>
                <a:ext uri="{FF2B5EF4-FFF2-40B4-BE49-F238E27FC236}">
                  <a16:creationId xmlns:a16="http://schemas.microsoft.com/office/drawing/2014/main" id="{03906AEF-749E-4902-AA74-F6DA0EE977A5}"/>
                </a:ext>
              </a:extLst>
            </p:cNvPr>
            <p:cNvSpPr/>
            <p:nvPr/>
          </p:nvSpPr>
          <p:spPr>
            <a:xfrm rot="16200000">
              <a:off x="829445" y="3129851"/>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51" name="Oval 350">
              <a:extLst>
                <a:ext uri="{FF2B5EF4-FFF2-40B4-BE49-F238E27FC236}">
                  <a16:creationId xmlns:a16="http://schemas.microsoft.com/office/drawing/2014/main" id="{7ABFFC6F-9029-4400-83E0-AB369C3D9F11}"/>
                </a:ext>
              </a:extLst>
            </p:cNvPr>
            <p:cNvSpPr/>
            <p:nvPr/>
          </p:nvSpPr>
          <p:spPr>
            <a:xfrm rot="5400000">
              <a:off x="911262" y="2963616"/>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52" name="Oval 351">
              <a:extLst>
                <a:ext uri="{FF2B5EF4-FFF2-40B4-BE49-F238E27FC236}">
                  <a16:creationId xmlns:a16="http://schemas.microsoft.com/office/drawing/2014/main" id="{63090FDA-54D9-4B68-A185-BAE431DDC426}"/>
                </a:ext>
              </a:extLst>
            </p:cNvPr>
            <p:cNvSpPr/>
            <p:nvPr/>
          </p:nvSpPr>
          <p:spPr>
            <a:xfrm rot="5400000">
              <a:off x="1066109" y="3076950"/>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353" name="Oval 352">
              <a:extLst>
                <a:ext uri="{FF2B5EF4-FFF2-40B4-BE49-F238E27FC236}">
                  <a16:creationId xmlns:a16="http://schemas.microsoft.com/office/drawing/2014/main" id="{7AE3BA6E-F43E-42E2-BE25-3A0303FD2284}"/>
                </a:ext>
              </a:extLst>
            </p:cNvPr>
            <p:cNvSpPr/>
            <p:nvPr/>
          </p:nvSpPr>
          <p:spPr>
            <a:xfrm rot="5400000">
              <a:off x="2451423" y="246667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54" name="Oval 353">
              <a:extLst>
                <a:ext uri="{FF2B5EF4-FFF2-40B4-BE49-F238E27FC236}">
                  <a16:creationId xmlns:a16="http://schemas.microsoft.com/office/drawing/2014/main" id="{CC1E5721-4743-4345-B42A-0D63EE362906}"/>
                </a:ext>
              </a:extLst>
            </p:cNvPr>
            <p:cNvSpPr/>
            <p:nvPr/>
          </p:nvSpPr>
          <p:spPr>
            <a:xfrm rot="5400000">
              <a:off x="928466" y="3095418"/>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55" name="Oval 354">
              <a:extLst>
                <a:ext uri="{FF2B5EF4-FFF2-40B4-BE49-F238E27FC236}">
                  <a16:creationId xmlns:a16="http://schemas.microsoft.com/office/drawing/2014/main" id="{2B4A4987-0FC6-46B8-99A8-5980466291F7}"/>
                </a:ext>
              </a:extLst>
            </p:cNvPr>
            <p:cNvSpPr/>
            <p:nvPr/>
          </p:nvSpPr>
          <p:spPr>
            <a:xfrm rot="16200000">
              <a:off x="895362" y="3161815"/>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56" name="Oval 355">
              <a:extLst>
                <a:ext uri="{FF2B5EF4-FFF2-40B4-BE49-F238E27FC236}">
                  <a16:creationId xmlns:a16="http://schemas.microsoft.com/office/drawing/2014/main" id="{FDF30EC7-2A73-4609-8B63-9FA8382CFD63}"/>
                </a:ext>
              </a:extLst>
            </p:cNvPr>
            <p:cNvSpPr/>
            <p:nvPr/>
          </p:nvSpPr>
          <p:spPr>
            <a:xfrm rot="16200000">
              <a:off x="970014" y="2884896"/>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57" name="Oval 356">
              <a:extLst>
                <a:ext uri="{FF2B5EF4-FFF2-40B4-BE49-F238E27FC236}">
                  <a16:creationId xmlns:a16="http://schemas.microsoft.com/office/drawing/2014/main" id="{F2D38B12-143B-4F17-9675-4A6DFCF8D72F}"/>
                </a:ext>
              </a:extLst>
            </p:cNvPr>
            <p:cNvSpPr/>
            <p:nvPr/>
          </p:nvSpPr>
          <p:spPr>
            <a:xfrm rot="16200000">
              <a:off x="989345" y="3063333"/>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58" name="Oval 357">
              <a:extLst>
                <a:ext uri="{FF2B5EF4-FFF2-40B4-BE49-F238E27FC236}">
                  <a16:creationId xmlns:a16="http://schemas.microsoft.com/office/drawing/2014/main" id="{AF437C7A-4AC5-4F91-910B-1A24F2A2E46D}"/>
                </a:ext>
              </a:extLst>
            </p:cNvPr>
            <p:cNvSpPr/>
            <p:nvPr/>
          </p:nvSpPr>
          <p:spPr>
            <a:xfrm rot="5400000">
              <a:off x="860230" y="3061275"/>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59" name="Oval 358">
              <a:extLst>
                <a:ext uri="{FF2B5EF4-FFF2-40B4-BE49-F238E27FC236}">
                  <a16:creationId xmlns:a16="http://schemas.microsoft.com/office/drawing/2014/main" id="{38ADF543-0BA3-494F-8FF1-2651B908C5F7}"/>
                </a:ext>
              </a:extLst>
            </p:cNvPr>
            <p:cNvSpPr/>
            <p:nvPr/>
          </p:nvSpPr>
          <p:spPr>
            <a:xfrm rot="5400000">
              <a:off x="1125619" y="3014573"/>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60" name="Oval 359">
              <a:extLst>
                <a:ext uri="{FF2B5EF4-FFF2-40B4-BE49-F238E27FC236}">
                  <a16:creationId xmlns:a16="http://schemas.microsoft.com/office/drawing/2014/main" id="{7323BF16-30F4-4954-8A6D-E58449F9E30C}"/>
                </a:ext>
              </a:extLst>
            </p:cNvPr>
            <p:cNvSpPr/>
            <p:nvPr/>
          </p:nvSpPr>
          <p:spPr>
            <a:xfrm rot="5400000">
              <a:off x="760111" y="3239146"/>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61" name="Oval 360">
              <a:extLst>
                <a:ext uri="{FF2B5EF4-FFF2-40B4-BE49-F238E27FC236}">
                  <a16:creationId xmlns:a16="http://schemas.microsoft.com/office/drawing/2014/main" id="{3D3F5E4E-4AB0-4837-9A04-417B99713249}"/>
                </a:ext>
              </a:extLst>
            </p:cNvPr>
            <p:cNvSpPr/>
            <p:nvPr/>
          </p:nvSpPr>
          <p:spPr>
            <a:xfrm rot="5400000">
              <a:off x="1349789" y="2497161"/>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62" name="Oval 361">
              <a:extLst>
                <a:ext uri="{FF2B5EF4-FFF2-40B4-BE49-F238E27FC236}">
                  <a16:creationId xmlns:a16="http://schemas.microsoft.com/office/drawing/2014/main" id="{F895465D-99F8-4649-AA83-95AC40E9DF04}"/>
                </a:ext>
              </a:extLst>
            </p:cNvPr>
            <p:cNvSpPr/>
            <p:nvPr/>
          </p:nvSpPr>
          <p:spPr>
            <a:xfrm rot="16200000">
              <a:off x="919239" y="3207466"/>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63" name="Oval 362">
              <a:extLst>
                <a:ext uri="{FF2B5EF4-FFF2-40B4-BE49-F238E27FC236}">
                  <a16:creationId xmlns:a16="http://schemas.microsoft.com/office/drawing/2014/main" id="{31582727-5D04-4B27-AFEA-A59557AC4110}"/>
                </a:ext>
              </a:extLst>
            </p:cNvPr>
            <p:cNvSpPr/>
            <p:nvPr/>
          </p:nvSpPr>
          <p:spPr>
            <a:xfrm rot="5400000">
              <a:off x="1019168" y="3157813"/>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64" name="Oval 363">
              <a:extLst>
                <a:ext uri="{FF2B5EF4-FFF2-40B4-BE49-F238E27FC236}">
                  <a16:creationId xmlns:a16="http://schemas.microsoft.com/office/drawing/2014/main" id="{4B40F87F-96F7-4569-A1B6-9E6EBB2067E9}"/>
                </a:ext>
              </a:extLst>
            </p:cNvPr>
            <p:cNvSpPr/>
            <p:nvPr/>
          </p:nvSpPr>
          <p:spPr>
            <a:xfrm rot="5400000">
              <a:off x="855781" y="3233815"/>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65" name="Oval 364">
              <a:extLst>
                <a:ext uri="{FF2B5EF4-FFF2-40B4-BE49-F238E27FC236}">
                  <a16:creationId xmlns:a16="http://schemas.microsoft.com/office/drawing/2014/main" id="{C5591D69-AA56-46ED-B6D5-B9281416C594}"/>
                </a:ext>
              </a:extLst>
            </p:cNvPr>
            <p:cNvSpPr/>
            <p:nvPr/>
          </p:nvSpPr>
          <p:spPr>
            <a:xfrm rot="5400000">
              <a:off x="468364" y="3813608"/>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66" name="Oval 365">
              <a:extLst>
                <a:ext uri="{FF2B5EF4-FFF2-40B4-BE49-F238E27FC236}">
                  <a16:creationId xmlns:a16="http://schemas.microsoft.com/office/drawing/2014/main" id="{B241A695-528F-4DF9-B9C6-73C1329424E4}"/>
                </a:ext>
              </a:extLst>
            </p:cNvPr>
            <p:cNvSpPr/>
            <p:nvPr/>
          </p:nvSpPr>
          <p:spPr>
            <a:xfrm rot="5400000">
              <a:off x="2495303" y="2385241"/>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67" name="Oval 366">
              <a:extLst>
                <a:ext uri="{FF2B5EF4-FFF2-40B4-BE49-F238E27FC236}">
                  <a16:creationId xmlns:a16="http://schemas.microsoft.com/office/drawing/2014/main" id="{E05BC002-A4B6-4FD6-8A92-1C8B190DDF7F}"/>
                </a:ext>
              </a:extLst>
            </p:cNvPr>
            <p:cNvSpPr/>
            <p:nvPr/>
          </p:nvSpPr>
          <p:spPr>
            <a:xfrm rot="16200000">
              <a:off x="857844" y="3310025"/>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68" name="Oval 367">
              <a:extLst>
                <a:ext uri="{FF2B5EF4-FFF2-40B4-BE49-F238E27FC236}">
                  <a16:creationId xmlns:a16="http://schemas.microsoft.com/office/drawing/2014/main" id="{FF9C2FDE-6055-45FB-A17D-A7A647728176}"/>
                </a:ext>
              </a:extLst>
            </p:cNvPr>
            <p:cNvSpPr/>
            <p:nvPr/>
          </p:nvSpPr>
          <p:spPr>
            <a:xfrm rot="5400000">
              <a:off x="779017" y="3319500"/>
              <a:ext cx="53307" cy="533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69" name="Oval 368">
              <a:extLst>
                <a:ext uri="{FF2B5EF4-FFF2-40B4-BE49-F238E27FC236}">
                  <a16:creationId xmlns:a16="http://schemas.microsoft.com/office/drawing/2014/main" id="{2B448E57-ABAD-45F6-B34D-517F5323DD91}"/>
                </a:ext>
              </a:extLst>
            </p:cNvPr>
            <p:cNvSpPr/>
            <p:nvPr/>
          </p:nvSpPr>
          <p:spPr>
            <a:xfrm rot="16200000">
              <a:off x="704074" y="3421439"/>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70" name="Oval 369">
              <a:extLst>
                <a:ext uri="{FF2B5EF4-FFF2-40B4-BE49-F238E27FC236}">
                  <a16:creationId xmlns:a16="http://schemas.microsoft.com/office/drawing/2014/main" id="{6B859588-CEF3-49A4-8F38-BB3C05FD6A41}"/>
                </a:ext>
              </a:extLst>
            </p:cNvPr>
            <p:cNvSpPr/>
            <p:nvPr/>
          </p:nvSpPr>
          <p:spPr>
            <a:xfrm rot="16200000">
              <a:off x="778232" y="3370732"/>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71" name="Oval 370">
              <a:extLst>
                <a:ext uri="{FF2B5EF4-FFF2-40B4-BE49-F238E27FC236}">
                  <a16:creationId xmlns:a16="http://schemas.microsoft.com/office/drawing/2014/main" id="{1428927B-F908-48A3-A74F-13A229C93006}"/>
                </a:ext>
              </a:extLst>
            </p:cNvPr>
            <p:cNvSpPr/>
            <p:nvPr/>
          </p:nvSpPr>
          <p:spPr>
            <a:xfrm rot="16200000">
              <a:off x="499653" y="3565958"/>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72" name="Oval 371">
              <a:extLst>
                <a:ext uri="{FF2B5EF4-FFF2-40B4-BE49-F238E27FC236}">
                  <a16:creationId xmlns:a16="http://schemas.microsoft.com/office/drawing/2014/main" id="{D7A3F387-FCE9-4527-B25F-9CE93B241485}"/>
                </a:ext>
              </a:extLst>
            </p:cNvPr>
            <p:cNvSpPr/>
            <p:nvPr/>
          </p:nvSpPr>
          <p:spPr>
            <a:xfrm rot="5400000">
              <a:off x="1993855" y="240831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373" name="Oval 372">
              <a:extLst>
                <a:ext uri="{FF2B5EF4-FFF2-40B4-BE49-F238E27FC236}">
                  <a16:creationId xmlns:a16="http://schemas.microsoft.com/office/drawing/2014/main" id="{8E7ED53F-DA85-45DD-A8FF-688BFC547616}"/>
                </a:ext>
              </a:extLst>
            </p:cNvPr>
            <p:cNvSpPr/>
            <p:nvPr/>
          </p:nvSpPr>
          <p:spPr>
            <a:xfrm rot="5400000">
              <a:off x="2380787" y="2744032"/>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74" name="Oval 373">
              <a:extLst>
                <a:ext uri="{FF2B5EF4-FFF2-40B4-BE49-F238E27FC236}">
                  <a16:creationId xmlns:a16="http://schemas.microsoft.com/office/drawing/2014/main" id="{91FB5304-AD3A-430E-9A5E-F3D98E7DCA48}"/>
                </a:ext>
              </a:extLst>
            </p:cNvPr>
            <p:cNvSpPr/>
            <p:nvPr/>
          </p:nvSpPr>
          <p:spPr>
            <a:xfrm rot="5400000">
              <a:off x="619793" y="362342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75" name="Oval 374">
              <a:extLst>
                <a:ext uri="{FF2B5EF4-FFF2-40B4-BE49-F238E27FC236}">
                  <a16:creationId xmlns:a16="http://schemas.microsoft.com/office/drawing/2014/main" id="{12EE2796-DB00-4F19-A2DE-21C256E3307D}"/>
                </a:ext>
              </a:extLst>
            </p:cNvPr>
            <p:cNvSpPr/>
            <p:nvPr/>
          </p:nvSpPr>
          <p:spPr>
            <a:xfrm rot="16200000">
              <a:off x="570953" y="3564853"/>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76" name="Oval 375">
              <a:extLst>
                <a:ext uri="{FF2B5EF4-FFF2-40B4-BE49-F238E27FC236}">
                  <a16:creationId xmlns:a16="http://schemas.microsoft.com/office/drawing/2014/main" id="{96552708-5DE3-4EEE-8D2E-05B68CDCEDF3}"/>
                </a:ext>
              </a:extLst>
            </p:cNvPr>
            <p:cNvSpPr/>
            <p:nvPr/>
          </p:nvSpPr>
          <p:spPr>
            <a:xfrm rot="16200000" flipH="1">
              <a:off x="679980" y="3385161"/>
              <a:ext cx="45720" cy="457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77" name="Oval 376">
              <a:extLst>
                <a:ext uri="{FF2B5EF4-FFF2-40B4-BE49-F238E27FC236}">
                  <a16:creationId xmlns:a16="http://schemas.microsoft.com/office/drawing/2014/main" id="{03DE5DBB-A655-4DF1-BD98-43A4D3AF3A6F}"/>
                </a:ext>
              </a:extLst>
            </p:cNvPr>
            <p:cNvSpPr/>
            <p:nvPr/>
          </p:nvSpPr>
          <p:spPr>
            <a:xfrm rot="16200000">
              <a:off x="662053" y="351522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78" name="Oval 377">
              <a:extLst>
                <a:ext uri="{FF2B5EF4-FFF2-40B4-BE49-F238E27FC236}">
                  <a16:creationId xmlns:a16="http://schemas.microsoft.com/office/drawing/2014/main" id="{475BE0B5-96E4-42AB-9E49-2C2A91C5D003}"/>
                </a:ext>
              </a:extLst>
            </p:cNvPr>
            <p:cNvSpPr/>
            <p:nvPr/>
          </p:nvSpPr>
          <p:spPr>
            <a:xfrm rot="5400000">
              <a:off x="574150" y="349193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79" name="Oval 378">
              <a:extLst>
                <a:ext uri="{FF2B5EF4-FFF2-40B4-BE49-F238E27FC236}">
                  <a16:creationId xmlns:a16="http://schemas.microsoft.com/office/drawing/2014/main" id="{194D0ABC-BBA2-4972-AAE7-63C4EA2210FE}"/>
                </a:ext>
              </a:extLst>
            </p:cNvPr>
            <p:cNvSpPr/>
            <p:nvPr/>
          </p:nvSpPr>
          <p:spPr>
            <a:xfrm rot="5400000">
              <a:off x="668547" y="3681092"/>
              <a:ext cx="45720" cy="457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80" name="Oval 379">
              <a:extLst>
                <a:ext uri="{FF2B5EF4-FFF2-40B4-BE49-F238E27FC236}">
                  <a16:creationId xmlns:a16="http://schemas.microsoft.com/office/drawing/2014/main" id="{FD537B25-5F9C-4A07-898A-7995EE82D789}"/>
                </a:ext>
              </a:extLst>
            </p:cNvPr>
            <p:cNvSpPr/>
            <p:nvPr/>
          </p:nvSpPr>
          <p:spPr>
            <a:xfrm rot="5400000">
              <a:off x="440075" y="3635099"/>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81" name="Oval 380">
              <a:extLst>
                <a:ext uri="{FF2B5EF4-FFF2-40B4-BE49-F238E27FC236}">
                  <a16:creationId xmlns:a16="http://schemas.microsoft.com/office/drawing/2014/main" id="{FAF8A2DB-DD4D-4F90-BB0F-8E188BF79A3C}"/>
                </a:ext>
              </a:extLst>
            </p:cNvPr>
            <p:cNvSpPr/>
            <p:nvPr/>
          </p:nvSpPr>
          <p:spPr>
            <a:xfrm rot="5400000">
              <a:off x="1958200" y="2117222"/>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82" name="Oval 381">
              <a:extLst>
                <a:ext uri="{FF2B5EF4-FFF2-40B4-BE49-F238E27FC236}">
                  <a16:creationId xmlns:a16="http://schemas.microsoft.com/office/drawing/2014/main" id="{E94F6890-1861-4976-8735-24645F8560AF}"/>
                </a:ext>
              </a:extLst>
            </p:cNvPr>
            <p:cNvSpPr/>
            <p:nvPr/>
          </p:nvSpPr>
          <p:spPr>
            <a:xfrm rot="16200000">
              <a:off x="575905" y="3814517"/>
              <a:ext cx="45720" cy="457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83" name="Oval 382">
              <a:extLst>
                <a:ext uri="{FF2B5EF4-FFF2-40B4-BE49-F238E27FC236}">
                  <a16:creationId xmlns:a16="http://schemas.microsoft.com/office/drawing/2014/main" id="{CA12830C-5287-4747-B5AE-FEFE3A8F332B}"/>
                </a:ext>
              </a:extLst>
            </p:cNvPr>
            <p:cNvSpPr/>
            <p:nvPr/>
          </p:nvSpPr>
          <p:spPr>
            <a:xfrm rot="5400000">
              <a:off x="697888" y="3608467"/>
              <a:ext cx="45720" cy="457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84" name="Oval 383">
              <a:extLst>
                <a:ext uri="{FF2B5EF4-FFF2-40B4-BE49-F238E27FC236}">
                  <a16:creationId xmlns:a16="http://schemas.microsoft.com/office/drawing/2014/main" id="{5C0DC78D-43C3-4B59-BBA7-610B75454A8D}"/>
                </a:ext>
              </a:extLst>
            </p:cNvPr>
            <p:cNvSpPr/>
            <p:nvPr/>
          </p:nvSpPr>
          <p:spPr>
            <a:xfrm rot="5400000">
              <a:off x="537304" y="364312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85" name="Oval 384">
              <a:extLst>
                <a:ext uri="{FF2B5EF4-FFF2-40B4-BE49-F238E27FC236}">
                  <a16:creationId xmlns:a16="http://schemas.microsoft.com/office/drawing/2014/main" id="{C8565A34-ED22-49E4-B137-6216CD265544}"/>
                </a:ext>
              </a:extLst>
            </p:cNvPr>
            <p:cNvSpPr/>
            <p:nvPr/>
          </p:nvSpPr>
          <p:spPr>
            <a:xfrm rot="5400000">
              <a:off x="384518" y="3779196"/>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86" name="Oval 385">
              <a:extLst>
                <a:ext uri="{FF2B5EF4-FFF2-40B4-BE49-F238E27FC236}">
                  <a16:creationId xmlns:a16="http://schemas.microsoft.com/office/drawing/2014/main" id="{2143E68F-12B1-439E-B219-3281518C73D7}"/>
                </a:ext>
              </a:extLst>
            </p:cNvPr>
            <p:cNvSpPr/>
            <p:nvPr/>
          </p:nvSpPr>
          <p:spPr>
            <a:xfrm rot="5400000">
              <a:off x="586549" y="374223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87" name="Oval 386">
              <a:extLst>
                <a:ext uri="{FF2B5EF4-FFF2-40B4-BE49-F238E27FC236}">
                  <a16:creationId xmlns:a16="http://schemas.microsoft.com/office/drawing/2014/main" id="{F98F35E3-15EA-444E-8465-34DF50C2D554}"/>
                </a:ext>
              </a:extLst>
            </p:cNvPr>
            <p:cNvSpPr/>
            <p:nvPr/>
          </p:nvSpPr>
          <p:spPr>
            <a:xfrm rot="16200000">
              <a:off x="2855395" y="2754117"/>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88" name="Oval 387">
              <a:extLst>
                <a:ext uri="{FF2B5EF4-FFF2-40B4-BE49-F238E27FC236}">
                  <a16:creationId xmlns:a16="http://schemas.microsoft.com/office/drawing/2014/main" id="{6690EEE0-68B3-4F65-A092-0DB5E841AA27}"/>
                </a:ext>
              </a:extLst>
            </p:cNvPr>
            <p:cNvSpPr/>
            <p:nvPr/>
          </p:nvSpPr>
          <p:spPr>
            <a:xfrm rot="5400000">
              <a:off x="407548" y="3710507"/>
              <a:ext cx="53307" cy="533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89" name="Oval 388">
              <a:extLst>
                <a:ext uri="{FF2B5EF4-FFF2-40B4-BE49-F238E27FC236}">
                  <a16:creationId xmlns:a16="http://schemas.microsoft.com/office/drawing/2014/main" id="{88F0103E-EA19-4A5D-90C8-CD55FFAAC3D5}"/>
                </a:ext>
              </a:extLst>
            </p:cNvPr>
            <p:cNvSpPr/>
            <p:nvPr/>
          </p:nvSpPr>
          <p:spPr>
            <a:xfrm rot="16200000">
              <a:off x="2559264" y="3299481"/>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90" name="Oval 389">
              <a:extLst>
                <a:ext uri="{FF2B5EF4-FFF2-40B4-BE49-F238E27FC236}">
                  <a16:creationId xmlns:a16="http://schemas.microsoft.com/office/drawing/2014/main" id="{43ABE0CF-BAB5-46E2-977C-BC59F9826472}"/>
                </a:ext>
              </a:extLst>
            </p:cNvPr>
            <p:cNvSpPr/>
            <p:nvPr/>
          </p:nvSpPr>
          <p:spPr>
            <a:xfrm rot="16200000">
              <a:off x="611502" y="3419526"/>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91" name="Oval 390">
              <a:extLst>
                <a:ext uri="{FF2B5EF4-FFF2-40B4-BE49-F238E27FC236}">
                  <a16:creationId xmlns:a16="http://schemas.microsoft.com/office/drawing/2014/main" id="{4C5C5747-DA8B-4FE7-B4E1-D52FEEC58522}"/>
                </a:ext>
              </a:extLst>
            </p:cNvPr>
            <p:cNvSpPr/>
            <p:nvPr/>
          </p:nvSpPr>
          <p:spPr>
            <a:xfrm rot="16200000" flipH="1" flipV="1">
              <a:off x="494392" y="3711059"/>
              <a:ext cx="45720" cy="457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92" name="Oval 391">
              <a:extLst>
                <a:ext uri="{FF2B5EF4-FFF2-40B4-BE49-F238E27FC236}">
                  <a16:creationId xmlns:a16="http://schemas.microsoft.com/office/drawing/2014/main" id="{A75CA390-32E6-4510-B5F2-14CC88E80E21}"/>
                </a:ext>
              </a:extLst>
            </p:cNvPr>
            <p:cNvSpPr/>
            <p:nvPr/>
          </p:nvSpPr>
          <p:spPr>
            <a:xfrm rot="5400000">
              <a:off x="710782" y="333189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93" name="Oval 392">
              <a:extLst>
                <a:ext uri="{FF2B5EF4-FFF2-40B4-BE49-F238E27FC236}">
                  <a16:creationId xmlns:a16="http://schemas.microsoft.com/office/drawing/2014/main" id="{79C902F4-C9EA-49D0-8178-3B0B8D166B98}"/>
                </a:ext>
              </a:extLst>
            </p:cNvPr>
            <p:cNvSpPr/>
            <p:nvPr/>
          </p:nvSpPr>
          <p:spPr>
            <a:xfrm rot="16200000">
              <a:off x="442727" y="3972211"/>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94" name="Oval 393">
              <a:extLst>
                <a:ext uri="{FF2B5EF4-FFF2-40B4-BE49-F238E27FC236}">
                  <a16:creationId xmlns:a16="http://schemas.microsoft.com/office/drawing/2014/main" id="{82A18D4D-DDCD-4A82-8F66-A3FD728E1914}"/>
                </a:ext>
              </a:extLst>
            </p:cNvPr>
            <p:cNvSpPr/>
            <p:nvPr/>
          </p:nvSpPr>
          <p:spPr>
            <a:xfrm rot="16200000">
              <a:off x="466574" y="3762918"/>
              <a:ext cx="45720" cy="457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95" name="Oval 394">
              <a:extLst>
                <a:ext uri="{FF2B5EF4-FFF2-40B4-BE49-F238E27FC236}">
                  <a16:creationId xmlns:a16="http://schemas.microsoft.com/office/drawing/2014/main" id="{F478E7FC-60C7-4F7D-899F-1EA390CFCB66}"/>
                </a:ext>
              </a:extLst>
            </p:cNvPr>
            <p:cNvSpPr/>
            <p:nvPr/>
          </p:nvSpPr>
          <p:spPr>
            <a:xfrm rot="5400000">
              <a:off x="401544" y="3844001"/>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96" name="Oval 395">
              <a:extLst>
                <a:ext uri="{FF2B5EF4-FFF2-40B4-BE49-F238E27FC236}">
                  <a16:creationId xmlns:a16="http://schemas.microsoft.com/office/drawing/2014/main" id="{FF26AB3E-4DF2-4A43-BC33-858418FD61F9}"/>
                </a:ext>
              </a:extLst>
            </p:cNvPr>
            <p:cNvSpPr/>
            <p:nvPr/>
          </p:nvSpPr>
          <p:spPr>
            <a:xfrm rot="5400000">
              <a:off x="606838" y="3691231"/>
              <a:ext cx="45720" cy="457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97" name="Oval 396">
              <a:extLst>
                <a:ext uri="{FF2B5EF4-FFF2-40B4-BE49-F238E27FC236}">
                  <a16:creationId xmlns:a16="http://schemas.microsoft.com/office/drawing/2014/main" id="{7D357AE8-BD7A-44DA-A6CA-7ABC8C0FB530}"/>
                </a:ext>
              </a:extLst>
            </p:cNvPr>
            <p:cNvSpPr/>
            <p:nvPr/>
          </p:nvSpPr>
          <p:spPr>
            <a:xfrm rot="5400000">
              <a:off x="468993" y="3884046"/>
              <a:ext cx="51496" cy="514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98" name="Oval 397">
              <a:extLst>
                <a:ext uri="{FF2B5EF4-FFF2-40B4-BE49-F238E27FC236}">
                  <a16:creationId xmlns:a16="http://schemas.microsoft.com/office/drawing/2014/main" id="{B1E27855-9F00-4F43-BF12-62C05AB1E989}"/>
                </a:ext>
              </a:extLst>
            </p:cNvPr>
            <p:cNvSpPr/>
            <p:nvPr/>
          </p:nvSpPr>
          <p:spPr>
            <a:xfrm rot="5400000">
              <a:off x="1303700" y="2751038"/>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99" name="Oval 398">
              <a:extLst>
                <a:ext uri="{FF2B5EF4-FFF2-40B4-BE49-F238E27FC236}">
                  <a16:creationId xmlns:a16="http://schemas.microsoft.com/office/drawing/2014/main" id="{4A6543A6-8894-4C64-B3C1-8ACBC9E62D55}"/>
                </a:ext>
              </a:extLst>
            </p:cNvPr>
            <p:cNvSpPr/>
            <p:nvPr/>
          </p:nvSpPr>
          <p:spPr>
            <a:xfrm rot="5400000" flipH="1">
              <a:off x="816019" y="3206061"/>
              <a:ext cx="45720" cy="457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00" name="Oval 399">
              <a:extLst>
                <a:ext uri="{FF2B5EF4-FFF2-40B4-BE49-F238E27FC236}">
                  <a16:creationId xmlns:a16="http://schemas.microsoft.com/office/drawing/2014/main" id="{F929598E-1202-42C2-9B14-ABE0D0910A43}"/>
                </a:ext>
              </a:extLst>
            </p:cNvPr>
            <p:cNvSpPr/>
            <p:nvPr/>
          </p:nvSpPr>
          <p:spPr>
            <a:xfrm rot="5400000">
              <a:off x="412005" y="3915757"/>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01" name="Oval 400">
              <a:extLst>
                <a:ext uri="{FF2B5EF4-FFF2-40B4-BE49-F238E27FC236}">
                  <a16:creationId xmlns:a16="http://schemas.microsoft.com/office/drawing/2014/main" id="{9A6E48A0-761B-4487-990A-C574695FA7C1}"/>
                </a:ext>
              </a:extLst>
            </p:cNvPr>
            <p:cNvSpPr/>
            <p:nvPr/>
          </p:nvSpPr>
          <p:spPr>
            <a:xfrm rot="16200000">
              <a:off x="3237773" y="1891245"/>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02" name="Oval 401">
              <a:extLst>
                <a:ext uri="{FF2B5EF4-FFF2-40B4-BE49-F238E27FC236}">
                  <a16:creationId xmlns:a16="http://schemas.microsoft.com/office/drawing/2014/main" id="{217EBE01-872A-4724-B50D-6B5BB834DF2C}"/>
                </a:ext>
              </a:extLst>
            </p:cNvPr>
            <p:cNvSpPr/>
            <p:nvPr/>
          </p:nvSpPr>
          <p:spPr>
            <a:xfrm rot="16200000">
              <a:off x="3018680" y="2035978"/>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03" name="Oval 402">
              <a:extLst>
                <a:ext uri="{FF2B5EF4-FFF2-40B4-BE49-F238E27FC236}">
                  <a16:creationId xmlns:a16="http://schemas.microsoft.com/office/drawing/2014/main" id="{A8B959D6-5D4E-40AA-8B0D-D9CF2A2E0D89}"/>
                </a:ext>
              </a:extLst>
            </p:cNvPr>
            <p:cNvSpPr/>
            <p:nvPr/>
          </p:nvSpPr>
          <p:spPr>
            <a:xfrm rot="5400000">
              <a:off x="3089824" y="1874866"/>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04" name="Oval 403">
              <a:extLst>
                <a:ext uri="{FF2B5EF4-FFF2-40B4-BE49-F238E27FC236}">
                  <a16:creationId xmlns:a16="http://schemas.microsoft.com/office/drawing/2014/main" id="{E3C6864A-23F2-4543-BDCB-C52AA6B6E884}"/>
                </a:ext>
              </a:extLst>
            </p:cNvPr>
            <p:cNvSpPr/>
            <p:nvPr/>
          </p:nvSpPr>
          <p:spPr>
            <a:xfrm rot="5400000">
              <a:off x="3276170" y="2137504"/>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05" name="Oval 404">
              <a:extLst>
                <a:ext uri="{FF2B5EF4-FFF2-40B4-BE49-F238E27FC236}">
                  <a16:creationId xmlns:a16="http://schemas.microsoft.com/office/drawing/2014/main" id="{D2C0A4B0-9776-4870-A455-C273FEE08DA2}"/>
                </a:ext>
              </a:extLst>
            </p:cNvPr>
            <p:cNvSpPr/>
            <p:nvPr/>
          </p:nvSpPr>
          <p:spPr>
            <a:xfrm rot="5400000">
              <a:off x="3299382" y="201807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406" name="Oval 405">
              <a:extLst>
                <a:ext uri="{FF2B5EF4-FFF2-40B4-BE49-F238E27FC236}">
                  <a16:creationId xmlns:a16="http://schemas.microsoft.com/office/drawing/2014/main" id="{3C7951F1-2048-455C-B375-7B9D162C62EA}"/>
                </a:ext>
              </a:extLst>
            </p:cNvPr>
            <p:cNvSpPr/>
            <p:nvPr/>
          </p:nvSpPr>
          <p:spPr>
            <a:xfrm rot="5400000">
              <a:off x="3153492" y="2093226"/>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07" name="Oval 406">
              <a:extLst>
                <a:ext uri="{FF2B5EF4-FFF2-40B4-BE49-F238E27FC236}">
                  <a16:creationId xmlns:a16="http://schemas.microsoft.com/office/drawing/2014/main" id="{ED71EC73-0D97-456E-9EE4-BA615E1BAF09}"/>
                </a:ext>
              </a:extLst>
            </p:cNvPr>
            <p:cNvSpPr/>
            <p:nvPr/>
          </p:nvSpPr>
          <p:spPr>
            <a:xfrm rot="16200000">
              <a:off x="3099388" y="201868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08" name="Oval 407">
              <a:extLst>
                <a:ext uri="{FF2B5EF4-FFF2-40B4-BE49-F238E27FC236}">
                  <a16:creationId xmlns:a16="http://schemas.microsoft.com/office/drawing/2014/main" id="{66DFC998-AF9C-40B5-934C-6790575EF6B4}"/>
                </a:ext>
              </a:extLst>
            </p:cNvPr>
            <p:cNvSpPr/>
            <p:nvPr/>
          </p:nvSpPr>
          <p:spPr>
            <a:xfrm rot="16200000">
              <a:off x="4313712" y="3494017"/>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09" name="Oval 408">
              <a:extLst>
                <a:ext uri="{FF2B5EF4-FFF2-40B4-BE49-F238E27FC236}">
                  <a16:creationId xmlns:a16="http://schemas.microsoft.com/office/drawing/2014/main" id="{00C46AE1-DBC1-426F-B6B5-4A7E902DDC81}"/>
                </a:ext>
              </a:extLst>
            </p:cNvPr>
            <p:cNvSpPr/>
            <p:nvPr/>
          </p:nvSpPr>
          <p:spPr>
            <a:xfrm rot="16200000">
              <a:off x="3195752" y="1985027"/>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10" name="Oval 409">
              <a:extLst>
                <a:ext uri="{FF2B5EF4-FFF2-40B4-BE49-F238E27FC236}">
                  <a16:creationId xmlns:a16="http://schemas.microsoft.com/office/drawing/2014/main" id="{E406962C-EE95-46C5-A3C6-412824A5CB47}"/>
                </a:ext>
              </a:extLst>
            </p:cNvPr>
            <p:cNvSpPr/>
            <p:nvPr/>
          </p:nvSpPr>
          <p:spPr>
            <a:xfrm rot="5400000">
              <a:off x="3018984" y="1955651"/>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11" name="Oval 410">
              <a:extLst>
                <a:ext uri="{FF2B5EF4-FFF2-40B4-BE49-F238E27FC236}">
                  <a16:creationId xmlns:a16="http://schemas.microsoft.com/office/drawing/2014/main" id="{8F31FDBE-552A-484A-A83C-AA4C397506CC}"/>
                </a:ext>
              </a:extLst>
            </p:cNvPr>
            <p:cNvSpPr/>
            <p:nvPr/>
          </p:nvSpPr>
          <p:spPr>
            <a:xfrm rot="5400000">
              <a:off x="3332026" y="1936267"/>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12" name="Oval 411">
              <a:extLst>
                <a:ext uri="{FF2B5EF4-FFF2-40B4-BE49-F238E27FC236}">
                  <a16:creationId xmlns:a16="http://schemas.microsoft.com/office/drawing/2014/main" id="{04343D7C-F1A3-4C70-9782-65D8C4C80E4E}"/>
                </a:ext>
              </a:extLst>
            </p:cNvPr>
            <p:cNvSpPr/>
            <p:nvPr/>
          </p:nvSpPr>
          <p:spPr>
            <a:xfrm rot="5400000">
              <a:off x="3163153" y="182064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13" name="Oval 412">
              <a:extLst>
                <a:ext uri="{FF2B5EF4-FFF2-40B4-BE49-F238E27FC236}">
                  <a16:creationId xmlns:a16="http://schemas.microsoft.com/office/drawing/2014/main" id="{CE8CD5A0-D321-46E9-8278-492160AFF2C8}"/>
                </a:ext>
              </a:extLst>
            </p:cNvPr>
            <p:cNvSpPr/>
            <p:nvPr/>
          </p:nvSpPr>
          <p:spPr>
            <a:xfrm rot="5400000">
              <a:off x="3411931" y="2005856"/>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14" name="Oval 413">
              <a:extLst>
                <a:ext uri="{FF2B5EF4-FFF2-40B4-BE49-F238E27FC236}">
                  <a16:creationId xmlns:a16="http://schemas.microsoft.com/office/drawing/2014/main" id="{7538248A-04C0-422A-A0FA-05CFCF9B3F7D}"/>
                </a:ext>
              </a:extLst>
            </p:cNvPr>
            <p:cNvSpPr/>
            <p:nvPr/>
          </p:nvSpPr>
          <p:spPr>
            <a:xfrm rot="16200000">
              <a:off x="3157587" y="2169855"/>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15" name="Oval 414">
              <a:extLst>
                <a:ext uri="{FF2B5EF4-FFF2-40B4-BE49-F238E27FC236}">
                  <a16:creationId xmlns:a16="http://schemas.microsoft.com/office/drawing/2014/main" id="{A28B3A19-E18B-4635-B48C-02FC88F83141}"/>
                </a:ext>
              </a:extLst>
            </p:cNvPr>
            <p:cNvSpPr/>
            <p:nvPr/>
          </p:nvSpPr>
          <p:spPr>
            <a:xfrm rot="5400000">
              <a:off x="3233862" y="2076439"/>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16" name="Oval 415">
              <a:extLst>
                <a:ext uri="{FF2B5EF4-FFF2-40B4-BE49-F238E27FC236}">
                  <a16:creationId xmlns:a16="http://schemas.microsoft.com/office/drawing/2014/main" id="{B3A6A755-C006-4E15-A0B5-AFFDC1EB4BA6}"/>
                </a:ext>
              </a:extLst>
            </p:cNvPr>
            <p:cNvSpPr/>
            <p:nvPr/>
          </p:nvSpPr>
          <p:spPr>
            <a:xfrm rot="5400000">
              <a:off x="3071003" y="2112935"/>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17" name="Oval 416">
              <a:extLst>
                <a:ext uri="{FF2B5EF4-FFF2-40B4-BE49-F238E27FC236}">
                  <a16:creationId xmlns:a16="http://schemas.microsoft.com/office/drawing/2014/main" id="{C1B8FE29-A70C-452F-AC01-F641B3516BED}"/>
                </a:ext>
              </a:extLst>
            </p:cNvPr>
            <p:cNvSpPr/>
            <p:nvPr/>
          </p:nvSpPr>
          <p:spPr>
            <a:xfrm rot="5400000">
              <a:off x="3376051" y="2096383"/>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18" name="Oval 417">
              <a:extLst>
                <a:ext uri="{FF2B5EF4-FFF2-40B4-BE49-F238E27FC236}">
                  <a16:creationId xmlns:a16="http://schemas.microsoft.com/office/drawing/2014/main" id="{1CCDDD0F-E443-42FB-9569-5FA369C88400}"/>
                </a:ext>
              </a:extLst>
            </p:cNvPr>
            <p:cNvSpPr/>
            <p:nvPr/>
          </p:nvSpPr>
          <p:spPr>
            <a:xfrm rot="5400000">
              <a:off x="3270584" y="2256498"/>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19" name="Oval 418">
              <a:extLst>
                <a:ext uri="{FF2B5EF4-FFF2-40B4-BE49-F238E27FC236}">
                  <a16:creationId xmlns:a16="http://schemas.microsoft.com/office/drawing/2014/main" id="{CC2D84AD-FC7F-4BBF-9410-74199AE8B139}"/>
                </a:ext>
              </a:extLst>
            </p:cNvPr>
            <p:cNvSpPr/>
            <p:nvPr/>
          </p:nvSpPr>
          <p:spPr>
            <a:xfrm rot="16200000">
              <a:off x="3064198" y="2194388"/>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20" name="Oval 419">
              <a:extLst>
                <a:ext uri="{FF2B5EF4-FFF2-40B4-BE49-F238E27FC236}">
                  <a16:creationId xmlns:a16="http://schemas.microsoft.com/office/drawing/2014/main" id="{A2878F0B-C1DA-49C1-9D9A-24A0E34CB8D0}"/>
                </a:ext>
              </a:extLst>
            </p:cNvPr>
            <p:cNvSpPr/>
            <p:nvPr/>
          </p:nvSpPr>
          <p:spPr>
            <a:xfrm rot="5400000">
              <a:off x="2954534" y="2198200"/>
              <a:ext cx="53307" cy="533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21" name="Oval 420">
              <a:extLst>
                <a:ext uri="{FF2B5EF4-FFF2-40B4-BE49-F238E27FC236}">
                  <a16:creationId xmlns:a16="http://schemas.microsoft.com/office/drawing/2014/main" id="{05ADBA3F-F2F9-4353-BFE4-0B33C206CAE2}"/>
                </a:ext>
              </a:extLst>
            </p:cNvPr>
            <p:cNvSpPr/>
            <p:nvPr/>
          </p:nvSpPr>
          <p:spPr>
            <a:xfrm rot="15340465">
              <a:off x="3706370" y="2539484"/>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22" name="Oval 421">
              <a:extLst>
                <a:ext uri="{FF2B5EF4-FFF2-40B4-BE49-F238E27FC236}">
                  <a16:creationId xmlns:a16="http://schemas.microsoft.com/office/drawing/2014/main" id="{E09889F3-F5D0-4127-BBF2-F27C670A1712}"/>
                </a:ext>
              </a:extLst>
            </p:cNvPr>
            <p:cNvSpPr/>
            <p:nvPr/>
          </p:nvSpPr>
          <p:spPr>
            <a:xfrm rot="15340465">
              <a:off x="3461938" y="2584068"/>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23" name="Oval 422">
              <a:extLst>
                <a:ext uri="{FF2B5EF4-FFF2-40B4-BE49-F238E27FC236}">
                  <a16:creationId xmlns:a16="http://schemas.microsoft.com/office/drawing/2014/main" id="{28B71561-1F5F-4DFC-91E6-D9F58B6D68BA}"/>
                </a:ext>
              </a:extLst>
            </p:cNvPr>
            <p:cNvSpPr/>
            <p:nvPr/>
          </p:nvSpPr>
          <p:spPr>
            <a:xfrm rot="4540465">
              <a:off x="3561241" y="2557296"/>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24" name="Oval 423">
              <a:extLst>
                <a:ext uri="{FF2B5EF4-FFF2-40B4-BE49-F238E27FC236}">
                  <a16:creationId xmlns:a16="http://schemas.microsoft.com/office/drawing/2014/main" id="{CABCCC4F-2AE1-4A31-8D0B-11B70C0B8AC3}"/>
                </a:ext>
              </a:extLst>
            </p:cNvPr>
            <p:cNvSpPr/>
            <p:nvPr/>
          </p:nvSpPr>
          <p:spPr>
            <a:xfrm rot="4540465">
              <a:off x="3804505" y="2768586"/>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25" name="Oval 424">
              <a:extLst>
                <a:ext uri="{FF2B5EF4-FFF2-40B4-BE49-F238E27FC236}">
                  <a16:creationId xmlns:a16="http://schemas.microsoft.com/office/drawing/2014/main" id="{9B97C64E-7EA5-445C-93B6-014A69F7EC28}"/>
                </a:ext>
              </a:extLst>
            </p:cNvPr>
            <p:cNvSpPr/>
            <p:nvPr/>
          </p:nvSpPr>
          <p:spPr>
            <a:xfrm rot="4540465">
              <a:off x="3796309" y="2648590"/>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426" name="Oval 425">
              <a:extLst>
                <a:ext uri="{FF2B5EF4-FFF2-40B4-BE49-F238E27FC236}">
                  <a16:creationId xmlns:a16="http://schemas.microsoft.com/office/drawing/2014/main" id="{36FC70A3-7262-4D0C-93B6-39065BA9C7CF}"/>
                </a:ext>
              </a:extLst>
            </p:cNvPr>
            <p:cNvSpPr/>
            <p:nvPr/>
          </p:nvSpPr>
          <p:spPr>
            <a:xfrm rot="4540465">
              <a:off x="3671277" y="2760429"/>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27" name="Oval 426">
              <a:extLst>
                <a:ext uri="{FF2B5EF4-FFF2-40B4-BE49-F238E27FC236}">
                  <a16:creationId xmlns:a16="http://schemas.microsoft.com/office/drawing/2014/main" id="{5569F710-AE9A-4B11-AAA9-07588D7B552E}"/>
                </a:ext>
              </a:extLst>
            </p:cNvPr>
            <p:cNvSpPr/>
            <p:nvPr/>
          </p:nvSpPr>
          <p:spPr>
            <a:xfrm rot="15340465">
              <a:off x="3600410" y="2701589"/>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28" name="Oval 427">
              <a:extLst>
                <a:ext uri="{FF2B5EF4-FFF2-40B4-BE49-F238E27FC236}">
                  <a16:creationId xmlns:a16="http://schemas.microsoft.com/office/drawing/2014/main" id="{0A2846A5-8C6D-4D5F-9B8C-73EB5867CB08}"/>
                </a:ext>
              </a:extLst>
            </p:cNvPr>
            <p:cNvSpPr/>
            <p:nvPr/>
          </p:nvSpPr>
          <p:spPr>
            <a:xfrm rot="15340465">
              <a:off x="3687724" y="264221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29" name="Oval 428">
              <a:extLst>
                <a:ext uri="{FF2B5EF4-FFF2-40B4-BE49-F238E27FC236}">
                  <a16:creationId xmlns:a16="http://schemas.microsoft.com/office/drawing/2014/main" id="{97408305-1FC4-482B-A2B9-83AB95276679}"/>
                </a:ext>
              </a:extLst>
            </p:cNvPr>
            <p:cNvSpPr/>
            <p:nvPr/>
          </p:nvSpPr>
          <p:spPr>
            <a:xfrm rot="4540465">
              <a:off x="3506911" y="266041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30" name="Oval 429">
              <a:extLst>
                <a:ext uri="{FF2B5EF4-FFF2-40B4-BE49-F238E27FC236}">
                  <a16:creationId xmlns:a16="http://schemas.microsoft.com/office/drawing/2014/main" id="{9095F79B-B52E-4D2A-A2BC-8FF301D40A46}"/>
                </a:ext>
              </a:extLst>
            </p:cNvPr>
            <p:cNvSpPr/>
            <p:nvPr/>
          </p:nvSpPr>
          <p:spPr>
            <a:xfrm rot="4540465">
              <a:off x="3806558" y="2562711"/>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31" name="Oval 430">
              <a:extLst>
                <a:ext uri="{FF2B5EF4-FFF2-40B4-BE49-F238E27FC236}">
                  <a16:creationId xmlns:a16="http://schemas.microsoft.com/office/drawing/2014/main" id="{4E91AD88-D70B-4E32-8DE6-BB45991687DC}"/>
                </a:ext>
              </a:extLst>
            </p:cNvPr>
            <p:cNvSpPr/>
            <p:nvPr/>
          </p:nvSpPr>
          <p:spPr>
            <a:xfrm rot="15340465">
              <a:off x="3699886" y="2826346"/>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32" name="Oval 431">
              <a:extLst>
                <a:ext uri="{FF2B5EF4-FFF2-40B4-BE49-F238E27FC236}">
                  <a16:creationId xmlns:a16="http://schemas.microsoft.com/office/drawing/2014/main" id="{097D1157-56F8-4EED-9D72-BC17F791DB66}"/>
                </a:ext>
              </a:extLst>
            </p:cNvPr>
            <p:cNvSpPr/>
            <p:nvPr/>
          </p:nvSpPr>
          <p:spPr>
            <a:xfrm rot="4540465">
              <a:off x="3746131" y="2722814"/>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33" name="Oval 432">
              <a:extLst>
                <a:ext uri="{FF2B5EF4-FFF2-40B4-BE49-F238E27FC236}">
                  <a16:creationId xmlns:a16="http://schemas.microsoft.com/office/drawing/2014/main" id="{6F6F78D3-FAEA-4F4A-9763-EAD4C69456AD}"/>
                </a:ext>
              </a:extLst>
            </p:cNvPr>
            <p:cNvSpPr/>
            <p:nvPr/>
          </p:nvSpPr>
          <p:spPr>
            <a:xfrm rot="4540465">
              <a:off x="3887696" y="2708419"/>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34" name="Oval 433">
              <a:extLst>
                <a:ext uri="{FF2B5EF4-FFF2-40B4-BE49-F238E27FC236}">
                  <a16:creationId xmlns:a16="http://schemas.microsoft.com/office/drawing/2014/main" id="{712E6C5B-B9BB-4636-B0EF-17CAB98C1FEB}"/>
                </a:ext>
              </a:extLst>
            </p:cNvPr>
            <p:cNvSpPr/>
            <p:nvPr/>
          </p:nvSpPr>
          <p:spPr>
            <a:xfrm rot="4739662">
              <a:off x="3456021" y="2472464"/>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35" name="Oval 434">
              <a:extLst>
                <a:ext uri="{FF2B5EF4-FFF2-40B4-BE49-F238E27FC236}">
                  <a16:creationId xmlns:a16="http://schemas.microsoft.com/office/drawing/2014/main" id="{5CA904D9-8352-48EA-B0C8-9F81ED44BC89}"/>
                </a:ext>
              </a:extLst>
            </p:cNvPr>
            <p:cNvSpPr/>
            <p:nvPr/>
          </p:nvSpPr>
          <p:spPr>
            <a:xfrm rot="4739662">
              <a:off x="3712816" y="245291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36" name="Oval 435">
              <a:extLst>
                <a:ext uri="{FF2B5EF4-FFF2-40B4-BE49-F238E27FC236}">
                  <a16:creationId xmlns:a16="http://schemas.microsoft.com/office/drawing/2014/main" id="{DE82E7F4-B524-41A0-B04F-FEDFB5B6826D}"/>
                </a:ext>
              </a:extLst>
            </p:cNvPr>
            <p:cNvSpPr/>
            <p:nvPr/>
          </p:nvSpPr>
          <p:spPr>
            <a:xfrm rot="15539662">
              <a:off x="3581553" y="2441486"/>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37" name="Oval 436">
              <a:extLst>
                <a:ext uri="{FF2B5EF4-FFF2-40B4-BE49-F238E27FC236}">
                  <a16:creationId xmlns:a16="http://schemas.microsoft.com/office/drawing/2014/main" id="{AE24D521-E992-43F9-862C-E2E87D49B9AA}"/>
                </a:ext>
              </a:extLst>
            </p:cNvPr>
            <p:cNvSpPr/>
            <p:nvPr/>
          </p:nvSpPr>
          <p:spPr>
            <a:xfrm rot="15539662">
              <a:off x="3371318" y="2238063"/>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38" name="Oval 437">
              <a:extLst>
                <a:ext uri="{FF2B5EF4-FFF2-40B4-BE49-F238E27FC236}">
                  <a16:creationId xmlns:a16="http://schemas.microsoft.com/office/drawing/2014/main" id="{40A7D1B1-09EF-4B65-9BCC-C39BD80CB2B6}"/>
                </a:ext>
              </a:extLst>
            </p:cNvPr>
            <p:cNvSpPr/>
            <p:nvPr/>
          </p:nvSpPr>
          <p:spPr>
            <a:xfrm rot="15539662">
              <a:off x="3382743" y="2369134"/>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439" name="Oval 438">
              <a:extLst>
                <a:ext uri="{FF2B5EF4-FFF2-40B4-BE49-F238E27FC236}">
                  <a16:creationId xmlns:a16="http://schemas.microsoft.com/office/drawing/2014/main" id="{7D976C32-FE6D-4991-B0D3-773EDA25D1EF}"/>
                </a:ext>
              </a:extLst>
            </p:cNvPr>
            <p:cNvSpPr/>
            <p:nvPr/>
          </p:nvSpPr>
          <p:spPr>
            <a:xfrm rot="15539662">
              <a:off x="3534427" y="2286325"/>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40" name="Oval 439">
              <a:extLst>
                <a:ext uri="{FF2B5EF4-FFF2-40B4-BE49-F238E27FC236}">
                  <a16:creationId xmlns:a16="http://schemas.microsoft.com/office/drawing/2014/main" id="{C1931CE1-8301-4D00-B731-992586E24274}"/>
                </a:ext>
              </a:extLst>
            </p:cNvPr>
            <p:cNvSpPr/>
            <p:nvPr/>
          </p:nvSpPr>
          <p:spPr>
            <a:xfrm rot="4739662">
              <a:off x="3601768" y="234917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41" name="Oval 440">
              <a:extLst>
                <a:ext uri="{FF2B5EF4-FFF2-40B4-BE49-F238E27FC236}">
                  <a16:creationId xmlns:a16="http://schemas.microsoft.com/office/drawing/2014/main" id="{C90566E1-7C4A-4CE5-879C-56C43C1F89D9}"/>
                </a:ext>
              </a:extLst>
            </p:cNvPr>
            <p:cNvSpPr/>
            <p:nvPr/>
          </p:nvSpPr>
          <p:spPr>
            <a:xfrm rot="4739662">
              <a:off x="3490777" y="2381790"/>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42" name="Oval 441">
              <a:extLst>
                <a:ext uri="{FF2B5EF4-FFF2-40B4-BE49-F238E27FC236}">
                  <a16:creationId xmlns:a16="http://schemas.microsoft.com/office/drawing/2014/main" id="{1B9ECEE8-BB7E-436D-A644-7BE4D7E95C78}"/>
                </a:ext>
              </a:extLst>
            </p:cNvPr>
            <p:cNvSpPr/>
            <p:nvPr/>
          </p:nvSpPr>
          <p:spPr>
            <a:xfrm rot="15539662">
              <a:off x="3692725" y="239569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43" name="Oval 442">
              <a:extLst>
                <a:ext uri="{FF2B5EF4-FFF2-40B4-BE49-F238E27FC236}">
                  <a16:creationId xmlns:a16="http://schemas.microsoft.com/office/drawing/2014/main" id="{1D18FC7C-9BF8-4C59-A9E9-2E4A71E1F73C}"/>
                </a:ext>
              </a:extLst>
            </p:cNvPr>
            <p:cNvSpPr/>
            <p:nvPr/>
          </p:nvSpPr>
          <p:spPr>
            <a:xfrm rot="15539662">
              <a:off x="3377729" y="2465074"/>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44" name="Oval 443">
              <a:extLst>
                <a:ext uri="{FF2B5EF4-FFF2-40B4-BE49-F238E27FC236}">
                  <a16:creationId xmlns:a16="http://schemas.microsoft.com/office/drawing/2014/main" id="{50F4D804-678D-46B3-BC05-7983790DB3F2}"/>
                </a:ext>
              </a:extLst>
            </p:cNvPr>
            <p:cNvSpPr/>
            <p:nvPr/>
          </p:nvSpPr>
          <p:spPr>
            <a:xfrm rot="15539662">
              <a:off x="3263186" y="2393208"/>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45" name="Oval 444">
              <a:extLst>
                <a:ext uri="{FF2B5EF4-FFF2-40B4-BE49-F238E27FC236}">
                  <a16:creationId xmlns:a16="http://schemas.microsoft.com/office/drawing/2014/main" id="{8C4A3A2F-20CA-441F-BC2F-F3E46CE1121A}"/>
                </a:ext>
              </a:extLst>
            </p:cNvPr>
            <p:cNvSpPr/>
            <p:nvPr/>
          </p:nvSpPr>
          <p:spPr>
            <a:xfrm rot="4739662">
              <a:off x="3458723" y="2164858"/>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46" name="Oval 445">
              <a:extLst>
                <a:ext uri="{FF2B5EF4-FFF2-40B4-BE49-F238E27FC236}">
                  <a16:creationId xmlns:a16="http://schemas.microsoft.com/office/drawing/2014/main" id="{3B75F991-FE51-4292-9D1D-A145BD4DB811}"/>
                </a:ext>
              </a:extLst>
            </p:cNvPr>
            <p:cNvSpPr/>
            <p:nvPr/>
          </p:nvSpPr>
          <p:spPr>
            <a:xfrm rot="15539662">
              <a:off x="3447328" y="2308741"/>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47" name="Oval 446">
              <a:extLst>
                <a:ext uri="{FF2B5EF4-FFF2-40B4-BE49-F238E27FC236}">
                  <a16:creationId xmlns:a16="http://schemas.microsoft.com/office/drawing/2014/main" id="{7F5EFFA5-B8ED-47BF-9F9F-F71A4E0C1AB6}"/>
                </a:ext>
              </a:extLst>
            </p:cNvPr>
            <p:cNvSpPr/>
            <p:nvPr/>
          </p:nvSpPr>
          <p:spPr>
            <a:xfrm rot="15539662">
              <a:off x="3315359" y="232571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48" name="Oval 447">
              <a:extLst>
                <a:ext uri="{FF2B5EF4-FFF2-40B4-BE49-F238E27FC236}">
                  <a16:creationId xmlns:a16="http://schemas.microsoft.com/office/drawing/2014/main" id="{267B42E5-0067-4FC9-9DC8-A5C13063EE41}"/>
                </a:ext>
              </a:extLst>
            </p:cNvPr>
            <p:cNvSpPr/>
            <p:nvPr/>
          </p:nvSpPr>
          <p:spPr>
            <a:xfrm rot="15340465">
              <a:off x="4158705" y="3170568"/>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49" name="Oval 448">
              <a:extLst>
                <a:ext uri="{FF2B5EF4-FFF2-40B4-BE49-F238E27FC236}">
                  <a16:creationId xmlns:a16="http://schemas.microsoft.com/office/drawing/2014/main" id="{DCF9D95F-8A6F-4053-A8BD-38E35EE4EE75}"/>
                </a:ext>
              </a:extLst>
            </p:cNvPr>
            <p:cNvSpPr/>
            <p:nvPr/>
          </p:nvSpPr>
          <p:spPr>
            <a:xfrm rot="4540465">
              <a:off x="4013576" y="3188380"/>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50" name="Oval 449">
              <a:extLst>
                <a:ext uri="{FF2B5EF4-FFF2-40B4-BE49-F238E27FC236}">
                  <a16:creationId xmlns:a16="http://schemas.microsoft.com/office/drawing/2014/main" id="{9A6695A9-175C-4BDC-8E7A-DE93C5D79482}"/>
                </a:ext>
              </a:extLst>
            </p:cNvPr>
            <p:cNvSpPr/>
            <p:nvPr/>
          </p:nvSpPr>
          <p:spPr>
            <a:xfrm rot="4540465">
              <a:off x="4256840" y="3399670"/>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51" name="Oval 450">
              <a:extLst>
                <a:ext uri="{FF2B5EF4-FFF2-40B4-BE49-F238E27FC236}">
                  <a16:creationId xmlns:a16="http://schemas.microsoft.com/office/drawing/2014/main" id="{9CEBE98E-E0A9-4444-A752-7C535181956B}"/>
                </a:ext>
              </a:extLst>
            </p:cNvPr>
            <p:cNvSpPr/>
            <p:nvPr/>
          </p:nvSpPr>
          <p:spPr>
            <a:xfrm rot="4540465">
              <a:off x="4248644" y="3279674"/>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452" name="Oval 451">
              <a:extLst>
                <a:ext uri="{FF2B5EF4-FFF2-40B4-BE49-F238E27FC236}">
                  <a16:creationId xmlns:a16="http://schemas.microsoft.com/office/drawing/2014/main" id="{C125C9E2-8290-45C0-8CD9-5DFCBD5D1410}"/>
                </a:ext>
              </a:extLst>
            </p:cNvPr>
            <p:cNvSpPr/>
            <p:nvPr/>
          </p:nvSpPr>
          <p:spPr>
            <a:xfrm rot="15340465">
              <a:off x="4374189" y="362450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53" name="Oval 452">
              <a:extLst>
                <a:ext uri="{FF2B5EF4-FFF2-40B4-BE49-F238E27FC236}">
                  <a16:creationId xmlns:a16="http://schemas.microsoft.com/office/drawing/2014/main" id="{A6B01710-DB88-4C77-ACEC-994FE792EB68}"/>
                </a:ext>
              </a:extLst>
            </p:cNvPr>
            <p:cNvSpPr/>
            <p:nvPr/>
          </p:nvSpPr>
          <p:spPr>
            <a:xfrm rot="15340465">
              <a:off x="4140059" y="327329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54" name="Oval 453">
              <a:extLst>
                <a:ext uri="{FF2B5EF4-FFF2-40B4-BE49-F238E27FC236}">
                  <a16:creationId xmlns:a16="http://schemas.microsoft.com/office/drawing/2014/main" id="{944577CB-1D84-41CE-A439-8CB10B47CD05}"/>
                </a:ext>
              </a:extLst>
            </p:cNvPr>
            <p:cNvSpPr/>
            <p:nvPr/>
          </p:nvSpPr>
          <p:spPr>
            <a:xfrm rot="15340465">
              <a:off x="2384889" y="2326017"/>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55" name="Oval 454">
              <a:extLst>
                <a:ext uri="{FF2B5EF4-FFF2-40B4-BE49-F238E27FC236}">
                  <a16:creationId xmlns:a16="http://schemas.microsoft.com/office/drawing/2014/main" id="{8561AF82-ED09-4241-B607-E24B86B4331A}"/>
                </a:ext>
              </a:extLst>
            </p:cNvPr>
            <p:cNvSpPr/>
            <p:nvPr/>
          </p:nvSpPr>
          <p:spPr>
            <a:xfrm rot="4540465">
              <a:off x="4198466" y="3353898"/>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56" name="Oval 455">
              <a:extLst>
                <a:ext uri="{FF2B5EF4-FFF2-40B4-BE49-F238E27FC236}">
                  <a16:creationId xmlns:a16="http://schemas.microsoft.com/office/drawing/2014/main" id="{7D8A772F-EEEA-48AD-BDFB-67D66E759C47}"/>
                </a:ext>
              </a:extLst>
            </p:cNvPr>
            <p:cNvSpPr/>
            <p:nvPr/>
          </p:nvSpPr>
          <p:spPr>
            <a:xfrm rot="4540465">
              <a:off x="4299837" y="3571698"/>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57" name="Oval 456">
              <a:extLst>
                <a:ext uri="{FF2B5EF4-FFF2-40B4-BE49-F238E27FC236}">
                  <a16:creationId xmlns:a16="http://schemas.microsoft.com/office/drawing/2014/main" id="{03C503AA-7A22-47B6-90D3-DF25CC680D16}"/>
                </a:ext>
              </a:extLst>
            </p:cNvPr>
            <p:cNvSpPr/>
            <p:nvPr/>
          </p:nvSpPr>
          <p:spPr>
            <a:xfrm rot="4540465">
              <a:off x="4340031" y="3339503"/>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58" name="Oval 457">
              <a:extLst>
                <a:ext uri="{FF2B5EF4-FFF2-40B4-BE49-F238E27FC236}">
                  <a16:creationId xmlns:a16="http://schemas.microsoft.com/office/drawing/2014/main" id="{E948092C-014E-4E4C-976D-FF13CEAF768D}"/>
                </a:ext>
              </a:extLst>
            </p:cNvPr>
            <p:cNvSpPr/>
            <p:nvPr/>
          </p:nvSpPr>
          <p:spPr>
            <a:xfrm rot="4739662">
              <a:off x="3943871" y="3123286"/>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59" name="Oval 458">
              <a:extLst>
                <a:ext uri="{FF2B5EF4-FFF2-40B4-BE49-F238E27FC236}">
                  <a16:creationId xmlns:a16="http://schemas.microsoft.com/office/drawing/2014/main" id="{EA9A53A8-8912-4376-918E-778DF52457F5}"/>
                </a:ext>
              </a:extLst>
            </p:cNvPr>
            <p:cNvSpPr/>
            <p:nvPr/>
          </p:nvSpPr>
          <p:spPr>
            <a:xfrm rot="4739662">
              <a:off x="4165151" y="308399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60" name="Oval 459">
              <a:extLst>
                <a:ext uri="{FF2B5EF4-FFF2-40B4-BE49-F238E27FC236}">
                  <a16:creationId xmlns:a16="http://schemas.microsoft.com/office/drawing/2014/main" id="{3C5B609C-B494-437A-8C62-B7E976A05BBA}"/>
                </a:ext>
              </a:extLst>
            </p:cNvPr>
            <p:cNvSpPr/>
            <p:nvPr/>
          </p:nvSpPr>
          <p:spPr>
            <a:xfrm rot="15539662">
              <a:off x="4033888" y="3072570"/>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61" name="Oval 460">
              <a:extLst>
                <a:ext uri="{FF2B5EF4-FFF2-40B4-BE49-F238E27FC236}">
                  <a16:creationId xmlns:a16="http://schemas.microsoft.com/office/drawing/2014/main" id="{0D6C657E-E336-48C3-92EC-5C8907257F5B}"/>
                </a:ext>
              </a:extLst>
            </p:cNvPr>
            <p:cNvSpPr/>
            <p:nvPr/>
          </p:nvSpPr>
          <p:spPr>
            <a:xfrm rot="15539662">
              <a:off x="3823653" y="2869147"/>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62" name="Oval 461">
              <a:extLst>
                <a:ext uri="{FF2B5EF4-FFF2-40B4-BE49-F238E27FC236}">
                  <a16:creationId xmlns:a16="http://schemas.microsoft.com/office/drawing/2014/main" id="{612B4C20-1310-47ED-8394-AE7590FF3FD3}"/>
                </a:ext>
              </a:extLst>
            </p:cNvPr>
            <p:cNvSpPr/>
            <p:nvPr/>
          </p:nvSpPr>
          <p:spPr>
            <a:xfrm rot="15539662">
              <a:off x="3835078" y="3000218"/>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463" name="Oval 462">
              <a:extLst>
                <a:ext uri="{FF2B5EF4-FFF2-40B4-BE49-F238E27FC236}">
                  <a16:creationId xmlns:a16="http://schemas.microsoft.com/office/drawing/2014/main" id="{19CA6C5C-437A-4808-B648-C3E9175141FA}"/>
                </a:ext>
              </a:extLst>
            </p:cNvPr>
            <p:cNvSpPr/>
            <p:nvPr/>
          </p:nvSpPr>
          <p:spPr>
            <a:xfrm rot="15539662">
              <a:off x="3986762" y="2917409"/>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64" name="Oval 463">
              <a:extLst>
                <a:ext uri="{FF2B5EF4-FFF2-40B4-BE49-F238E27FC236}">
                  <a16:creationId xmlns:a16="http://schemas.microsoft.com/office/drawing/2014/main" id="{B2E48C1E-7A45-4802-BCDE-ECD929FC6C75}"/>
                </a:ext>
              </a:extLst>
            </p:cNvPr>
            <p:cNvSpPr/>
            <p:nvPr/>
          </p:nvSpPr>
          <p:spPr>
            <a:xfrm rot="4739662">
              <a:off x="4054103" y="2980254"/>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65" name="Oval 464">
              <a:extLst>
                <a:ext uri="{FF2B5EF4-FFF2-40B4-BE49-F238E27FC236}">
                  <a16:creationId xmlns:a16="http://schemas.microsoft.com/office/drawing/2014/main" id="{54641BAA-1F82-4153-9AE6-B9738744CFFF}"/>
                </a:ext>
              </a:extLst>
            </p:cNvPr>
            <p:cNvSpPr/>
            <p:nvPr/>
          </p:nvSpPr>
          <p:spPr>
            <a:xfrm rot="4739662">
              <a:off x="3943112" y="3012874"/>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66" name="Oval 465">
              <a:extLst>
                <a:ext uri="{FF2B5EF4-FFF2-40B4-BE49-F238E27FC236}">
                  <a16:creationId xmlns:a16="http://schemas.microsoft.com/office/drawing/2014/main" id="{85D7AC51-E880-4EC6-93D6-9CD2A493C86D}"/>
                </a:ext>
              </a:extLst>
            </p:cNvPr>
            <p:cNvSpPr/>
            <p:nvPr/>
          </p:nvSpPr>
          <p:spPr>
            <a:xfrm rot="15539662">
              <a:off x="3878336" y="3081461"/>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67" name="Oval 466">
              <a:extLst>
                <a:ext uri="{FF2B5EF4-FFF2-40B4-BE49-F238E27FC236}">
                  <a16:creationId xmlns:a16="http://schemas.microsoft.com/office/drawing/2014/main" id="{2745EB78-6A73-492C-B947-C6470C4E2C6A}"/>
                </a:ext>
              </a:extLst>
            </p:cNvPr>
            <p:cNvSpPr/>
            <p:nvPr/>
          </p:nvSpPr>
          <p:spPr>
            <a:xfrm rot="4739662">
              <a:off x="3911058" y="2795942"/>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68" name="Oval 467">
              <a:extLst>
                <a:ext uri="{FF2B5EF4-FFF2-40B4-BE49-F238E27FC236}">
                  <a16:creationId xmlns:a16="http://schemas.microsoft.com/office/drawing/2014/main" id="{84E7C153-6885-4774-82F0-2AE2083CFBB5}"/>
                </a:ext>
              </a:extLst>
            </p:cNvPr>
            <p:cNvSpPr/>
            <p:nvPr/>
          </p:nvSpPr>
          <p:spPr>
            <a:xfrm rot="15539662">
              <a:off x="3899663" y="2939825"/>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69" name="Oval 468">
              <a:extLst>
                <a:ext uri="{FF2B5EF4-FFF2-40B4-BE49-F238E27FC236}">
                  <a16:creationId xmlns:a16="http://schemas.microsoft.com/office/drawing/2014/main" id="{3E148C68-06E5-412D-95E9-CFE19189DE73}"/>
                </a:ext>
              </a:extLst>
            </p:cNvPr>
            <p:cNvSpPr/>
            <p:nvPr/>
          </p:nvSpPr>
          <p:spPr>
            <a:xfrm rot="15539662">
              <a:off x="3767694" y="2956798"/>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70" name="Oval 469">
              <a:extLst>
                <a:ext uri="{FF2B5EF4-FFF2-40B4-BE49-F238E27FC236}">
                  <a16:creationId xmlns:a16="http://schemas.microsoft.com/office/drawing/2014/main" id="{4F57AEEF-2D45-44DD-8BA6-5AFD0AF4761B}"/>
                </a:ext>
              </a:extLst>
            </p:cNvPr>
            <p:cNvSpPr/>
            <p:nvPr/>
          </p:nvSpPr>
          <p:spPr>
            <a:xfrm rot="9903218">
              <a:off x="2621259" y="1227295"/>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71" name="Oval 470">
              <a:extLst>
                <a:ext uri="{FF2B5EF4-FFF2-40B4-BE49-F238E27FC236}">
                  <a16:creationId xmlns:a16="http://schemas.microsoft.com/office/drawing/2014/main" id="{F6190DAA-3E90-4501-8075-221F2E30FF82}"/>
                </a:ext>
              </a:extLst>
            </p:cNvPr>
            <p:cNvSpPr/>
            <p:nvPr/>
          </p:nvSpPr>
          <p:spPr>
            <a:xfrm rot="9903218">
              <a:off x="2562986" y="1451609"/>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72" name="Oval 471">
              <a:extLst>
                <a:ext uri="{FF2B5EF4-FFF2-40B4-BE49-F238E27FC236}">
                  <a16:creationId xmlns:a16="http://schemas.microsoft.com/office/drawing/2014/main" id="{61E35241-2C76-4D97-989A-0F3319BCC131}"/>
                </a:ext>
              </a:extLst>
            </p:cNvPr>
            <p:cNvSpPr/>
            <p:nvPr/>
          </p:nvSpPr>
          <p:spPr>
            <a:xfrm rot="9903218">
              <a:off x="2650215" y="1458354"/>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73" name="Oval 472">
              <a:extLst>
                <a:ext uri="{FF2B5EF4-FFF2-40B4-BE49-F238E27FC236}">
                  <a16:creationId xmlns:a16="http://schemas.microsoft.com/office/drawing/2014/main" id="{55BA3791-A5B5-4078-B579-A607EA4C1D4B}"/>
                </a:ext>
              </a:extLst>
            </p:cNvPr>
            <p:cNvSpPr/>
            <p:nvPr/>
          </p:nvSpPr>
          <p:spPr>
            <a:xfrm rot="20703218">
              <a:off x="2640528" y="1351098"/>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74" name="Oval 473">
              <a:extLst>
                <a:ext uri="{FF2B5EF4-FFF2-40B4-BE49-F238E27FC236}">
                  <a16:creationId xmlns:a16="http://schemas.microsoft.com/office/drawing/2014/main" id="{27987B0E-4C12-4D02-B668-B027E0B3720F}"/>
                </a:ext>
              </a:extLst>
            </p:cNvPr>
            <p:cNvSpPr/>
            <p:nvPr/>
          </p:nvSpPr>
          <p:spPr>
            <a:xfrm rot="20703218">
              <a:off x="2272600" y="162949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475" name="Oval 474">
              <a:extLst>
                <a:ext uri="{FF2B5EF4-FFF2-40B4-BE49-F238E27FC236}">
                  <a16:creationId xmlns:a16="http://schemas.microsoft.com/office/drawing/2014/main" id="{78E94289-50FD-42FB-A31D-B5EFB17648FC}"/>
                </a:ext>
              </a:extLst>
            </p:cNvPr>
            <p:cNvSpPr/>
            <p:nvPr/>
          </p:nvSpPr>
          <p:spPr>
            <a:xfrm rot="20703218">
              <a:off x="2561006" y="1177903"/>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76" name="Oval 475">
              <a:extLst>
                <a:ext uri="{FF2B5EF4-FFF2-40B4-BE49-F238E27FC236}">
                  <a16:creationId xmlns:a16="http://schemas.microsoft.com/office/drawing/2014/main" id="{091A766C-DDB4-409D-9DCE-F02DBCF873DF}"/>
                </a:ext>
              </a:extLst>
            </p:cNvPr>
            <p:cNvSpPr/>
            <p:nvPr/>
          </p:nvSpPr>
          <p:spPr>
            <a:xfrm rot="9903218">
              <a:off x="2634287" y="1317657"/>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77" name="Oval 476">
              <a:extLst>
                <a:ext uri="{FF2B5EF4-FFF2-40B4-BE49-F238E27FC236}">
                  <a16:creationId xmlns:a16="http://schemas.microsoft.com/office/drawing/2014/main" id="{DD1917F9-108A-449F-9774-839F8597DDA8}"/>
                </a:ext>
              </a:extLst>
            </p:cNvPr>
            <p:cNvSpPr/>
            <p:nvPr/>
          </p:nvSpPr>
          <p:spPr>
            <a:xfrm rot="9903218">
              <a:off x="2724239" y="1255388"/>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78" name="Oval 477">
              <a:extLst>
                <a:ext uri="{FF2B5EF4-FFF2-40B4-BE49-F238E27FC236}">
                  <a16:creationId xmlns:a16="http://schemas.microsoft.com/office/drawing/2014/main" id="{BAE710CE-2A8F-4EA6-A942-3E358ACF7011}"/>
                </a:ext>
              </a:extLst>
            </p:cNvPr>
            <p:cNvSpPr/>
            <p:nvPr/>
          </p:nvSpPr>
          <p:spPr>
            <a:xfrm rot="20703218">
              <a:off x="2957579" y="205980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79" name="Oval 478">
              <a:extLst>
                <a:ext uri="{FF2B5EF4-FFF2-40B4-BE49-F238E27FC236}">
                  <a16:creationId xmlns:a16="http://schemas.microsoft.com/office/drawing/2014/main" id="{42CB0213-F151-47CC-B39F-56FB6FC5040A}"/>
                </a:ext>
              </a:extLst>
            </p:cNvPr>
            <p:cNvSpPr/>
            <p:nvPr/>
          </p:nvSpPr>
          <p:spPr>
            <a:xfrm rot="20703218">
              <a:off x="2643514" y="1147983"/>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80" name="Oval 479">
              <a:extLst>
                <a:ext uri="{FF2B5EF4-FFF2-40B4-BE49-F238E27FC236}">
                  <a16:creationId xmlns:a16="http://schemas.microsoft.com/office/drawing/2014/main" id="{E61FB580-A96D-45C4-8C3C-B5764D3F5130}"/>
                </a:ext>
              </a:extLst>
            </p:cNvPr>
            <p:cNvSpPr/>
            <p:nvPr/>
          </p:nvSpPr>
          <p:spPr>
            <a:xfrm rot="20703218">
              <a:off x="2692637" y="1070448"/>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81" name="Oval 480">
              <a:extLst>
                <a:ext uri="{FF2B5EF4-FFF2-40B4-BE49-F238E27FC236}">
                  <a16:creationId xmlns:a16="http://schemas.microsoft.com/office/drawing/2014/main" id="{A4E77BAD-F789-46FE-8DC9-0E64F7B5963E}"/>
                </a:ext>
              </a:extLst>
            </p:cNvPr>
            <p:cNvSpPr/>
            <p:nvPr/>
          </p:nvSpPr>
          <p:spPr>
            <a:xfrm rot="20703218">
              <a:off x="2719246" y="1004494"/>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82" name="Oval 481">
              <a:extLst>
                <a:ext uri="{FF2B5EF4-FFF2-40B4-BE49-F238E27FC236}">
                  <a16:creationId xmlns:a16="http://schemas.microsoft.com/office/drawing/2014/main" id="{BED0CB5C-7774-4198-ADD5-CF345DD8F990}"/>
                </a:ext>
              </a:extLst>
            </p:cNvPr>
            <p:cNvSpPr/>
            <p:nvPr/>
          </p:nvSpPr>
          <p:spPr>
            <a:xfrm rot="20703218">
              <a:off x="2575876" y="1267592"/>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83" name="Oval 482">
              <a:extLst>
                <a:ext uri="{FF2B5EF4-FFF2-40B4-BE49-F238E27FC236}">
                  <a16:creationId xmlns:a16="http://schemas.microsoft.com/office/drawing/2014/main" id="{F2A0F6C2-0252-45C4-BD12-C12A20368E90}"/>
                </a:ext>
              </a:extLst>
            </p:cNvPr>
            <p:cNvSpPr/>
            <p:nvPr/>
          </p:nvSpPr>
          <p:spPr>
            <a:xfrm rot="20703218">
              <a:off x="2711862" y="1185235"/>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84" name="Oval 483">
              <a:extLst>
                <a:ext uri="{FF2B5EF4-FFF2-40B4-BE49-F238E27FC236}">
                  <a16:creationId xmlns:a16="http://schemas.microsoft.com/office/drawing/2014/main" id="{6A93D86F-742F-4271-BFD4-AC8A26399A62}"/>
                </a:ext>
              </a:extLst>
            </p:cNvPr>
            <p:cNvSpPr/>
            <p:nvPr/>
          </p:nvSpPr>
          <p:spPr>
            <a:xfrm rot="4739662">
              <a:off x="4536730" y="3910958"/>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85" name="Oval 484">
              <a:extLst>
                <a:ext uri="{FF2B5EF4-FFF2-40B4-BE49-F238E27FC236}">
                  <a16:creationId xmlns:a16="http://schemas.microsoft.com/office/drawing/2014/main" id="{11A57AEF-5FCB-42AB-B96B-24D5E1019421}"/>
                </a:ext>
              </a:extLst>
            </p:cNvPr>
            <p:cNvSpPr/>
            <p:nvPr/>
          </p:nvSpPr>
          <p:spPr>
            <a:xfrm rot="15539662">
              <a:off x="4437441" y="3661684"/>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86" name="Oval 485">
              <a:extLst>
                <a:ext uri="{FF2B5EF4-FFF2-40B4-BE49-F238E27FC236}">
                  <a16:creationId xmlns:a16="http://schemas.microsoft.com/office/drawing/2014/main" id="{8ECF41E5-077C-4185-8FB0-9183E50DAC30}"/>
                </a:ext>
              </a:extLst>
            </p:cNvPr>
            <p:cNvSpPr/>
            <p:nvPr/>
          </p:nvSpPr>
          <p:spPr>
            <a:xfrm rot="15539662">
              <a:off x="4409046" y="376251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487" name="Oval 486">
              <a:extLst>
                <a:ext uri="{FF2B5EF4-FFF2-40B4-BE49-F238E27FC236}">
                  <a16:creationId xmlns:a16="http://schemas.microsoft.com/office/drawing/2014/main" id="{662FD717-F009-49F0-8F0D-05D532C683F7}"/>
                </a:ext>
              </a:extLst>
            </p:cNvPr>
            <p:cNvSpPr/>
            <p:nvPr/>
          </p:nvSpPr>
          <p:spPr>
            <a:xfrm rot="15539662">
              <a:off x="4600550" y="3709946"/>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88" name="Oval 487">
              <a:extLst>
                <a:ext uri="{FF2B5EF4-FFF2-40B4-BE49-F238E27FC236}">
                  <a16:creationId xmlns:a16="http://schemas.microsoft.com/office/drawing/2014/main" id="{00020BA6-D2D8-4C95-A9B3-C5D80FA611B8}"/>
                </a:ext>
              </a:extLst>
            </p:cNvPr>
            <p:cNvSpPr/>
            <p:nvPr/>
          </p:nvSpPr>
          <p:spPr>
            <a:xfrm rot="4739662">
              <a:off x="3381509" y="217282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89" name="Oval 488">
              <a:extLst>
                <a:ext uri="{FF2B5EF4-FFF2-40B4-BE49-F238E27FC236}">
                  <a16:creationId xmlns:a16="http://schemas.microsoft.com/office/drawing/2014/main" id="{B2C86273-BD0E-4D17-8B1B-502EF54D90D9}"/>
                </a:ext>
              </a:extLst>
            </p:cNvPr>
            <p:cNvSpPr/>
            <p:nvPr/>
          </p:nvSpPr>
          <p:spPr>
            <a:xfrm rot="4739662">
              <a:off x="4556900" y="380541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90" name="Oval 489">
              <a:extLst>
                <a:ext uri="{FF2B5EF4-FFF2-40B4-BE49-F238E27FC236}">
                  <a16:creationId xmlns:a16="http://schemas.microsoft.com/office/drawing/2014/main" id="{2FF40590-AA33-4E18-BC98-FF7A5205132F}"/>
                </a:ext>
              </a:extLst>
            </p:cNvPr>
            <p:cNvSpPr/>
            <p:nvPr/>
          </p:nvSpPr>
          <p:spPr>
            <a:xfrm rot="15539662">
              <a:off x="4127897" y="317742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91" name="Oval 490">
              <a:extLst>
                <a:ext uri="{FF2B5EF4-FFF2-40B4-BE49-F238E27FC236}">
                  <a16:creationId xmlns:a16="http://schemas.microsoft.com/office/drawing/2014/main" id="{012AE65C-317F-4A10-BED4-71A5C6F75F36}"/>
                </a:ext>
              </a:extLst>
            </p:cNvPr>
            <p:cNvSpPr/>
            <p:nvPr/>
          </p:nvSpPr>
          <p:spPr>
            <a:xfrm rot="15539662">
              <a:off x="4372436" y="3705523"/>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92" name="Oval 491">
              <a:extLst>
                <a:ext uri="{FF2B5EF4-FFF2-40B4-BE49-F238E27FC236}">
                  <a16:creationId xmlns:a16="http://schemas.microsoft.com/office/drawing/2014/main" id="{AF6503D9-0CF0-4D3F-98A4-C3BDC195501A}"/>
                </a:ext>
              </a:extLst>
            </p:cNvPr>
            <p:cNvSpPr/>
            <p:nvPr/>
          </p:nvSpPr>
          <p:spPr>
            <a:xfrm rot="4739662">
              <a:off x="4550459" y="3614093"/>
              <a:ext cx="64330" cy="6433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93" name="Oval 492">
              <a:extLst>
                <a:ext uri="{FF2B5EF4-FFF2-40B4-BE49-F238E27FC236}">
                  <a16:creationId xmlns:a16="http://schemas.microsoft.com/office/drawing/2014/main" id="{9D150049-0419-4D0A-8427-692AB207AE13}"/>
                </a:ext>
              </a:extLst>
            </p:cNvPr>
            <p:cNvSpPr/>
            <p:nvPr/>
          </p:nvSpPr>
          <p:spPr>
            <a:xfrm rot="15539662">
              <a:off x="4531009" y="3740150"/>
              <a:ext cx="80692" cy="67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94" name="Oval 493">
              <a:extLst>
                <a:ext uri="{FF2B5EF4-FFF2-40B4-BE49-F238E27FC236}">
                  <a16:creationId xmlns:a16="http://schemas.microsoft.com/office/drawing/2014/main" id="{724249C3-6510-43C2-A6D1-777BFF8D68D9}"/>
                </a:ext>
              </a:extLst>
            </p:cNvPr>
            <p:cNvSpPr/>
            <p:nvPr/>
          </p:nvSpPr>
          <p:spPr>
            <a:xfrm rot="15539662">
              <a:off x="4500535" y="3851827"/>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95" name="Oval 494">
              <a:extLst>
                <a:ext uri="{FF2B5EF4-FFF2-40B4-BE49-F238E27FC236}">
                  <a16:creationId xmlns:a16="http://schemas.microsoft.com/office/drawing/2014/main" id="{2612CC30-4FBF-49A8-AC97-CB031058334C}"/>
                </a:ext>
              </a:extLst>
            </p:cNvPr>
            <p:cNvSpPr/>
            <p:nvPr/>
          </p:nvSpPr>
          <p:spPr>
            <a:xfrm rot="15539662">
              <a:off x="4320340" y="364309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96" name="Oval 495">
              <a:extLst>
                <a:ext uri="{FF2B5EF4-FFF2-40B4-BE49-F238E27FC236}">
                  <a16:creationId xmlns:a16="http://schemas.microsoft.com/office/drawing/2014/main" id="{C7FD72CF-8F90-48FE-9AAC-AA3EDF6D3F6F}"/>
                </a:ext>
              </a:extLst>
            </p:cNvPr>
            <p:cNvSpPr/>
            <p:nvPr/>
          </p:nvSpPr>
          <p:spPr>
            <a:xfrm rot="17847352">
              <a:off x="2843011" y="3492625"/>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97" name="Oval 496">
              <a:extLst>
                <a:ext uri="{FF2B5EF4-FFF2-40B4-BE49-F238E27FC236}">
                  <a16:creationId xmlns:a16="http://schemas.microsoft.com/office/drawing/2014/main" id="{A86F9557-3DAE-4064-A8F5-8C666C8B21E4}"/>
                </a:ext>
              </a:extLst>
            </p:cNvPr>
            <p:cNvSpPr/>
            <p:nvPr/>
          </p:nvSpPr>
          <p:spPr>
            <a:xfrm rot="17847352">
              <a:off x="2652171" y="3337828"/>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98" name="Oval 497">
              <a:extLst>
                <a:ext uri="{FF2B5EF4-FFF2-40B4-BE49-F238E27FC236}">
                  <a16:creationId xmlns:a16="http://schemas.microsoft.com/office/drawing/2014/main" id="{40CE7C72-BB5B-4282-8B9F-44E5D3797BFD}"/>
                </a:ext>
              </a:extLst>
            </p:cNvPr>
            <p:cNvSpPr/>
            <p:nvPr/>
          </p:nvSpPr>
          <p:spPr>
            <a:xfrm rot="17847352">
              <a:off x="2587891" y="351637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99" name="Oval 498">
              <a:extLst>
                <a:ext uri="{FF2B5EF4-FFF2-40B4-BE49-F238E27FC236}">
                  <a16:creationId xmlns:a16="http://schemas.microsoft.com/office/drawing/2014/main" id="{1999CF3E-40DD-4775-B40D-F19D3447FDC0}"/>
                </a:ext>
              </a:extLst>
            </p:cNvPr>
            <p:cNvSpPr/>
            <p:nvPr/>
          </p:nvSpPr>
          <p:spPr>
            <a:xfrm rot="7047352">
              <a:off x="2713251" y="3413537"/>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00" name="Oval 499">
              <a:extLst>
                <a:ext uri="{FF2B5EF4-FFF2-40B4-BE49-F238E27FC236}">
                  <a16:creationId xmlns:a16="http://schemas.microsoft.com/office/drawing/2014/main" id="{5C1BE7A2-F7D0-4C3C-83EF-9C722FC1BF69}"/>
                </a:ext>
              </a:extLst>
            </p:cNvPr>
            <p:cNvSpPr/>
            <p:nvPr/>
          </p:nvSpPr>
          <p:spPr>
            <a:xfrm rot="7047352">
              <a:off x="2763542" y="3728851"/>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01" name="Oval 500">
              <a:extLst>
                <a:ext uri="{FF2B5EF4-FFF2-40B4-BE49-F238E27FC236}">
                  <a16:creationId xmlns:a16="http://schemas.microsoft.com/office/drawing/2014/main" id="{156FDF12-E18E-498C-ADD8-4F6708D6E9CC}"/>
                </a:ext>
              </a:extLst>
            </p:cNvPr>
            <p:cNvSpPr/>
            <p:nvPr/>
          </p:nvSpPr>
          <p:spPr>
            <a:xfrm rot="7047352">
              <a:off x="2842218" y="3631745"/>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dirty="0"/>
            </a:p>
          </p:txBody>
        </p:sp>
        <p:sp>
          <p:nvSpPr>
            <p:cNvPr id="502" name="Oval 501">
              <a:extLst>
                <a:ext uri="{FF2B5EF4-FFF2-40B4-BE49-F238E27FC236}">
                  <a16:creationId xmlns:a16="http://schemas.microsoft.com/office/drawing/2014/main" id="{48E9F175-973B-439A-9D84-63454AB36B55}"/>
                </a:ext>
              </a:extLst>
            </p:cNvPr>
            <p:cNvSpPr/>
            <p:nvPr/>
          </p:nvSpPr>
          <p:spPr>
            <a:xfrm rot="7047352">
              <a:off x="2047350" y="1853593"/>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03" name="Oval 502">
              <a:extLst>
                <a:ext uri="{FF2B5EF4-FFF2-40B4-BE49-F238E27FC236}">
                  <a16:creationId xmlns:a16="http://schemas.microsoft.com/office/drawing/2014/main" id="{F595DEE4-60A6-4647-8099-7C3066024EA9}"/>
                </a:ext>
              </a:extLst>
            </p:cNvPr>
            <p:cNvSpPr/>
            <p:nvPr/>
          </p:nvSpPr>
          <p:spPr>
            <a:xfrm rot="7047352">
              <a:off x="2684137" y="3627507"/>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04" name="Oval 503">
              <a:extLst>
                <a:ext uri="{FF2B5EF4-FFF2-40B4-BE49-F238E27FC236}">
                  <a16:creationId xmlns:a16="http://schemas.microsoft.com/office/drawing/2014/main" id="{6832F75C-CE19-4767-AA27-D0D7E1C18015}"/>
                </a:ext>
              </a:extLst>
            </p:cNvPr>
            <p:cNvSpPr/>
            <p:nvPr/>
          </p:nvSpPr>
          <p:spPr>
            <a:xfrm rot="17847352">
              <a:off x="2670496" y="3536413"/>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05" name="Oval 504">
              <a:extLst>
                <a:ext uri="{FF2B5EF4-FFF2-40B4-BE49-F238E27FC236}">
                  <a16:creationId xmlns:a16="http://schemas.microsoft.com/office/drawing/2014/main" id="{205EAFB0-D45B-471C-8D92-848DFBAB15B7}"/>
                </a:ext>
              </a:extLst>
            </p:cNvPr>
            <p:cNvSpPr/>
            <p:nvPr/>
          </p:nvSpPr>
          <p:spPr>
            <a:xfrm rot="17847352">
              <a:off x="2833628" y="3385557"/>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06" name="Oval 505">
              <a:extLst>
                <a:ext uri="{FF2B5EF4-FFF2-40B4-BE49-F238E27FC236}">
                  <a16:creationId xmlns:a16="http://schemas.microsoft.com/office/drawing/2014/main" id="{D2D2B3BF-DF98-4FEF-9DE1-DC02F53B3F46}"/>
                </a:ext>
              </a:extLst>
            </p:cNvPr>
            <p:cNvSpPr/>
            <p:nvPr/>
          </p:nvSpPr>
          <p:spPr>
            <a:xfrm rot="17847352">
              <a:off x="2765497" y="3554639"/>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07" name="Oval 506">
              <a:extLst>
                <a:ext uri="{FF2B5EF4-FFF2-40B4-BE49-F238E27FC236}">
                  <a16:creationId xmlns:a16="http://schemas.microsoft.com/office/drawing/2014/main" id="{4C80FA54-A638-4330-970E-52D6FB80F8E9}"/>
                </a:ext>
              </a:extLst>
            </p:cNvPr>
            <p:cNvSpPr/>
            <p:nvPr/>
          </p:nvSpPr>
          <p:spPr>
            <a:xfrm rot="7047352">
              <a:off x="2628210" y="3443410"/>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08" name="Oval 507">
              <a:extLst>
                <a:ext uri="{FF2B5EF4-FFF2-40B4-BE49-F238E27FC236}">
                  <a16:creationId xmlns:a16="http://schemas.microsoft.com/office/drawing/2014/main" id="{6BC348FA-EBF7-4A5C-8295-600CA373EAD3}"/>
                </a:ext>
              </a:extLst>
            </p:cNvPr>
            <p:cNvSpPr/>
            <p:nvPr/>
          </p:nvSpPr>
          <p:spPr>
            <a:xfrm rot="7047352">
              <a:off x="2911917" y="3572372"/>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09" name="Oval 508">
              <a:extLst>
                <a:ext uri="{FF2B5EF4-FFF2-40B4-BE49-F238E27FC236}">
                  <a16:creationId xmlns:a16="http://schemas.microsoft.com/office/drawing/2014/main" id="{4212C186-52FA-4018-B491-25C6154EC032}"/>
                </a:ext>
              </a:extLst>
            </p:cNvPr>
            <p:cNvSpPr/>
            <p:nvPr/>
          </p:nvSpPr>
          <p:spPr>
            <a:xfrm rot="7047352">
              <a:off x="2505209" y="3545428"/>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10" name="Oval 509">
              <a:extLst>
                <a:ext uri="{FF2B5EF4-FFF2-40B4-BE49-F238E27FC236}">
                  <a16:creationId xmlns:a16="http://schemas.microsoft.com/office/drawing/2014/main" id="{7D8AB1BA-51E4-4EE5-9AB5-07CCDF91F0B1}"/>
                </a:ext>
              </a:extLst>
            </p:cNvPr>
            <p:cNvSpPr/>
            <p:nvPr/>
          </p:nvSpPr>
          <p:spPr>
            <a:xfrm rot="7047352">
              <a:off x="2944710" y="3674625"/>
              <a:ext cx="94547" cy="94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11" name="Oval 510">
              <a:extLst>
                <a:ext uri="{FF2B5EF4-FFF2-40B4-BE49-F238E27FC236}">
                  <a16:creationId xmlns:a16="http://schemas.microsoft.com/office/drawing/2014/main" id="{AB62A547-9099-43E5-9A59-C9AAE95E5DC5}"/>
                </a:ext>
              </a:extLst>
            </p:cNvPr>
            <p:cNvSpPr/>
            <p:nvPr/>
          </p:nvSpPr>
          <p:spPr>
            <a:xfrm rot="17847352">
              <a:off x="2637372" y="3706543"/>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12" name="Oval 511">
              <a:extLst>
                <a:ext uri="{FF2B5EF4-FFF2-40B4-BE49-F238E27FC236}">
                  <a16:creationId xmlns:a16="http://schemas.microsoft.com/office/drawing/2014/main" id="{EB07E5D6-E982-4D98-A413-6D9810F0338A}"/>
                </a:ext>
              </a:extLst>
            </p:cNvPr>
            <p:cNvSpPr/>
            <p:nvPr/>
          </p:nvSpPr>
          <p:spPr>
            <a:xfrm rot="7047352">
              <a:off x="2760181" y="3651496"/>
              <a:ext cx="73537"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13" name="Oval 512">
              <a:extLst>
                <a:ext uri="{FF2B5EF4-FFF2-40B4-BE49-F238E27FC236}">
                  <a16:creationId xmlns:a16="http://schemas.microsoft.com/office/drawing/2014/main" id="{2FD4E1D1-1F70-4000-8029-B79C804626BF}"/>
                </a:ext>
              </a:extLst>
            </p:cNvPr>
            <p:cNvSpPr/>
            <p:nvPr/>
          </p:nvSpPr>
          <p:spPr>
            <a:xfrm rot="7047352">
              <a:off x="2598838" y="3608792"/>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14" name="Oval 513">
              <a:extLst>
                <a:ext uri="{FF2B5EF4-FFF2-40B4-BE49-F238E27FC236}">
                  <a16:creationId xmlns:a16="http://schemas.microsoft.com/office/drawing/2014/main" id="{C19C11E0-A0F2-4397-B755-BCE354CB1A80}"/>
                </a:ext>
              </a:extLst>
            </p:cNvPr>
            <p:cNvSpPr/>
            <p:nvPr/>
          </p:nvSpPr>
          <p:spPr>
            <a:xfrm rot="7047352">
              <a:off x="2880172" y="3732922"/>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15" name="Oval 514">
              <a:extLst>
                <a:ext uri="{FF2B5EF4-FFF2-40B4-BE49-F238E27FC236}">
                  <a16:creationId xmlns:a16="http://schemas.microsoft.com/office/drawing/2014/main" id="{27D1B5BB-780D-4F30-A789-D3084E4B80DA}"/>
                </a:ext>
              </a:extLst>
            </p:cNvPr>
            <p:cNvSpPr/>
            <p:nvPr/>
          </p:nvSpPr>
          <p:spPr>
            <a:xfrm rot="17847352">
              <a:off x="2379349" y="3586512"/>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16" name="Oval 515">
              <a:extLst>
                <a:ext uri="{FF2B5EF4-FFF2-40B4-BE49-F238E27FC236}">
                  <a16:creationId xmlns:a16="http://schemas.microsoft.com/office/drawing/2014/main" id="{AD8B6115-9019-4292-AE0F-291DB778B2E2}"/>
                </a:ext>
              </a:extLst>
            </p:cNvPr>
            <p:cNvSpPr/>
            <p:nvPr/>
          </p:nvSpPr>
          <p:spPr>
            <a:xfrm rot="17847352">
              <a:off x="2352824" y="3661107"/>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17" name="Oval 516">
              <a:extLst>
                <a:ext uri="{FF2B5EF4-FFF2-40B4-BE49-F238E27FC236}">
                  <a16:creationId xmlns:a16="http://schemas.microsoft.com/office/drawing/2014/main" id="{EBC0C414-51A3-42BF-8013-91B6B302EA8E}"/>
                </a:ext>
              </a:extLst>
            </p:cNvPr>
            <p:cNvSpPr/>
            <p:nvPr/>
          </p:nvSpPr>
          <p:spPr>
            <a:xfrm rot="7047352">
              <a:off x="2434868" y="3705913"/>
              <a:ext cx="115557" cy="1155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18" name="Oval 517">
              <a:extLst>
                <a:ext uri="{FF2B5EF4-FFF2-40B4-BE49-F238E27FC236}">
                  <a16:creationId xmlns:a16="http://schemas.microsoft.com/office/drawing/2014/main" id="{C4A65EBD-F292-48E8-8300-31FFCF05AFB9}"/>
                </a:ext>
              </a:extLst>
            </p:cNvPr>
            <p:cNvSpPr/>
            <p:nvPr/>
          </p:nvSpPr>
          <p:spPr>
            <a:xfrm rot="17847352">
              <a:off x="2555245" y="3677934"/>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19" name="Oval 518">
              <a:extLst>
                <a:ext uri="{FF2B5EF4-FFF2-40B4-BE49-F238E27FC236}">
                  <a16:creationId xmlns:a16="http://schemas.microsoft.com/office/drawing/2014/main" id="{D5464E05-991D-4D04-9B22-9B76526F524E}"/>
                </a:ext>
              </a:extLst>
            </p:cNvPr>
            <p:cNvSpPr/>
            <p:nvPr/>
          </p:nvSpPr>
          <p:spPr>
            <a:xfrm rot="7047352">
              <a:off x="2349827" y="3735787"/>
              <a:ext cx="63031" cy="630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20" name="Oval 519">
              <a:extLst>
                <a:ext uri="{FF2B5EF4-FFF2-40B4-BE49-F238E27FC236}">
                  <a16:creationId xmlns:a16="http://schemas.microsoft.com/office/drawing/2014/main" id="{6D76741A-37BC-434A-B713-BA5E5A96B862}"/>
                </a:ext>
              </a:extLst>
            </p:cNvPr>
            <p:cNvSpPr/>
            <p:nvPr/>
          </p:nvSpPr>
          <p:spPr>
            <a:xfrm rot="7047352">
              <a:off x="2461978" y="3627230"/>
              <a:ext cx="53307" cy="533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21" name="Oval 520">
              <a:extLst>
                <a:ext uri="{FF2B5EF4-FFF2-40B4-BE49-F238E27FC236}">
                  <a16:creationId xmlns:a16="http://schemas.microsoft.com/office/drawing/2014/main" id="{AF2A4238-EBD6-44CF-8873-18BA1E832095}"/>
                </a:ext>
              </a:extLst>
            </p:cNvPr>
            <p:cNvSpPr/>
            <p:nvPr/>
          </p:nvSpPr>
          <p:spPr>
            <a:xfrm rot="16200000">
              <a:off x="2527620" y="3428536"/>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22" name="Oval 521">
              <a:extLst>
                <a:ext uri="{FF2B5EF4-FFF2-40B4-BE49-F238E27FC236}">
                  <a16:creationId xmlns:a16="http://schemas.microsoft.com/office/drawing/2014/main" id="{8596B041-3D05-4C4E-AEDC-430C10856125}"/>
                </a:ext>
              </a:extLst>
            </p:cNvPr>
            <p:cNvSpPr/>
            <p:nvPr/>
          </p:nvSpPr>
          <p:spPr>
            <a:xfrm rot="4396595">
              <a:off x="1961255" y="1842031"/>
              <a:ext cx="84042" cy="840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23" name="Oval 522">
              <a:extLst>
                <a:ext uri="{FF2B5EF4-FFF2-40B4-BE49-F238E27FC236}">
                  <a16:creationId xmlns:a16="http://schemas.microsoft.com/office/drawing/2014/main" id="{7C3A91FF-0FCA-42F0-992C-F9293E683305}"/>
                </a:ext>
              </a:extLst>
            </p:cNvPr>
            <p:cNvSpPr/>
            <p:nvPr/>
          </p:nvSpPr>
          <p:spPr>
            <a:xfrm rot="15196595">
              <a:off x="2857129" y="2406859"/>
              <a:ext cx="73536" cy="7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grpSp>
      <p:grpSp>
        <p:nvGrpSpPr>
          <p:cNvPr id="26" name="Group 25">
            <a:extLst>
              <a:ext uri="{FF2B5EF4-FFF2-40B4-BE49-F238E27FC236}">
                <a16:creationId xmlns:a16="http://schemas.microsoft.com/office/drawing/2014/main" id="{1441D4F0-CDA5-4B21-B0A1-BF1C239367CB}"/>
              </a:ext>
            </a:extLst>
          </p:cNvPr>
          <p:cNvGrpSpPr/>
          <p:nvPr/>
        </p:nvGrpSpPr>
        <p:grpSpPr>
          <a:xfrm>
            <a:off x="5555567" y="3568508"/>
            <a:ext cx="1063527" cy="2576551"/>
            <a:chOff x="9124732" y="3738239"/>
            <a:chExt cx="1206429" cy="3207317"/>
          </a:xfrm>
          <a:solidFill>
            <a:schemeClr val="accent3">
              <a:lumMod val="75000"/>
            </a:schemeClr>
          </a:solidFill>
        </p:grpSpPr>
        <p:sp>
          <p:nvSpPr>
            <p:cNvPr id="27" name="Oval 26">
              <a:extLst>
                <a:ext uri="{FF2B5EF4-FFF2-40B4-BE49-F238E27FC236}">
                  <a16:creationId xmlns:a16="http://schemas.microsoft.com/office/drawing/2014/main" id="{28ED521B-5954-4252-9042-3062AF95DCD3}"/>
                </a:ext>
              </a:extLst>
            </p:cNvPr>
            <p:cNvSpPr/>
            <p:nvPr/>
          </p:nvSpPr>
          <p:spPr>
            <a:xfrm rot="16200000">
              <a:off x="9582915" y="4506959"/>
              <a:ext cx="290061" cy="2900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grpSp>
          <p:nvGrpSpPr>
            <p:cNvPr id="28" name="그룹 247">
              <a:extLst>
                <a:ext uri="{FF2B5EF4-FFF2-40B4-BE49-F238E27FC236}">
                  <a16:creationId xmlns:a16="http://schemas.microsoft.com/office/drawing/2014/main" id="{C0A1F610-897D-495F-9414-6DF945F8833C}"/>
                </a:ext>
              </a:extLst>
            </p:cNvPr>
            <p:cNvGrpSpPr/>
            <p:nvPr/>
          </p:nvGrpSpPr>
          <p:grpSpPr>
            <a:xfrm rot="5400000">
              <a:off x="9067426" y="3808730"/>
              <a:ext cx="719050" cy="604408"/>
              <a:chOff x="1835978" y="6129099"/>
              <a:chExt cx="539290" cy="453308"/>
            </a:xfrm>
            <a:grpFill/>
          </p:grpSpPr>
          <p:sp>
            <p:nvSpPr>
              <p:cNvPr id="71" name="Oval 70">
                <a:extLst>
                  <a:ext uri="{FF2B5EF4-FFF2-40B4-BE49-F238E27FC236}">
                    <a16:creationId xmlns:a16="http://schemas.microsoft.com/office/drawing/2014/main" id="{81B45617-2F52-42CE-859E-B91E08651DE8}"/>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72" name="Rectangle 71">
                <a:extLst>
                  <a:ext uri="{FF2B5EF4-FFF2-40B4-BE49-F238E27FC236}">
                    <a16:creationId xmlns:a16="http://schemas.microsoft.com/office/drawing/2014/main" id="{1DAE6FDB-2587-4C6A-B4A3-62143E3613CD}"/>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73" name="Oval 72">
                <a:extLst>
                  <a:ext uri="{FF2B5EF4-FFF2-40B4-BE49-F238E27FC236}">
                    <a16:creationId xmlns:a16="http://schemas.microsoft.com/office/drawing/2014/main" id="{39BF0B4A-9E8B-4EA5-A9FB-6311A1E12E17}"/>
                  </a:ext>
                </a:extLst>
              </p:cNvPr>
              <p:cNvSpPr/>
              <p:nvPr/>
            </p:nvSpPr>
            <p:spPr>
              <a:xfrm rot="10800000">
                <a:off x="2011682" y="6417006"/>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74" name="Rectangle 73">
                <a:extLst>
                  <a:ext uri="{FF2B5EF4-FFF2-40B4-BE49-F238E27FC236}">
                    <a16:creationId xmlns:a16="http://schemas.microsoft.com/office/drawing/2014/main" id="{33962941-0E2D-4E09-A811-E824276B241A}"/>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75" name="Oval 74">
                <a:extLst>
                  <a:ext uri="{FF2B5EF4-FFF2-40B4-BE49-F238E27FC236}">
                    <a16:creationId xmlns:a16="http://schemas.microsoft.com/office/drawing/2014/main" id="{03ECA3D9-4868-42C0-9F5D-08AF0FDC991F}"/>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76" name="Rectangle 75">
                <a:extLst>
                  <a:ext uri="{FF2B5EF4-FFF2-40B4-BE49-F238E27FC236}">
                    <a16:creationId xmlns:a16="http://schemas.microsoft.com/office/drawing/2014/main" id="{84440DC3-F00A-47D5-B61D-795CA922C0C6}"/>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grpSp>
        <p:grpSp>
          <p:nvGrpSpPr>
            <p:cNvPr id="29" name="그룹 246">
              <a:extLst>
                <a:ext uri="{FF2B5EF4-FFF2-40B4-BE49-F238E27FC236}">
                  <a16:creationId xmlns:a16="http://schemas.microsoft.com/office/drawing/2014/main" id="{E00728E7-4FD3-417C-A153-8F55163DF5B4}"/>
                </a:ext>
              </a:extLst>
            </p:cNvPr>
            <p:cNvGrpSpPr/>
            <p:nvPr/>
          </p:nvGrpSpPr>
          <p:grpSpPr>
            <a:xfrm rot="5400000">
              <a:off x="9310497" y="4784713"/>
              <a:ext cx="1293069" cy="748232"/>
              <a:chOff x="2406647" y="5677604"/>
              <a:chExt cx="969807" cy="561175"/>
            </a:xfrm>
            <a:grpFill/>
          </p:grpSpPr>
          <p:sp>
            <p:nvSpPr>
              <p:cNvPr id="62" name="Oval 61">
                <a:extLst>
                  <a:ext uri="{FF2B5EF4-FFF2-40B4-BE49-F238E27FC236}">
                    <a16:creationId xmlns:a16="http://schemas.microsoft.com/office/drawing/2014/main" id="{1FAD8A41-93B4-496D-B580-369EC3725132}"/>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63" name="Oval 62">
                <a:extLst>
                  <a:ext uri="{FF2B5EF4-FFF2-40B4-BE49-F238E27FC236}">
                    <a16:creationId xmlns:a16="http://schemas.microsoft.com/office/drawing/2014/main" id="{32E8848F-2F33-4EF1-9008-F6E118A35624}"/>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64" name="Rectangle 63">
                <a:extLst>
                  <a:ext uri="{FF2B5EF4-FFF2-40B4-BE49-F238E27FC236}">
                    <a16:creationId xmlns:a16="http://schemas.microsoft.com/office/drawing/2014/main" id="{052AC1C2-FA74-4479-A8E9-393969496B69}"/>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65" name="Oval 64">
                <a:extLst>
                  <a:ext uri="{FF2B5EF4-FFF2-40B4-BE49-F238E27FC236}">
                    <a16:creationId xmlns:a16="http://schemas.microsoft.com/office/drawing/2014/main" id="{A3DF08A9-3015-4E85-804B-0CCD8793DA7A}"/>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66" name="Rectangle 65">
                <a:extLst>
                  <a:ext uri="{FF2B5EF4-FFF2-40B4-BE49-F238E27FC236}">
                    <a16:creationId xmlns:a16="http://schemas.microsoft.com/office/drawing/2014/main" id="{1971E8F3-E182-4F51-8F10-2135D95FEBD6}"/>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67" name="Oval 66">
                <a:extLst>
                  <a:ext uri="{FF2B5EF4-FFF2-40B4-BE49-F238E27FC236}">
                    <a16:creationId xmlns:a16="http://schemas.microsoft.com/office/drawing/2014/main" id="{8B5ABCD1-6D3C-4FBB-B49D-7693F2B3F702}"/>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68" name="Rectangle 67">
                <a:extLst>
                  <a:ext uri="{FF2B5EF4-FFF2-40B4-BE49-F238E27FC236}">
                    <a16:creationId xmlns:a16="http://schemas.microsoft.com/office/drawing/2014/main" id="{AC32B681-DDF1-4E96-A809-4C4782B36953}"/>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69" name="Oval 68">
                <a:extLst>
                  <a:ext uri="{FF2B5EF4-FFF2-40B4-BE49-F238E27FC236}">
                    <a16:creationId xmlns:a16="http://schemas.microsoft.com/office/drawing/2014/main" id="{2A7E0BE9-E340-4EA2-BA8E-77585184E9E0}"/>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70" name="Rectangle 69">
                <a:extLst>
                  <a:ext uri="{FF2B5EF4-FFF2-40B4-BE49-F238E27FC236}">
                    <a16:creationId xmlns:a16="http://schemas.microsoft.com/office/drawing/2014/main" id="{CE0F27DD-343E-4860-9A40-598AAFDB73E1}"/>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grpSp>
        <p:grpSp>
          <p:nvGrpSpPr>
            <p:cNvPr id="30" name="그룹 243">
              <a:extLst>
                <a:ext uri="{FF2B5EF4-FFF2-40B4-BE49-F238E27FC236}">
                  <a16:creationId xmlns:a16="http://schemas.microsoft.com/office/drawing/2014/main" id="{88A9F4B2-53A9-424A-B07C-9E42AA564560}"/>
                </a:ext>
              </a:extLst>
            </p:cNvPr>
            <p:cNvGrpSpPr/>
            <p:nvPr/>
          </p:nvGrpSpPr>
          <p:grpSpPr>
            <a:xfrm rot="5400000">
              <a:off x="9080597" y="6297011"/>
              <a:ext cx="692681" cy="604409"/>
              <a:chOff x="3712085" y="6129098"/>
              <a:chExt cx="519513" cy="453308"/>
            </a:xfrm>
            <a:grpFill/>
          </p:grpSpPr>
          <p:sp>
            <p:nvSpPr>
              <p:cNvPr id="56" name="Oval 55">
                <a:extLst>
                  <a:ext uri="{FF2B5EF4-FFF2-40B4-BE49-F238E27FC236}">
                    <a16:creationId xmlns:a16="http://schemas.microsoft.com/office/drawing/2014/main" id="{058F5ED4-6A7C-4894-AD23-82F141629D53}"/>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7" name="Rectangle 56">
                <a:extLst>
                  <a:ext uri="{FF2B5EF4-FFF2-40B4-BE49-F238E27FC236}">
                    <a16:creationId xmlns:a16="http://schemas.microsoft.com/office/drawing/2014/main" id="{23A69DBF-6734-41E5-9E16-06018BEB4ED3}"/>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8" name="Oval 57">
                <a:extLst>
                  <a:ext uri="{FF2B5EF4-FFF2-40B4-BE49-F238E27FC236}">
                    <a16:creationId xmlns:a16="http://schemas.microsoft.com/office/drawing/2014/main" id="{9B4CC0E6-4C63-4FEE-ADAE-EB87DB22EA09}"/>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9" name="Rectangle 58">
                <a:extLst>
                  <a:ext uri="{FF2B5EF4-FFF2-40B4-BE49-F238E27FC236}">
                    <a16:creationId xmlns:a16="http://schemas.microsoft.com/office/drawing/2014/main" id="{1CF928F1-C2A6-466E-B79C-C412EE30D4D2}"/>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60" name="Oval 59">
                <a:extLst>
                  <a:ext uri="{FF2B5EF4-FFF2-40B4-BE49-F238E27FC236}">
                    <a16:creationId xmlns:a16="http://schemas.microsoft.com/office/drawing/2014/main" id="{531D159D-73E4-421A-B2C9-59109365B6AF}"/>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61" name="Rectangle 60">
                <a:extLst>
                  <a:ext uri="{FF2B5EF4-FFF2-40B4-BE49-F238E27FC236}">
                    <a16:creationId xmlns:a16="http://schemas.microsoft.com/office/drawing/2014/main" id="{6B5E7857-E3A4-451A-AD5A-0F53F5E710A3}"/>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grpSp>
        <p:grpSp>
          <p:nvGrpSpPr>
            <p:cNvPr id="31" name="그룹 259">
              <a:extLst>
                <a:ext uri="{FF2B5EF4-FFF2-40B4-BE49-F238E27FC236}">
                  <a16:creationId xmlns:a16="http://schemas.microsoft.com/office/drawing/2014/main" id="{3502FFE1-80F3-4302-BB25-1369DFDE5805}"/>
                </a:ext>
              </a:extLst>
            </p:cNvPr>
            <p:cNvGrpSpPr/>
            <p:nvPr/>
          </p:nvGrpSpPr>
          <p:grpSpPr>
            <a:xfrm rot="5400000">
              <a:off x="9680361" y="3780142"/>
              <a:ext cx="692686" cy="608880"/>
              <a:chOff x="1826089" y="5677604"/>
              <a:chExt cx="519514" cy="456661"/>
            </a:xfrm>
            <a:grpFill/>
          </p:grpSpPr>
          <p:sp>
            <p:nvSpPr>
              <p:cNvPr id="50" name="Rectangle 49">
                <a:extLst>
                  <a:ext uri="{FF2B5EF4-FFF2-40B4-BE49-F238E27FC236}">
                    <a16:creationId xmlns:a16="http://schemas.microsoft.com/office/drawing/2014/main" id="{9B0E0B7D-9ECE-4593-9027-13AC04BB1624}"/>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1" name="Oval 50">
                <a:extLst>
                  <a:ext uri="{FF2B5EF4-FFF2-40B4-BE49-F238E27FC236}">
                    <a16:creationId xmlns:a16="http://schemas.microsoft.com/office/drawing/2014/main" id="{AA8C5563-A4E8-48D6-9C83-16B8914AA45E}"/>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2" name="Oval 51">
                <a:extLst>
                  <a:ext uri="{FF2B5EF4-FFF2-40B4-BE49-F238E27FC236}">
                    <a16:creationId xmlns:a16="http://schemas.microsoft.com/office/drawing/2014/main" id="{00348CC1-DD5C-4DA7-B9AD-1366DFA5D0F8}"/>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3" name="Rectangle 52">
                <a:extLst>
                  <a:ext uri="{FF2B5EF4-FFF2-40B4-BE49-F238E27FC236}">
                    <a16:creationId xmlns:a16="http://schemas.microsoft.com/office/drawing/2014/main" id="{EC125F8D-F213-4A57-A56F-7E47D43B2A09}"/>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4" name="Oval 53">
                <a:extLst>
                  <a:ext uri="{FF2B5EF4-FFF2-40B4-BE49-F238E27FC236}">
                    <a16:creationId xmlns:a16="http://schemas.microsoft.com/office/drawing/2014/main" id="{438A4CEF-EFEB-4130-8399-4EA1BD37351E}"/>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55" name="Rectangle 54">
                <a:extLst>
                  <a:ext uri="{FF2B5EF4-FFF2-40B4-BE49-F238E27FC236}">
                    <a16:creationId xmlns:a16="http://schemas.microsoft.com/office/drawing/2014/main" id="{EFC0CD9A-F279-417B-80F4-6DE0E3317951}"/>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grpSp>
        <p:grpSp>
          <p:nvGrpSpPr>
            <p:cNvPr id="32" name="그룹 245">
              <a:extLst>
                <a:ext uri="{FF2B5EF4-FFF2-40B4-BE49-F238E27FC236}">
                  <a16:creationId xmlns:a16="http://schemas.microsoft.com/office/drawing/2014/main" id="{C96A8C8A-99A8-4BB3-8283-38106D78006B}"/>
                </a:ext>
              </a:extLst>
            </p:cNvPr>
            <p:cNvGrpSpPr/>
            <p:nvPr/>
          </p:nvGrpSpPr>
          <p:grpSpPr>
            <a:xfrm rot="5400000">
              <a:off x="8945919" y="5057239"/>
              <a:ext cx="966508" cy="608881"/>
              <a:chOff x="2681237" y="6125745"/>
              <a:chExt cx="724882" cy="456662"/>
            </a:xfrm>
            <a:grpFill/>
          </p:grpSpPr>
          <p:sp>
            <p:nvSpPr>
              <p:cNvPr id="42" name="Rectangle 41">
                <a:extLst>
                  <a:ext uri="{FF2B5EF4-FFF2-40B4-BE49-F238E27FC236}">
                    <a16:creationId xmlns:a16="http://schemas.microsoft.com/office/drawing/2014/main" id="{C2B933CC-E72F-4577-B9E8-875F6C595CAA}"/>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3" name="Oval 42">
                <a:extLst>
                  <a:ext uri="{FF2B5EF4-FFF2-40B4-BE49-F238E27FC236}">
                    <a16:creationId xmlns:a16="http://schemas.microsoft.com/office/drawing/2014/main" id="{B6AAE4D9-9D9F-45A8-9D82-21C077F5AA07}"/>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4" name="Oval 43">
                <a:extLst>
                  <a:ext uri="{FF2B5EF4-FFF2-40B4-BE49-F238E27FC236}">
                    <a16:creationId xmlns:a16="http://schemas.microsoft.com/office/drawing/2014/main" id="{60557375-D25A-4068-8E30-00B2970746FF}"/>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5" name="Rectangle 44">
                <a:extLst>
                  <a:ext uri="{FF2B5EF4-FFF2-40B4-BE49-F238E27FC236}">
                    <a16:creationId xmlns:a16="http://schemas.microsoft.com/office/drawing/2014/main" id="{A6497E5C-EDA5-472A-B887-7254F9266464}"/>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6" name="Oval 45">
                <a:extLst>
                  <a:ext uri="{FF2B5EF4-FFF2-40B4-BE49-F238E27FC236}">
                    <a16:creationId xmlns:a16="http://schemas.microsoft.com/office/drawing/2014/main" id="{0FC1C477-8E10-4847-94D3-5A124BA60D71}"/>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7" name="Rectangle 46">
                <a:extLst>
                  <a:ext uri="{FF2B5EF4-FFF2-40B4-BE49-F238E27FC236}">
                    <a16:creationId xmlns:a16="http://schemas.microsoft.com/office/drawing/2014/main" id="{2390B5A7-3960-4634-88A8-766DBC95273D}"/>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8" name="Oval 47">
                <a:extLst>
                  <a:ext uri="{FF2B5EF4-FFF2-40B4-BE49-F238E27FC236}">
                    <a16:creationId xmlns:a16="http://schemas.microsoft.com/office/drawing/2014/main" id="{807CCA49-1B5E-434F-AF27-ADEE587FCF7D}"/>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9" name="Rectangle 48">
                <a:extLst>
                  <a:ext uri="{FF2B5EF4-FFF2-40B4-BE49-F238E27FC236}">
                    <a16:creationId xmlns:a16="http://schemas.microsoft.com/office/drawing/2014/main" id="{A2FD222F-2A54-4D9A-ADF2-FC4EF51685EB}"/>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grpSp>
        <p:grpSp>
          <p:nvGrpSpPr>
            <p:cNvPr id="33" name="그룹 244">
              <a:extLst>
                <a:ext uri="{FF2B5EF4-FFF2-40B4-BE49-F238E27FC236}">
                  <a16:creationId xmlns:a16="http://schemas.microsoft.com/office/drawing/2014/main" id="{AEEC2808-EF12-4900-BC33-D7817B38C0E0}"/>
                </a:ext>
              </a:extLst>
            </p:cNvPr>
            <p:cNvGrpSpPr/>
            <p:nvPr/>
          </p:nvGrpSpPr>
          <p:grpSpPr>
            <a:xfrm rot="5400000">
              <a:off x="9431571" y="6032770"/>
              <a:ext cx="1050948" cy="748232"/>
              <a:chOff x="3433494" y="5677603"/>
              <a:chExt cx="788216" cy="561176"/>
            </a:xfrm>
            <a:grpFill/>
          </p:grpSpPr>
          <p:sp>
            <p:nvSpPr>
              <p:cNvPr id="34" name="Oval 33">
                <a:extLst>
                  <a:ext uri="{FF2B5EF4-FFF2-40B4-BE49-F238E27FC236}">
                    <a16:creationId xmlns:a16="http://schemas.microsoft.com/office/drawing/2014/main" id="{798717E6-9C7B-4984-91E6-6A4130A6AA71}"/>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5" name="Oval 34">
                <a:extLst>
                  <a:ext uri="{FF2B5EF4-FFF2-40B4-BE49-F238E27FC236}">
                    <a16:creationId xmlns:a16="http://schemas.microsoft.com/office/drawing/2014/main" id="{AE36EC24-8564-4112-94EE-9E64F7B9767D}"/>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6" name="Oval 35">
                <a:extLst>
                  <a:ext uri="{FF2B5EF4-FFF2-40B4-BE49-F238E27FC236}">
                    <a16:creationId xmlns:a16="http://schemas.microsoft.com/office/drawing/2014/main" id="{7D21A8DF-1128-4231-ABDB-7A8075A0742C}"/>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7" name="Rectangle 36">
                <a:extLst>
                  <a:ext uri="{FF2B5EF4-FFF2-40B4-BE49-F238E27FC236}">
                    <a16:creationId xmlns:a16="http://schemas.microsoft.com/office/drawing/2014/main" id="{0E4B7885-DDF9-49E8-9F27-D165394AD96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8" name="Oval 37">
                <a:extLst>
                  <a:ext uri="{FF2B5EF4-FFF2-40B4-BE49-F238E27FC236}">
                    <a16:creationId xmlns:a16="http://schemas.microsoft.com/office/drawing/2014/main" id="{64B9B014-8104-46FA-AA42-7C878D1B3E18}"/>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39" name="Rectangle 38">
                <a:extLst>
                  <a:ext uri="{FF2B5EF4-FFF2-40B4-BE49-F238E27FC236}">
                    <a16:creationId xmlns:a16="http://schemas.microsoft.com/office/drawing/2014/main" id="{E0C504E9-7685-4403-B13C-0E8F19BE67C1}"/>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0" name="Oval 39">
                <a:extLst>
                  <a:ext uri="{FF2B5EF4-FFF2-40B4-BE49-F238E27FC236}">
                    <a16:creationId xmlns:a16="http://schemas.microsoft.com/office/drawing/2014/main" id="{D4979458-8341-4AF9-A3DF-C82AC201B8A9}"/>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sp>
            <p:nvSpPr>
              <p:cNvPr id="41" name="Rectangle 40">
                <a:extLst>
                  <a:ext uri="{FF2B5EF4-FFF2-40B4-BE49-F238E27FC236}">
                    <a16:creationId xmlns:a16="http://schemas.microsoft.com/office/drawing/2014/main" id="{DC87F225-96DD-4485-9B0E-0D3B546D10BC}"/>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1"/>
              </a:p>
            </p:txBody>
          </p:sp>
        </p:grpSp>
      </p:grpSp>
      <p:sp>
        <p:nvSpPr>
          <p:cNvPr id="524" name="TextBox 523">
            <a:extLst>
              <a:ext uri="{FF2B5EF4-FFF2-40B4-BE49-F238E27FC236}">
                <a16:creationId xmlns:a16="http://schemas.microsoft.com/office/drawing/2014/main" id="{392AEB7B-4756-4132-BB94-BD43845F4611}"/>
              </a:ext>
            </a:extLst>
          </p:cNvPr>
          <p:cNvSpPr txBox="1"/>
          <p:nvPr/>
        </p:nvSpPr>
        <p:spPr>
          <a:xfrm>
            <a:off x="8749949" y="2561097"/>
            <a:ext cx="1625933"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Only Adults</a:t>
            </a:r>
            <a:endParaRPr lang="ko-KR" altLang="en-US" sz="1400" b="1" dirty="0">
              <a:solidFill>
                <a:schemeClr val="tx1">
                  <a:lumMod val="75000"/>
                  <a:lumOff val="25000"/>
                </a:schemeClr>
              </a:solidFill>
              <a:cs typeface="Arial" pitchFamily="34" charset="0"/>
            </a:endParaRPr>
          </a:p>
        </p:txBody>
      </p:sp>
      <p:sp>
        <p:nvSpPr>
          <p:cNvPr id="525" name="TextBox 524">
            <a:extLst>
              <a:ext uri="{FF2B5EF4-FFF2-40B4-BE49-F238E27FC236}">
                <a16:creationId xmlns:a16="http://schemas.microsoft.com/office/drawing/2014/main" id="{C11927D0-4B46-451B-B3ED-4FDA82723180}"/>
              </a:ext>
            </a:extLst>
          </p:cNvPr>
          <p:cNvSpPr txBox="1"/>
          <p:nvPr/>
        </p:nvSpPr>
        <p:spPr>
          <a:xfrm>
            <a:off x="557640" y="4514822"/>
            <a:ext cx="4322761"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Admission type = “Urgent” or “Emergency” </a:t>
            </a:r>
            <a:endParaRPr lang="ko-KR" altLang="en-US" sz="1400" b="1" dirty="0">
              <a:solidFill>
                <a:schemeClr val="tx1">
                  <a:lumMod val="75000"/>
                  <a:lumOff val="25000"/>
                </a:schemeClr>
              </a:solidFill>
              <a:cs typeface="Arial" pitchFamily="34" charset="0"/>
            </a:endParaRPr>
          </a:p>
        </p:txBody>
      </p:sp>
      <p:sp>
        <p:nvSpPr>
          <p:cNvPr id="526" name="TextBox 525">
            <a:extLst>
              <a:ext uri="{FF2B5EF4-FFF2-40B4-BE49-F238E27FC236}">
                <a16:creationId xmlns:a16="http://schemas.microsoft.com/office/drawing/2014/main" id="{CF73B9BF-D159-48C4-BB07-1DE055E30597}"/>
              </a:ext>
            </a:extLst>
          </p:cNvPr>
          <p:cNvSpPr txBox="1"/>
          <p:nvPr/>
        </p:nvSpPr>
        <p:spPr>
          <a:xfrm>
            <a:off x="928048" y="2524773"/>
            <a:ext cx="2917621"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Length of Stay 24h or more</a:t>
            </a:r>
            <a:endParaRPr lang="ko-KR" altLang="en-US" sz="1400" b="1" dirty="0">
              <a:solidFill>
                <a:schemeClr val="tx1">
                  <a:lumMod val="75000"/>
                  <a:lumOff val="25000"/>
                </a:schemeClr>
              </a:solidFill>
              <a:cs typeface="Arial" pitchFamily="34" charset="0"/>
            </a:endParaRPr>
          </a:p>
        </p:txBody>
      </p:sp>
      <p:sp>
        <p:nvSpPr>
          <p:cNvPr id="527" name="TextBox 526">
            <a:extLst>
              <a:ext uri="{FF2B5EF4-FFF2-40B4-BE49-F238E27FC236}">
                <a16:creationId xmlns:a16="http://schemas.microsoft.com/office/drawing/2014/main" id="{F44F6730-7736-4405-819B-09CABA547D11}"/>
              </a:ext>
            </a:extLst>
          </p:cNvPr>
          <p:cNvSpPr txBox="1"/>
          <p:nvPr/>
        </p:nvSpPr>
        <p:spPr>
          <a:xfrm>
            <a:off x="7769082" y="4530616"/>
            <a:ext cx="412764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First ICU stay for every hospital admission </a:t>
            </a:r>
            <a:endParaRPr lang="ko-KR" altLang="en-US" sz="1400" b="1" dirty="0">
              <a:solidFill>
                <a:schemeClr val="tx1">
                  <a:lumMod val="75000"/>
                  <a:lumOff val="25000"/>
                </a:schemeClr>
              </a:solidFill>
              <a:cs typeface="Arial" pitchFamily="34" charset="0"/>
            </a:endParaRPr>
          </a:p>
        </p:txBody>
      </p:sp>
      <p:sp>
        <p:nvSpPr>
          <p:cNvPr id="529" name="Isosceles Triangle 68">
            <a:extLst>
              <a:ext uri="{FF2B5EF4-FFF2-40B4-BE49-F238E27FC236}">
                <a16:creationId xmlns:a16="http://schemas.microsoft.com/office/drawing/2014/main" id="{82707B70-561E-4178-96CC-DC62A79F4CBC}"/>
              </a:ext>
            </a:extLst>
          </p:cNvPr>
          <p:cNvSpPr/>
          <p:nvPr/>
        </p:nvSpPr>
        <p:spPr>
          <a:xfrm rot="10800000">
            <a:off x="8342832" y="2653906"/>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30" name="Heart 17">
            <a:extLst>
              <a:ext uri="{FF2B5EF4-FFF2-40B4-BE49-F238E27FC236}">
                <a16:creationId xmlns:a16="http://schemas.microsoft.com/office/drawing/2014/main" id="{CFF77D75-B7F5-47A2-BC59-6B8D33B14158}"/>
              </a:ext>
            </a:extLst>
          </p:cNvPr>
          <p:cNvSpPr/>
          <p:nvPr/>
        </p:nvSpPr>
        <p:spPr>
          <a:xfrm>
            <a:off x="4606358" y="4643148"/>
            <a:ext cx="584316" cy="57518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1" name="Block Arc 20">
            <a:extLst>
              <a:ext uri="{FF2B5EF4-FFF2-40B4-BE49-F238E27FC236}">
                <a16:creationId xmlns:a16="http://schemas.microsoft.com/office/drawing/2014/main" id="{7D7F99E1-483E-41ED-926F-D7593D3B6B0B}"/>
              </a:ext>
            </a:extLst>
          </p:cNvPr>
          <p:cNvSpPr>
            <a:spLocks noChangeAspect="1"/>
          </p:cNvSpPr>
          <p:nvPr/>
        </p:nvSpPr>
        <p:spPr>
          <a:xfrm rot="10800000">
            <a:off x="3607288" y="2656447"/>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22975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41495" y="5874535"/>
            <a:ext cx="3485915"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Length of stay in ICU is skewed to the right, with a median of 2.68 days and a mean of 4.81 days. Minimum length of stay is fixed to one day.</a:t>
            </a:r>
            <a:endParaRPr lang="ko-KR" altLang="en-US" sz="1200" dirty="0">
              <a:solidFill>
                <a:schemeClr val="tx1">
                  <a:lumMod val="75000"/>
                  <a:lumOff val="25000"/>
                </a:schemeClr>
              </a:solidFill>
              <a:cs typeface="Arial" pitchFamily="34" charset="0"/>
            </a:endParaRPr>
          </a:p>
        </p:txBody>
      </p:sp>
      <p:sp>
        <p:nvSpPr>
          <p:cNvPr id="13" name="L-Shape 12">
            <a:extLst>
              <a:ext uri="{FF2B5EF4-FFF2-40B4-BE49-F238E27FC236}">
                <a16:creationId xmlns:a16="http://schemas.microsoft.com/office/drawing/2014/main" id="{2DD527F7-0A4F-4AC9-9C36-2CD61137BEDF}"/>
              </a:ext>
            </a:extLst>
          </p:cNvPr>
          <p:cNvSpPr/>
          <p:nvPr/>
        </p:nvSpPr>
        <p:spPr>
          <a:xfrm>
            <a:off x="8435013" y="1771386"/>
            <a:ext cx="671044" cy="671044"/>
          </a:xfrm>
          <a:prstGeom prst="corner">
            <a:avLst>
              <a:gd name="adj1" fmla="val 16112"/>
              <a:gd name="adj2" fmla="val 143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a:extLst>
              <a:ext uri="{FF2B5EF4-FFF2-40B4-BE49-F238E27FC236}">
                <a16:creationId xmlns:a16="http://schemas.microsoft.com/office/drawing/2014/main" id="{A72F2722-7A5B-4887-A1CD-E5284E74C195}"/>
              </a:ext>
            </a:extLst>
          </p:cNvPr>
          <p:cNvSpPr txBox="1"/>
          <p:nvPr/>
        </p:nvSpPr>
        <p:spPr>
          <a:xfrm>
            <a:off x="8770535" y="553756"/>
            <a:ext cx="2518788" cy="1692771"/>
          </a:xfrm>
          <a:prstGeom prst="rect">
            <a:avLst/>
          </a:prstGeom>
          <a:noFill/>
        </p:spPr>
        <p:txBody>
          <a:bodyPr wrap="square" rtlCol="0" anchor="ctr">
            <a:spAutoFit/>
          </a:bodyPr>
          <a:lstStyle/>
          <a:p>
            <a:pPr algn="dist"/>
            <a:r>
              <a:rPr lang="en-US" altLang="ko-KR" sz="3200" b="1" dirty="0">
                <a:solidFill>
                  <a:schemeClr val="accent3"/>
                </a:solidFill>
                <a:latin typeface="+mj-lt"/>
                <a:cs typeface="Arial" pitchFamily="34" charset="0"/>
              </a:rPr>
              <a:t>Exploratory</a:t>
            </a:r>
          </a:p>
          <a:p>
            <a:pPr algn="dist"/>
            <a:r>
              <a:rPr lang="en-US" altLang="ko-KR" sz="4000" b="1" dirty="0">
                <a:solidFill>
                  <a:schemeClr val="accent5"/>
                </a:solidFill>
                <a:latin typeface="+mj-lt"/>
                <a:cs typeface="Arial" pitchFamily="34" charset="0"/>
              </a:rPr>
              <a:t>DATA</a:t>
            </a:r>
          </a:p>
          <a:p>
            <a:pPr algn="dist"/>
            <a:r>
              <a:rPr lang="en-US" altLang="ko-KR" sz="3200" b="1" dirty="0">
                <a:solidFill>
                  <a:schemeClr val="accent3"/>
                </a:solidFill>
                <a:latin typeface="+mj-lt"/>
                <a:cs typeface="Arial" pitchFamily="34" charset="0"/>
              </a:rPr>
              <a:t>Analysis</a:t>
            </a:r>
          </a:p>
        </p:txBody>
      </p:sp>
      <p:sp>
        <p:nvSpPr>
          <p:cNvPr id="16" name="L-Shape 15">
            <a:extLst>
              <a:ext uri="{FF2B5EF4-FFF2-40B4-BE49-F238E27FC236}">
                <a16:creationId xmlns:a16="http://schemas.microsoft.com/office/drawing/2014/main" id="{52B5AFD8-D22C-4266-9349-913DA9DA0DDB}"/>
              </a:ext>
            </a:extLst>
          </p:cNvPr>
          <p:cNvSpPr/>
          <p:nvPr/>
        </p:nvSpPr>
        <p:spPr>
          <a:xfrm rot="10800000">
            <a:off x="10953801" y="340567"/>
            <a:ext cx="671044" cy="671044"/>
          </a:xfrm>
          <a:prstGeom prst="corner">
            <a:avLst>
              <a:gd name="adj1" fmla="val 16112"/>
              <a:gd name="adj2" fmla="val 156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712872DB-AFEC-4CC5-B132-DD4E4DB1BE51}"/>
              </a:ext>
            </a:extLst>
          </p:cNvPr>
          <p:cNvSpPr txBox="1"/>
          <p:nvPr/>
        </p:nvSpPr>
        <p:spPr>
          <a:xfrm>
            <a:off x="659453" y="5199027"/>
            <a:ext cx="3560124"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Males are about 8% more numerous than women.</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1E03EB3A-2E4E-4756-8147-9D3890940C9E}"/>
              </a:ext>
            </a:extLst>
          </p:cNvPr>
          <p:cNvSpPr txBox="1"/>
          <p:nvPr/>
        </p:nvSpPr>
        <p:spPr>
          <a:xfrm>
            <a:off x="4356453" y="340088"/>
            <a:ext cx="348591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Patients have been filtered to be adults (more than 16 years of age). A large number of patients is aged 60 or more. </a:t>
            </a:r>
            <a:endParaRPr lang="ko-KR" altLang="en-US" sz="1200" dirty="0">
              <a:solidFill>
                <a:schemeClr val="tx1">
                  <a:lumMod val="75000"/>
                  <a:lumOff val="25000"/>
                </a:schemeClr>
              </a:solidFill>
              <a:cs typeface="Arial" pitchFamily="34" charset="0"/>
            </a:endParaRPr>
          </a:p>
        </p:txBody>
      </p:sp>
      <p:sp>
        <p:nvSpPr>
          <p:cNvPr id="25" name="Rectangle 24">
            <a:extLst>
              <a:ext uri="{FF2B5EF4-FFF2-40B4-BE49-F238E27FC236}">
                <a16:creationId xmlns:a16="http://schemas.microsoft.com/office/drawing/2014/main" id="{03010289-A043-47AE-97EE-63C8CD4D69C7}"/>
              </a:ext>
            </a:extLst>
          </p:cNvPr>
          <p:cNvSpPr/>
          <p:nvPr/>
        </p:nvSpPr>
        <p:spPr>
          <a:xfrm>
            <a:off x="4356453" y="1372026"/>
            <a:ext cx="3456000" cy="410400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7" name="Rectangle 26">
            <a:extLst>
              <a:ext uri="{FF2B5EF4-FFF2-40B4-BE49-F238E27FC236}">
                <a16:creationId xmlns:a16="http://schemas.microsoft.com/office/drawing/2014/main" id="{53B68CF4-6C84-442E-922C-4DF8AFA158FC}"/>
              </a:ext>
            </a:extLst>
          </p:cNvPr>
          <p:cNvSpPr/>
          <p:nvPr/>
        </p:nvSpPr>
        <p:spPr>
          <a:xfrm>
            <a:off x="611742" y="396839"/>
            <a:ext cx="3456000" cy="41040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9" name="Rectangle 28">
            <a:extLst>
              <a:ext uri="{FF2B5EF4-FFF2-40B4-BE49-F238E27FC236}">
                <a16:creationId xmlns:a16="http://schemas.microsoft.com/office/drawing/2014/main" id="{446E4907-6655-4326-9454-CDBDB54FAE31}"/>
              </a:ext>
            </a:extLst>
          </p:cNvPr>
          <p:cNvSpPr/>
          <p:nvPr/>
        </p:nvSpPr>
        <p:spPr>
          <a:xfrm>
            <a:off x="8101163" y="2661313"/>
            <a:ext cx="3523682" cy="37899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Picture Placeholder 2">
            <a:extLst>
              <a:ext uri="{FF2B5EF4-FFF2-40B4-BE49-F238E27FC236}">
                <a16:creationId xmlns:a16="http://schemas.microsoft.com/office/drawing/2014/main" id="{CFC21F2A-4FF6-4AB3-A3CA-83A1E6E64697}"/>
              </a:ext>
            </a:extLst>
          </p:cNvPr>
          <p:cNvSpPr>
            <a:spLocks noGrp="1"/>
          </p:cNvSpPr>
          <p:nvPr>
            <p:ph type="pic" idx="10"/>
          </p:nvPr>
        </p:nvSpPr>
        <p:spPr/>
      </p:sp>
      <p:pic>
        <p:nvPicPr>
          <p:cNvPr id="15" name="Picture 14">
            <a:extLst>
              <a:ext uri="{FF2B5EF4-FFF2-40B4-BE49-F238E27FC236}">
                <a16:creationId xmlns:a16="http://schemas.microsoft.com/office/drawing/2014/main" id="{887D69F6-C350-410A-9CF4-A924CF067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8647" y="458463"/>
            <a:ext cx="3274861" cy="3980751"/>
          </a:xfrm>
          <a:prstGeom prst="rect">
            <a:avLst/>
          </a:prstGeom>
          <a:noFill/>
          <a:ln>
            <a:noFill/>
          </a:ln>
        </p:spPr>
      </p:pic>
      <p:pic>
        <p:nvPicPr>
          <p:cNvPr id="17" name="Picture 16">
            <a:extLst>
              <a:ext uri="{FF2B5EF4-FFF2-40B4-BE49-F238E27FC236}">
                <a16:creationId xmlns:a16="http://schemas.microsoft.com/office/drawing/2014/main" id="{2D67DAA3-F232-496B-8B63-F2BCBBD62A4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06483" y="1502144"/>
            <a:ext cx="3259158" cy="3829881"/>
          </a:xfrm>
          <a:prstGeom prst="rect">
            <a:avLst/>
          </a:prstGeom>
          <a:noFill/>
          <a:ln>
            <a:noFill/>
          </a:ln>
        </p:spPr>
      </p:pic>
      <p:pic>
        <p:nvPicPr>
          <p:cNvPr id="18" name="Picture 17">
            <a:extLst>
              <a:ext uri="{FF2B5EF4-FFF2-40B4-BE49-F238E27FC236}">
                <a16:creationId xmlns:a16="http://schemas.microsoft.com/office/drawing/2014/main" id="{C3B78222-9FEF-4511-B689-E53D7442ABA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173573" y="2753165"/>
            <a:ext cx="3299780" cy="3494807"/>
          </a:xfrm>
          <a:prstGeom prst="rect">
            <a:avLst/>
          </a:prstGeom>
          <a:noFill/>
          <a:ln>
            <a:noFill/>
          </a:ln>
        </p:spPr>
      </p:pic>
    </p:spTree>
    <p:extLst>
      <p:ext uri="{BB962C8B-B14F-4D97-AF65-F5344CB8AC3E}">
        <p14:creationId xmlns:p14="http://schemas.microsoft.com/office/powerpoint/2010/main" val="220939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5077" y="2905763"/>
            <a:ext cx="367251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Females Mortality Proportion</a:t>
            </a:r>
            <a:endParaRPr lang="ko-KR" altLang="en-US" sz="1400" b="1" dirty="0">
              <a:solidFill>
                <a:schemeClr val="tx1">
                  <a:lumMod val="75000"/>
                  <a:lumOff val="25000"/>
                </a:schemeClr>
              </a:solidFill>
              <a:cs typeface="Arial" pitchFamily="34" charset="0"/>
            </a:endParaRPr>
          </a:p>
        </p:txBody>
      </p:sp>
      <p:sp>
        <p:nvSpPr>
          <p:cNvPr id="14" name="L-Shape 13">
            <a:extLst>
              <a:ext uri="{FF2B5EF4-FFF2-40B4-BE49-F238E27FC236}">
                <a16:creationId xmlns:a16="http://schemas.microsoft.com/office/drawing/2014/main" id="{8DD66917-2E56-4ABE-965A-37A772D7424D}"/>
              </a:ext>
            </a:extLst>
          </p:cNvPr>
          <p:cNvSpPr/>
          <p:nvPr/>
        </p:nvSpPr>
        <p:spPr>
          <a:xfrm>
            <a:off x="915077" y="1907802"/>
            <a:ext cx="671044" cy="671044"/>
          </a:xfrm>
          <a:prstGeom prst="corner">
            <a:avLst>
              <a:gd name="adj1" fmla="val 16112"/>
              <a:gd name="adj2" fmla="val 143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a:extLst>
              <a:ext uri="{FF2B5EF4-FFF2-40B4-BE49-F238E27FC236}">
                <a16:creationId xmlns:a16="http://schemas.microsoft.com/office/drawing/2014/main" id="{7C1284E7-FE0E-43E0-A82F-2C624C2FFB48}"/>
              </a:ext>
            </a:extLst>
          </p:cNvPr>
          <p:cNvSpPr txBox="1"/>
          <p:nvPr/>
        </p:nvSpPr>
        <p:spPr>
          <a:xfrm>
            <a:off x="1250599" y="690172"/>
            <a:ext cx="2518788" cy="1692771"/>
          </a:xfrm>
          <a:prstGeom prst="rect">
            <a:avLst/>
          </a:prstGeom>
          <a:noFill/>
        </p:spPr>
        <p:txBody>
          <a:bodyPr wrap="square" rtlCol="0" anchor="ctr">
            <a:spAutoFit/>
          </a:bodyPr>
          <a:lstStyle/>
          <a:p>
            <a:pPr algn="dist"/>
            <a:r>
              <a:rPr lang="en-US" altLang="ko-KR" sz="3200" b="1" dirty="0">
                <a:solidFill>
                  <a:schemeClr val="accent3"/>
                </a:solidFill>
                <a:latin typeface="+mj-lt"/>
                <a:cs typeface="Arial" pitchFamily="34" charset="0"/>
              </a:rPr>
              <a:t>Exploratory</a:t>
            </a:r>
          </a:p>
          <a:p>
            <a:pPr algn="dist"/>
            <a:r>
              <a:rPr lang="en-US" altLang="ko-KR" sz="4000" b="1" dirty="0">
                <a:solidFill>
                  <a:schemeClr val="accent5"/>
                </a:solidFill>
                <a:latin typeface="+mj-lt"/>
                <a:cs typeface="Arial" pitchFamily="34" charset="0"/>
              </a:rPr>
              <a:t>DATA</a:t>
            </a:r>
          </a:p>
          <a:p>
            <a:pPr algn="dist"/>
            <a:r>
              <a:rPr lang="en-US" altLang="ko-KR" sz="3200" b="1" dirty="0">
                <a:solidFill>
                  <a:schemeClr val="accent3"/>
                </a:solidFill>
                <a:latin typeface="+mj-lt"/>
                <a:cs typeface="Arial" pitchFamily="34" charset="0"/>
              </a:rPr>
              <a:t>Analysis</a:t>
            </a:r>
          </a:p>
        </p:txBody>
      </p:sp>
      <p:sp>
        <p:nvSpPr>
          <p:cNvPr id="16" name="L-Shape 15">
            <a:extLst>
              <a:ext uri="{FF2B5EF4-FFF2-40B4-BE49-F238E27FC236}">
                <a16:creationId xmlns:a16="http://schemas.microsoft.com/office/drawing/2014/main" id="{B93E2F7D-2434-459F-B8B1-1DEE962E7530}"/>
              </a:ext>
            </a:extLst>
          </p:cNvPr>
          <p:cNvSpPr/>
          <p:nvPr/>
        </p:nvSpPr>
        <p:spPr>
          <a:xfrm rot="10800000">
            <a:off x="3433865" y="476983"/>
            <a:ext cx="671044" cy="671044"/>
          </a:xfrm>
          <a:prstGeom prst="corner">
            <a:avLst>
              <a:gd name="adj1" fmla="val 16112"/>
              <a:gd name="adj2" fmla="val 156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 name="Picture 16">
            <a:extLst>
              <a:ext uri="{FF2B5EF4-FFF2-40B4-BE49-F238E27FC236}">
                <a16:creationId xmlns:a16="http://schemas.microsoft.com/office/drawing/2014/main" id="{A046EB51-D805-44EE-A40B-F924910A53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26571" y="359640"/>
            <a:ext cx="6496605" cy="5934075"/>
          </a:xfrm>
          <a:prstGeom prst="rect">
            <a:avLst/>
          </a:prstGeom>
          <a:noFill/>
          <a:ln>
            <a:noFill/>
          </a:ln>
        </p:spPr>
      </p:pic>
      <p:pic>
        <p:nvPicPr>
          <p:cNvPr id="18" name="Picture 17">
            <a:extLst>
              <a:ext uri="{FF2B5EF4-FFF2-40B4-BE49-F238E27FC236}">
                <a16:creationId xmlns:a16="http://schemas.microsoft.com/office/drawing/2014/main" id="{8B1449C0-448E-4829-85C0-E0C979C9115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05514" y="3188517"/>
            <a:ext cx="2562225" cy="457200"/>
          </a:xfrm>
          <a:prstGeom prst="rect">
            <a:avLst/>
          </a:prstGeom>
          <a:noFill/>
          <a:ln>
            <a:noFill/>
          </a:ln>
        </p:spPr>
      </p:pic>
      <p:pic>
        <p:nvPicPr>
          <p:cNvPr id="19" name="Picture 18">
            <a:extLst>
              <a:ext uri="{FF2B5EF4-FFF2-40B4-BE49-F238E27FC236}">
                <a16:creationId xmlns:a16="http://schemas.microsoft.com/office/drawing/2014/main" id="{F92551C8-510B-4639-A5C1-94C11224895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86927" y="4943980"/>
            <a:ext cx="2581275" cy="457200"/>
          </a:xfrm>
          <a:prstGeom prst="rect">
            <a:avLst/>
          </a:prstGeom>
          <a:noFill/>
          <a:ln>
            <a:noFill/>
          </a:ln>
        </p:spPr>
      </p:pic>
      <p:pic>
        <p:nvPicPr>
          <p:cNvPr id="20" name="Picture 19">
            <a:extLst>
              <a:ext uri="{FF2B5EF4-FFF2-40B4-BE49-F238E27FC236}">
                <a16:creationId xmlns:a16="http://schemas.microsoft.com/office/drawing/2014/main" id="{916A6C60-C1A6-4013-817E-40806B8C071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05514" y="3884146"/>
            <a:ext cx="2009775" cy="266700"/>
          </a:xfrm>
          <a:prstGeom prst="rect">
            <a:avLst/>
          </a:prstGeom>
          <a:noFill/>
          <a:ln>
            <a:noFill/>
          </a:ln>
        </p:spPr>
      </p:pic>
      <p:pic>
        <p:nvPicPr>
          <p:cNvPr id="21" name="Picture 20">
            <a:extLst>
              <a:ext uri="{FF2B5EF4-FFF2-40B4-BE49-F238E27FC236}">
                <a16:creationId xmlns:a16="http://schemas.microsoft.com/office/drawing/2014/main" id="{62B51E53-90BD-45A2-A37D-C23BCAE3190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005977" y="5668184"/>
            <a:ext cx="2019300" cy="276225"/>
          </a:xfrm>
          <a:prstGeom prst="rect">
            <a:avLst/>
          </a:prstGeom>
          <a:noFill/>
          <a:ln>
            <a:noFill/>
          </a:ln>
        </p:spPr>
      </p:pic>
      <p:sp>
        <p:nvSpPr>
          <p:cNvPr id="22" name="TextBox 21">
            <a:extLst>
              <a:ext uri="{FF2B5EF4-FFF2-40B4-BE49-F238E27FC236}">
                <a16:creationId xmlns:a16="http://schemas.microsoft.com/office/drawing/2014/main" id="{71D18F27-C8E6-4F28-946B-2EE2F3574A8E}"/>
              </a:ext>
            </a:extLst>
          </p:cNvPr>
          <p:cNvSpPr txBox="1"/>
          <p:nvPr/>
        </p:nvSpPr>
        <p:spPr>
          <a:xfrm>
            <a:off x="915077" y="3625854"/>
            <a:ext cx="367251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Females Mean Age of Death (with CI)</a:t>
            </a:r>
            <a:endParaRPr lang="ko-KR" altLang="en-US" sz="14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62E7BE14-B89B-48E2-8FDF-3757459AAFCE}"/>
              </a:ext>
            </a:extLst>
          </p:cNvPr>
          <p:cNvSpPr txBox="1"/>
          <p:nvPr/>
        </p:nvSpPr>
        <p:spPr>
          <a:xfrm>
            <a:off x="915077" y="4663499"/>
            <a:ext cx="367251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Males Mortality Proportion</a:t>
            </a:r>
            <a:endParaRPr lang="ko-KR" altLang="en-US" sz="14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5BF4B186-20CD-485C-A679-B0515D8C2145}"/>
              </a:ext>
            </a:extLst>
          </p:cNvPr>
          <p:cNvSpPr txBox="1"/>
          <p:nvPr/>
        </p:nvSpPr>
        <p:spPr>
          <a:xfrm>
            <a:off x="915077" y="5383590"/>
            <a:ext cx="367251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Males Mean Age of Death (with CI)</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90125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0">
            <a:extLst>
              <a:ext uri="{FF2B5EF4-FFF2-40B4-BE49-F238E27FC236}">
                <a16:creationId xmlns:a16="http://schemas.microsoft.com/office/drawing/2014/main" id="{7D129851-8755-4599-9F04-3F3F9B0109F9}"/>
              </a:ext>
            </a:extLst>
          </p:cNvPr>
          <p:cNvSpPr txBox="1">
            <a:spLocks/>
          </p:cNvSpPr>
          <p:nvPr/>
        </p:nvSpPr>
        <p:spPr>
          <a:xfrm>
            <a:off x="1105988" y="3429000"/>
            <a:ext cx="3622765" cy="226422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Modern </a:t>
            </a:r>
            <a:r>
              <a:rPr lang="en-US" altLang="ko-KR" sz="4400" b="1" dirty="0">
                <a:solidFill>
                  <a:schemeClr val="bg1"/>
                </a:solidFill>
                <a:latin typeface="+mj-lt"/>
                <a:cs typeface="Arial" pitchFamily="34" charset="0"/>
              </a:rPr>
              <a:t>Portfolio Presentation</a:t>
            </a:r>
          </a:p>
        </p:txBody>
      </p:sp>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7" name="Picture Placeholder 6">
            <a:extLst>
              <a:ext uri="{FF2B5EF4-FFF2-40B4-BE49-F238E27FC236}">
                <a16:creationId xmlns:a16="http://schemas.microsoft.com/office/drawing/2014/main" id="{FA18A9E5-5E51-403B-A299-BE18E3762856}"/>
              </a:ext>
            </a:extLst>
          </p:cNvPr>
          <p:cNvPicPr>
            <a:picLocks noGrp="1"/>
          </p:cNvPicPr>
          <p:nvPr>
            <p:ph type="pic" sz="quarter" idx="10"/>
          </p:nvPr>
        </p:nvPicPr>
        <p:blipFill>
          <a:blip r:embed="rId2">
            <a:extLst>
              <a:ext uri="{28A0092B-C50C-407E-A947-70E740481C1C}">
                <a14:useLocalDpi xmlns:a14="http://schemas.microsoft.com/office/drawing/2010/main" val="0"/>
              </a:ext>
            </a:extLst>
          </a:blip>
          <a:srcRect l="997" r="997"/>
          <a:stretch>
            <a:fillRect/>
          </a:stretch>
        </p:blipFill>
        <p:spPr bwMode="auto">
          <a:xfrm>
            <a:off x="854090" y="860621"/>
            <a:ext cx="10920548" cy="5573486"/>
          </a:xfrm>
          <a:prstGeom prst="rect">
            <a:avLst/>
          </a:prstGeom>
          <a:noFill/>
          <a:ln>
            <a:noFill/>
          </a:ln>
        </p:spPr>
      </p:pic>
      <p:sp>
        <p:nvSpPr>
          <p:cNvPr id="11" name="TextBox 10">
            <a:extLst>
              <a:ext uri="{FF2B5EF4-FFF2-40B4-BE49-F238E27FC236}">
                <a16:creationId xmlns:a16="http://schemas.microsoft.com/office/drawing/2014/main" id="{BEE2A911-0962-4D4B-9A2F-CC28F631293A}"/>
              </a:ext>
            </a:extLst>
          </p:cNvPr>
          <p:cNvSpPr txBox="1"/>
          <p:nvPr/>
        </p:nvSpPr>
        <p:spPr>
          <a:xfrm>
            <a:off x="1241947" y="6701"/>
            <a:ext cx="8761862" cy="707886"/>
          </a:xfrm>
          <a:prstGeom prst="rect">
            <a:avLst/>
          </a:prstGeom>
          <a:noFill/>
        </p:spPr>
        <p:txBody>
          <a:bodyPr wrap="square" rtlCol="0" anchor="ctr">
            <a:spAutoFit/>
          </a:bodyPr>
          <a:lstStyle/>
          <a:p>
            <a:pPr algn="dist"/>
            <a:r>
              <a:rPr lang="en-US" altLang="ko-KR" sz="3200" b="1" dirty="0">
                <a:solidFill>
                  <a:schemeClr val="accent3"/>
                </a:solidFill>
                <a:latin typeface="+mj-lt"/>
                <a:cs typeface="Arial" pitchFamily="34" charset="0"/>
              </a:rPr>
              <a:t>Exploratory </a:t>
            </a:r>
            <a:r>
              <a:rPr lang="en-US" altLang="ko-KR" sz="4000" b="1" dirty="0">
                <a:solidFill>
                  <a:schemeClr val="accent5"/>
                </a:solidFill>
                <a:latin typeface="+mj-lt"/>
                <a:cs typeface="Arial" pitchFamily="34" charset="0"/>
              </a:rPr>
              <a:t>DATA </a:t>
            </a:r>
            <a:r>
              <a:rPr lang="en-US" altLang="ko-KR" sz="3200" b="1" dirty="0">
                <a:solidFill>
                  <a:schemeClr val="accent3"/>
                </a:solidFill>
                <a:latin typeface="+mj-lt"/>
                <a:cs typeface="Arial" pitchFamily="34" charset="0"/>
              </a:rPr>
              <a:t>Analysis</a:t>
            </a:r>
          </a:p>
        </p:txBody>
      </p:sp>
      <p:sp>
        <p:nvSpPr>
          <p:cNvPr id="4" name="Rectangle 3">
            <a:extLst>
              <a:ext uri="{FF2B5EF4-FFF2-40B4-BE49-F238E27FC236}">
                <a16:creationId xmlns:a16="http://schemas.microsoft.com/office/drawing/2014/main" id="{C90B7EAA-4DE3-4800-8745-A720B3DF64B3}"/>
              </a:ext>
            </a:extLst>
          </p:cNvPr>
          <p:cNvSpPr/>
          <p:nvPr/>
        </p:nvSpPr>
        <p:spPr>
          <a:xfrm>
            <a:off x="786884" y="866971"/>
            <a:ext cx="60855" cy="55595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528FC0E-E950-4F45-AB39-1523CD3BE57A}"/>
              </a:ext>
            </a:extLst>
          </p:cNvPr>
          <p:cNvCxnSpPr>
            <a:cxnSpLocks/>
          </p:cNvCxnSpPr>
          <p:nvPr/>
        </p:nvCxnSpPr>
        <p:spPr>
          <a:xfrm flipH="1">
            <a:off x="844564" y="3952875"/>
            <a:ext cx="95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72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10760</TotalTime>
  <Words>639</Words>
  <Application>Microsoft Office PowerPoint</Application>
  <PresentationFormat>Widescreen</PresentationFormat>
  <Paragraphs>118</Paragraphs>
  <Slides>12</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MIMIC – III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Davide Garofalo</cp:lastModifiedBy>
  <cp:revision>138</cp:revision>
  <dcterms:created xsi:type="dcterms:W3CDTF">2018-04-24T17:14:44Z</dcterms:created>
  <dcterms:modified xsi:type="dcterms:W3CDTF">2020-09-17T07:40:39Z</dcterms:modified>
</cp:coreProperties>
</file>