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16.png" ContentType="image/png"/>
  <Override PartName="/ppt/media/image13.png" ContentType="image/png"/>
  <Override PartName="/ppt/media/image11.png" ContentType="image/png"/>
  <Override PartName="/ppt/media/image23.wmf" ContentType="image/x-wmf"/>
  <Override PartName="/ppt/media/image22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5.wmf" ContentType="image/x-wmf"/>
  <Override PartName="/ppt/media/image10.wmf" ContentType="image/x-wmf"/>
  <Override PartName="/ppt/media/image12.wmf" ContentType="image/x-wmf"/>
  <Override PartName="/ppt/media/image14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89600" cy="6786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120" cy="49896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400" cy="746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5880" cy="12441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89600" cy="6786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120" cy="49896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400" cy="74664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</a:t>
            </a:r>
            <a:r>
              <a:rPr b="0" lang="en-GB" sz="4400" spc="-1" strike="noStrike">
                <a:latin typeface="Arial"/>
              </a:rPr>
              <a:t>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176880"/>
            <a:ext cx="12189600" cy="6786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3120" cy="49896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59400" cy="74664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ti</a:t>
            </a:r>
            <a:r>
              <a:rPr b="0" lang="en-GB" sz="1800" spc="-1" strike="noStrike">
                <a:latin typeface="Arial"/>
              </a:rPr>
              <a:t>tl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KelkooGroup/theGardener" TargetMode="Externa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75320" y="4385520"/>
            <a:ext cx="94233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in a nutshell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C61B437-B42D-4AB0-8CB4-442AB470A6E9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2760" cy="1445760"/>
          </a:xfrm>
          <a:prstGeom prst="rect">
            <a:avLst/>
          </a:prstGeom>
          <a:ln>
            <a:noFill/>
          </a:ln>
        </p:spPr>
      </p:pic>
      <p:sp>
        <p:nvSpPr>
          <p:cNvPr id="520" name="CustomShape 3"/>
          <p:cNvSpPr/>
          <p:nvPr/>
        </p:nvSpPr>
        <p:spPr>
          <a:xfrm>
            <a:off x="1293120" y="2088000"/>
            <a:ext cx="9649080" cy="38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Milestones</a:t>
            </a:r>
            <a:endParaRPr b="0" lang="en-GB" sz="36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M1 : Generate documentation 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(Work in progress)</a:t>
            </a:r>
            <a:endParaRPr b="0" lang="en-GB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M2 : Administration</a:t>
            </a:r>
            <a:endParaRPr b="0" lang="en-GB" sz="36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M3 : Packaging</a:t>
            </a:r>
            <a:endParaRPr b="0" lang="en-GB" sz="36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M4 : Write scenario through a work flow</a:t>
            </a:r>
            <a:endParaRPr b="0" lang="en-GB" sz="36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M5 : Generate an API documentation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104000" y="4392000"/>
            <a:ext cx="5254200" cy="574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"/>
          <p:cNvSpPr/>
          <p:nvPr/>
        </p:nvSpPr>
        <p:spPr>
          <a:xfrm>
            <a:off x="798840" y="2998800"/>
            <a:ext cx="67593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Original idea and main contributors 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6920" cy="664560"/>
          </a:xfrm>
          <a:prstGeom prst="rect">
            <a:avLst/>
          </a:prstGeom>
          <a:ln>
            <a:noFill/>
          </a:ln>
        </p:spPr>
      </p:pic>
      <p:sp>
        <p:nvSpPr>
          <p:cNvPr id="524" name="CustomShape 3"/>
          <p:cNvSpPr/>
          <p:nvPr/>
        </p:nvSpPr>
        <p:spPr>
          <a:xfrm>
            <a:off x="1518840" y="5014800"/>
            <a:ext cx="67593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Contributors welcomed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F46F986-3C50-43AC-9CD4-CE08FA0365E3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039720" y="2064240"/>
            <a:ext cx="2174760" cy="2176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6679800" y="2128320"/>
            <a:ext cx="936720" cy="10288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6505200" y="3504960"/>
            <a:ext cx="1241640" cy="7358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6505200" y="3504960"/>
            <a:ext cx="619560" cy="7358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6972840" y="3095640"/>
            <a:ext cx="304560" cy="10350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7039080" y="3807720"/>
            <a:ext cx="164160" cy="3225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6972840" y="3320280"/>
            <a:ext cx="304560" cy="206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6474960" y="2529720"/>
            <a:ext cx="1299600" cy="8582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7127280" y="2529720"/>
            <a:ext cx="647640" cy="8582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6659640" y="2371320"/>
            <a:ext cx="928440" cy="6998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6696000" y="2371320"/>
            <a:ext cx="868320" cy="7156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"/>
          <p:cNvSpPr/>
          <p:nvPr/>
        </p:nvSpPr>
        <p:spPr>
          <a:xfrm>
            <a:off x="7468560" y="2820600"/>
            <a:ext cx="108000" cy="206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6675840" y="2820600"/>
            <a:ext cx="108000" cy="206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6830280" y="2840760"/>
            <a:ext cx="591480" cy="2221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7"/>
          <p:cNvSpPr/>
          <p:nvPr/>
        </p:nvSpPr>
        <p:spPr>
          <a:xfrm>
            <a:off x="6846480" y="2848680"/>
            <a:ext cx="250200" cy="2001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7155360" y="2848680"/>
            <a:ext cx="248400" cy="2001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6707880" y="3308400"/>
            <a:ext cx="416880" cy="822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0"/>
          <p:cNvSpPr/>
          <p:nvPr/>
        </p:nvSpPr>
        <p:spPr>
          <a:xfrm>
            <a:off x="7127280" y="3308400"/>
            <a:ext cx="414720" cy="822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2952000" y="4438440"/>
            <a:ext cx="21704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Product Owner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>
            <a:off x="6044760" y="4438440"/>
            <a:ext cx="21704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24600" y="2898360"/>
            <a:ext cx="3974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6924600" y="3129120"/>
            <a:ext cx="399240" cy="1404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6972120" y="2896920"/>
            <a:ext cx="94320" cy="94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6"/>
          <p:cNvSpPr/>
          <p:nvPr/>
        </p:nvSpPr>
        <p:spPr>
          <a:xfrm>
            <a:off x="7181640" y="2896920"/>
            <a:ext cx="94320" cy="94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7"/>
          <p:cNvSpPr/>
          <p:nvPr/>
        </p:nvSpPr>
        <p:spPr>
          <a:xfrm>
            <a:off x="864000" y="1267200"/>
            <a:ext cx="3384360" cy="674280"/>
          </a:xfrm>
          <a:prstGeom prst="wedgeRectCallout">
            <a:avLst>
              <a:gd name="adj1" fmla="val 22475"/>
              <a:gd name="adj2" fmla="val 68584"/>
            </a:avLst>
          </a:prstGeom>
          <a:solidFill>
            <a:srgbClr val="6d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bla….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28"/>
          <p:cNvSpPr/>
          <p:nvPr/>
        </p:nvSpPr>
        <p:spPr>
          <a:xfrm>
            <a:off x="4608000" y="1266120"/>
            <a:ext cx="4130640" cy="532080"/>
          </a:xfrm>
          <a:prstGeom prst="wedgeRectCallout">
            <a:avLst>
              <a:gd name="adj1" fmla="val 21553"/>
              <a:gd name="adj2" fmla="val 86403"/>
            </a:avLst>
          </a:prstGeom>
          <a:solidFill>
            <a:srgbClr val="a3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bla...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CustomShape 29"/>
          <p:cNvSpPr/>
          <p:nvPr/>
        </p:nvSpPr>
        <p:spPr>
          <a:xfrm>
            <a:off x="1149120" y="4968000"/>
            <a:ext cx="1051308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good way to open the discussion with the product owner</a:t>
            </a:r>
            <a:endParaRPr b="0" lang="en-GB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contract between the product owner and the dev team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155" name="Picture 11" descr=""/>
          <p:cNvPicPr/>
          <p:nvPr/>
        </p:nvPicPr>
        <p:blipFill>
          <a:blip r:embed="rId1"/>
          <a:stretch/>
        </p:blipFill>
        <p:spPr>
          <a:xfrm>
            <a:off x="2904120" y="2052000"/>
            <a:ext cx="224532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AB5B159-7941-4589-8A58-48CAFB74819F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025760" y="1809720"/>
            <a:ext cx="1448280" cy="13651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7452000" y="1849680"/>
            <a:ext cx="622800" cy="6451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7336080" y="2713680"/>
            <a:ext cx="826200" cy="4611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7336080" y="2713680"/>
            <a:ext cx="411480" cy="4611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7647480" y="2457720"/>
            <a:ext cx="201960" cy="6480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7"/>
          <p:cNvSpPr/>
          <p:nvPr/>
        </p:nvSpPr>
        <p:spPr>
          <a:xfrm>
            <a:off x="7691400" y="2904120"/>
            <a:ext cx="108000" cy="2012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"/>
          <p:cNvSpPr/>
          <p:nvPr/>
        </p:nvSpPr>
        <p:spPr>
          <a:xfrm>
            <a:off x="7647480" y="2598480"/>
            <a:ext cx="201960" cy="1281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"/>
          <p:cNvSpPr/>
          <p:nvPr/>
        </p:nvSpPr>
        <p:spPr>
          <a:xfrm>
            <a:off x="7316280" y="2102040"/>
            <a:ext cx="864360" cy="5374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>
            <a:off x="7750800" y="2102040"/>
            <a:ext cx="429840" cy="5374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7439040" y="2002680"/>
            <a:ext cx="617760" cy="4381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7463520" y="2002680"/>
            <a:ext cx="576720" cy="4478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"/>
          <p:cNvSpPr/>
          <p:nvPr/>
        </p:nvSpPr>
        <p:spPr>
          <a:xfrm>
            <a:off x="7977960" y="2284920"/>
            <a:ext cx="70200" cy="1281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7450200" y="2284920"/>
            <a:ext cx="70200" cy="1281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5"/>
          <p:cNvSpPr/>
          <p:nvPr/>
        </p:nvSpPr>
        <p:spPr>
          <a:xfrm>
            <a:off x="7552440" y="2297520"/>
            <a:ext cx="392760" cy="1382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>
            <a:off x="7563240" y="2302200"/>
            <a:ext cx="165600" cy="124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"/>
          <p:cNvSpPr/>
          <p:nvPr/>
        </p:nvSpPr>
        <p:spPr>
          <a:xfrm>
            <a:off x="7769160" y="2302200"/>
            <a:ext cx="164160" cy="124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8"/>
          <p:cNvSpPr/>
          <p:nvPr/>
        </p:nvSpPr>
        <p:spPr>
          <a:xfrm>
            <a:off x="7470720" y="2590920"/>
            <a:ext cx="276840" cy="5148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9"/>
          <p:cNvSpPr/>
          <p:nvPr/>
        </p:nvSpPr>
        <p:spPr>
          <a:xfrm>
            <a:off x="7750800" y="2590920"/>
            <a:ext cx="275400" cy="5148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0"/>
          <p:cNvSpPr/>
          <p:nvPr/>
        </p:nvSpPr>
        <p:spPr>
          <a:xfrm>
            <a:off x="5881320" y="2855520"/>
            <a:ext cx="148752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21"/>
          <p:cNvSpPr/>
          <p:nvPr/>
        </p:nvSpPr>
        <p:spPr>
          <a:xfrm>
            <a:off x="7007040" y="3138120"/>
            <a:ext cx="148716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>
            <a:off x="3024000" y="2207520"/>
            <a:ext cx="14871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2 or 3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hours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4344480" y="2314800"/>
            <a:ext cx="21841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7650720" y="2527920"/>
            <a:ext cx="190080" cy="615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5"/>
          <p:cNvSpPr/>
          <p:nvPr/>
        </p:nvSpPr>
        <p:spPr>
          <a:xfrm>
            <a:off x="7584480" y="2326680"/>
            <a:ext cx="63360" cy="59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6"/>
          <p:cNvSpPr/>
          <p:nvPr/>
        </p:nvSpPr>
        <p:spPr>
          <a:xfrm>
            <a:off x="7834320" y="2326680"/>
            <a:ext cx="63360" cy="59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7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>
            <a:off x="3411360" y="2114280"/>
            <a:ext cx="762840" cy="76392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9"/>
          <p:cNvSpPr/>
          <p:nvPr/>
        </p:nvSpPr>
        <p:spPr>
          <a:xfrm>
            <a:off x="3355920" y="2463120"/>
            <a:ext cx="116280" cy="6768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0"/>
          <p:cNvSpPr/>
          <p:nvPr/>
        </p:nvSpPr>
        <p:spPr>
          <a:xfrm>
            <a:off x="2733120" y="5184000"/>
            <a:ext cx="720108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Improve the team velocity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247560" y="3452040"/>
            <a:ext cx="4966560" cy="1416240"/>
          </a:xfrm>
          <a:prstGeom prst="rect">
            <a:avLst/>
          </a:prstGeom>
          <a:ln>
            <a:noFill/>
          </a:ln>
        </p:spPr>
      </p:pic>
      <p:pic>
        <p:nvPicPr>
          <p:cNvPr id="187" name="Picture 11" descr=""/>
          <p:cNvPicPr/>
          <p:nvPr/>
        </p:nvPicPr>
        <p:blipFill>
          <a:blip r:embed="rId2"/>
          <a:stretch/>
        </p:blipFill>
        <p:spPr>
          <a:xfrm>
            <a:off x="5932080" y="1511280"/>
            <a:ext cx="1404000" cy="14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CD52FEB-4A60-4B57-84F9-E92E4F60B135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800000" y="1944000"/>
            <a:ext cx="2174760" cy="2176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440080" y="2008080"/>
            <a:ext cx="936720" cy="10288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2265480" y="3384720"/>
            <a:ext cx="1241640" cy="7358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2265480" y="3384720"/>
            <a:ext cx="619560" cy="7358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2733120" y="2975400"/>
            <a:ext cx="304560" cy="10350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2799360" y="3687480"/>
            <a:ext cx="164160" cy="3225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2733120" y="3200040"/>
            <a:ext cx="304560" cy="206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2235240" y="2409480"/>
            <a:ext cx="1299600" cy="8582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2887560" y="2409480"/>
            <a:ext cx="647640" cy="8582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2419920" y="2251080"/>
            <a:ext cx="928440" cy="6998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2456280" y="2251080"/>
            <a:ext cx="868320" cy="7156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3228840" y="2700360"/>
            <a:ext cx="108000" cy="206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2436120" y="2700360"/>
            <a:ext cx="108000" cy="206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"/>
          <p:cNvSpPr/>
          <p:nvPr/>
        </p:nvSpPr>
        <p:spPr>
          <a:xfrm>
            <a:off x="2590560" y="2720520"/>
            <a:ext cx="591480" cy="2221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7"/>
          <p:cNvSpPr/>
          <p:nvPr/>
        </p:nvSpPr>
        <p:spPr>
          <a:xfrm>
            <a:off x="2606760" y="2728440"/>
            <a:ext cx="250200" cy="2001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2915640" y="2728440"/>
            <a:ext cx="248400" cy="2001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9"/>
          <p:cNvSpPr/>
          <p:nvPr/>
        </p:nvSpPr>
        <p:spPr>
          <a:xfrm>
            <a:off x="2468160" y="3188160"/>
            <a:ext cx="416880" cy="822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"/>
          <p:cNvSpPr/>
          <p:nvPr/>
        </p:nvSpPr>
        <p:spPr>
          <a:xfrm>
            <a:off x="2887560" y="3188160"/>
            <a:ext cx="414720" cy="822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1"/>
          <p:cNvSpPr/>
          <p:nvPr/>
        </p:nvSpPr>
        <p:spPr>
          <a:xfrm>
            <a:off x="1805040" y="4318200"/>
            <a:ext cx="21704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2684880" y="2778120"/>
            <a:ext cx="3974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3"/>
          <p:cNvSpPr/>
          <p:nvPr/>
        </p:nvSpPr>
        <p:spPr>
          <a:xfrm>
            <a:off x="2684880" y="3008880"/>
            <a:ext cx="399240" cy="1404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4"/>
          <p:cNvSpPr/>
          <p:nvPr/>
        </p:nvSpPr>
        <p:spPr>
          <a:xfrm>
            <a:off x="2732400" y="2776680"/>
            <a:ext cx="94320" cy="94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5"/>
          <p:cNvSpPr/>
          <p:nvPr/>
        </p:nvSpPr>
        <p:spPr>
          <a:xfrm>
            <a:off x="2941920" y="2776680"/>
            <a:ext cx="94320" cy="943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6"/>
          <p:cNvSpPr/>
          <p:nvPr/>
        </p:nvSpPr>
        <p:spPr>
          <a:xfrm>
            <a:off x="1149120" y="5184000"/>
            <a:ext cx="1051308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Guide the dev in the implementation of the feature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176000" y="1656000"/>
            <a:ext cx="5853240" cy="29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2051B28-48FB-4071-8E7B-158BDD7D520A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0797120" y="356400"/>
            <a:ext cx="907560" cy="9086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11064600" y="383400"/>
            <a:ext cx="390240" cy="4287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10991880" y="958680"/>
            <a:ext cx="517680" cy="3063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10991880" y="958680"/>
            <a:ext cx="257400" cy="3063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11187360" y="787680"/>
            <a:ext cx="126000" cy="4312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11214720" y="1085400"/>
            <a:ext cx="66960" cy="1335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11187360" y="881640"/>
            <a:ext cx="126000" cy="846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"/>
          <p:cNvSpPr/>
          <p:nvPr/>
        </p:nvSpPr>
        <p:spPr>
          <a:xfrm>
            <a:off x="10979280" y="551160"/>
            <a:ext cx="541800" cy="3574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1251800" y="551160"/>
            <a:ext cx="269280" cy="3574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>
            <a:off x="11056320" y="484920"/>
            <a:ext cx="386640" cy="2912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11071440" y="484920"/>
            <a:ext cx="361440" cy="2977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3"/>
          <p:cNvSpPr/>
          <p:nvPr/>
        </p:nvSpPr>
        <p:spPr>
          <a:xfrm>
            <a:off x="11394360" y="672840"/>
            <a:ext cx="43560" cy="846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11063160" y="672840"/>
            <a:ext cx="43560" cy="846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11127600" y="681120"/>
            <a:ext cx="245880" cy="914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6"/>
          <p:cNvSpPr/>
          <p:nvPr/>
        </p:nvSpPr>
        <p:spPr>
          <a:xfrm>
            <a:off x="11134440" y="684360"/>
            <a:ext cx="103320" cy="8208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7"/>
          <p:cNvSpPr/>
          <p:nvPr/>
        </p:nvSpPr>
        <p:spPr>
          <a:xfrm>
            <a:off x="11263680" y="684360"/>
            <a:ext cx="102240" cy="8208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11076480" y="876600"/>
            <a:ext cx="172800" cy="34236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"/>
          <p:cNvSpPr/>
          <p:nvPr/>
        </p:nvSpPr>
        <p:spPr>
          <a:xfrm>
            <a:off x="11251800" y="876600"/>
            <a:ext cx="172080" cy="34236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0"/>
          <p:cNvSpPr/>
          <p:nvPr/>
        </p:nvSpPr>
        <p:spPr>
          <a:xfrm>
            <a:off x="10801440" y="1274760"/>
            <a:ext cx="887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35" name="Picture 159" descr=""/>
          <p:cNvPicPr/>
          <p:nvPr/>
        </p:nvPicPr>
        <p:blipFill>
          <a:blip r:embed="rId1"/>
          <a:stretch/>
        </p:blipFill>
        <p:spPr>
          <a:xfrm>
            <a:off x="4133160" y="1728000"/>
            <a:ext cx="3569040" cy="3245760"/>
          </a:xfrm>
          <a:prstGeom prst="rect">
            <a:avLst/>
          </a:prstGeom>
          <a:ln>
            <a:noFill/>
          </a:ln>
        </p:spPr>
      </p:pic>
      <p:sp>
        <p:nvSpPr>
          <p:cNvPr id="236" name="CustomShape 21"/>
          <p:cNvSpPr/>
          <p:nvPr/>
        </p:nvSpPr>
        <p:spPr>
          <a:xfrm>
            <a:off x="3960000" y="2847960"/>
            <a:ext cx="34239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BDD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7" name="CustomShape 22"/>
          <p:cNvSpPr/>
          <p:nvPr/>
        </p:nvSpPr>
        <p:spPr>
          <a:xfrm>
            <a:off x="11196720" y="827640"/>
            <a:ext cx="121320" cy="41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"/>
          <p:cNvSpPr/>
          <p:nvPr/>
        </p:nvSpPr>
        <p:spPr>
          <a:xfrm>
            <a:off x="11154240" y="691200"/>
            <a:ext cx="39960" cy="399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"/>
          <p:cNvSpPr/>
          <p:nvPr/>
        </p:nvSpPr>
        <p:spPr>
          <a:xfrm>
            <a:off x="11314440" y="691200"/>
            <a:ext cx="39960" cy="399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5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6"/>
          <p:cNvSpPr/>
          <p:nvPr/>
        </p:nvSpPr>
        <p:spPr>
          <a:xfrm>
            <a:off x="1149120" y="5155920"/>
            <a:ext cx="1051308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Make the refactoring at component level possible and easy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9A9ED5E-3E01-47B1-9617-A4E30938754D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376000" y="1253520"/>
            <a:ext cx="6855840" cy="392868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40000" y="4464000"/>
            <a:ext cx="8566200" cy="1006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1581120" y="4968000"/>
            <a:ext cx="1051308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Exhaustive accurate executable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10707840" y="378720"/>
            <a:ext cx="85824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10709640" y="378000"/>
            <a:ext cx="856440" cy="884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10893600" y="963000"/>
            <a:ext cx="487440" cy="2991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11336760" y="1061640"/>
            <a:ext cx="45000" cy="15084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"/>
          <p:cNvSpPr/>
          <p:nvPr/>
        </p:nvSpPr>
        <p:spPr>
          <a:xfrm>
            <a:off x="11247480" y="993240"/>
            <a:ext cx="48960" cy="25416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0"/>
          <p:cNvSpPr/>
          <p:nvPr/>
        </p:nvSpPr>
        <p:spPr>
          <a:xfrm>
            <a:off x="11156760" y="964440"/>
            <a:ext cx="51840" cy="29556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11068560" y="964440"/>
            <a:ext cx="49320" cy="29556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10978560" y="991440"/>
            <a:ext cx="50040" cy="25560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10893600" y="1063800"/>
            <a:ext cx="46080" cy="1479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10929600" y="1031400"/>
            <a:ext cx="415800" cy="532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5"/>
          <p:cNvSpPr/>
          <p:nvPr/>
        </p:nvSpPr>
        <p:spPr>
          <a:xfrm>
            <a:off x="10895040" y="1124280"/>
            <a:ext cx="484560" cy="507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6"/>
          <p:cNvSpPr/>
          <p:nvPr/>
        </p:nvSpPr>
        <p:spPr>
          <a:xfrm>
            <a:off x="10945080" y="1216440"/>
            <a:ext cx="385200" cy="450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11336760" y="1061640"/>
            <a:ext cx="8640" cy="2268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11336760" y="1124280"/>
            <a:ext cx="42840" cy="507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>
            <a:off x="11247480" y="1031400"/>
            <a:ext cx="48960" cy="532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11247480" y="1124280"/>
            <a:ext cx="4896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11247480" y="1216440"/>
            <a:ext cx="48960" cy="3060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11156760" y="1031400"/>
            <a:ext cx="51840" cy="532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3"/>
          <p:cNvSpPr/>
          <p:nvPr/>
        </p:nvSpPr>
        <p:spPr>
          <a:xfrm>
            <a:off x="11156760" y="1124280"/>
            <a:ext cx="518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4"/>
          <p:cNvSpPr/>
          <p:nvPr/>
        </p:nvSpPr>
        <p:spPr>
          <a:xfrm>
            <a:off x="11156760" y="1216440"/>
            <a:ext cx="51840" cy="435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5"/>
          <p:cNvSpPr/>
          <p:nvPr/>
        </p:nvSpPr>
        <p:spPr>
          <a:xfrm>
            <a:off x="11068560" y="1031400"/>
            <a:ext cx="49320" cy="532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11068560" y="1124280"/>
            <a:ext cx="4932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"/>
          <p:cNvSpPr/>
          <p:nvPr/>
        </p:nvSpPr>
        <p:spPr>
          <a:xfrm>
            <a:off x="11068560" y="1216440"/>
            <a:ext cx="49320" cy="435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8"/>
          <p:cNvSpPr/>
          <p:nvPr/>
        </p:nvSpPr>
        <p:spPr>
          <a:xfrm>
            <a:off x="10978560" y="1031400"/>
            <a:ext cx="50040" cy="532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9"/>
          <p:cNvSpPr/>
          <p:nvPr/>
        </p:nvSpPr>
        <p:spPr>
          <a:xfrm>
            <a:off x="10978560" y="1124280"/>
            <a:ext cx="50040" cy="507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0"/>
          <p:cNvSpPr/>
          <p:nvPr/>
        </p:nvSpPr>
        <p:spPr>
          <a:xfrm>
            <a:off x="10978560" y="1216440"/>
            <a:ext cx="50040" cy="3060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1"/>
          <p:cNvSpPr/>
          <p:nvPr/>
        </p:nvSpPr>
        <p:spPr>
          <a:xfrm>
            <a:off x="10929600" y="1063800"/>
            <a:ext cx="1008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2"/>
          <p:cNvSpPr/>
          <p:nvPr/>
        </p:nvSpPr>
        <p:spPr>
          <a:xfrm>
            <a:off x="10895040" y="1124280"/>
            <a:ext cx="44640" cy="507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3"/>
          <p:cNvSpPr/>
          <p:nvPr/>
        </p:nvSpPr>
        <p:spPr>
          <a:xfrm>
            <a:off x="11077920" y="797040"/>
            <a:ext cx="118440" cy="246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4"/>
          <p:cNvSpPr/>
          <p:nvPr/>
        </p:nvSpPr>
        <p:spPr>
          <a:xfrm>
            <a:off x="11077920" y="886680"/>
            <a:ext cx="118440" cy="8424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5"/>
          <p:cNvSpPr/>
          <p:nvPr/>
        </p:nvSpPr>
        <p:spPr>
          <a:xfrm>
            <a:off x="10881720" y="567000"/>
            <a:ext cx="511920" cy="3474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6"/>
          <p:cNvSpPr/>
          <p:nvPr/>
        </p:nvSpPr>
        <p:spPr>
          <a:xfrm>
            <a:off x="10954800" y="502920"/>
            <a:ext cx="365400" cy="28188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7"/>
          <p:cNvSpPr/>
          <p:nvPr/>
        </p:nvSpPr>
        <p:spPr>
          <a:xfrm>
            <a:off x="10977480" y="447120"/>
            <a:ext cx="320400" cy="29448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8"/>
          <p:cNvSpPr/>
          <p:nvPr/>
        </p:nvSpPr>
        <p:spPr>
          <a:xfrm>
            <a:off x="10916280" y="591120"/>
            <a:ext cx="443160" cy="16524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9"/>
          <p:cNvSpPr/>
          <p:nvPr/>
        </p:nvSpPr>
        <p:spPr>
          <a:xfrm>
            <a:off x="10991160" y="609120"/>
            <a:ext cx="290520" cy="28800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0"/>
          <p:cNvSpPr/>
          <p:nvPr/>
        </p:nvSpPr>
        <p:spPr>
          <a:xfrm>
            <a:off x="11139480" y="618840"/>
            <a:ext cx="177480" cy="29556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1"/>
          <p:cNvSpPr/>
          <p:nvPr/>
        </p:nvSpPr>
        <p:spPr>
          <a:xfrm>
            <a:off x="11041200" y="475200"/>
            <a:ext cx="194040" cy="1108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2"/>
          <p:cNvSpPr/>
          <p:nvPr/>
        </p:nvSpPr>
        <p:spPr>
          <a:xfrm>
            <a:off x="10958400" y="602640"/>
            <a:ext cx="343440" cy="16344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3"/>
          <p:cNvSpPr/>
          <p:nvPr/>
        </p:nvSpPr>
        <p:spPr>
          <a:xfrm>
            <a:off x="11274120" y="685080"/>
            <a:ext cx="414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4"/>
          <p:cNvSpPr/>
          <p:nvPr/>
        </p:nvSpPr>
        <p:spPr>
          <a:xfrm>
            <a:off x="10961280" y="685080"/>
            <a:ext cx="414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5"/>
          <p:cNvSpPr/>
          <p:nvPr/>
        </p:nvSpPr>
        <p:spPr>
          <a:xfrm>
            <a:off x="10960560" y="988920"/>
            <a:ext cx="97920" cy="25092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6"/>
          <p:cNvSpPr/>
          <p:nvPr/>
        </p:nvSpPr>
        <p:spPr>
          <a:xfrm>
            <a:off x="11211840" y="977400"/>
            <a:ext cx="118440" cy="2739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7"/>
          <p:cNvSpPr/>
          <p:nvPr/>
        </p:nvSpPr>
        <p:spPr>
          <a:xfrm>
            <a:off x="10999440" y="932040"/>
            <a:ext cx="293040" cy="19476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8"/>
          <p:cNvSpPr/>
          <p:nvPr/>
        </p:nvSpPr>
        <p:spPr>
          <a:xfrm>
            <a:off x="10982160" y="974520"/>
            <a:ext cx="300960" cy="16740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9"/>
          <p:cNvSpPr/>
          <p:nvPr/>
        </p:nvSpPr>
        <p:spPr>
          <a:xfrm>
            <a:off x="10986120" y="696600"/>
            <a:ext cx="303480" cy="25668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0"/>
          <p:cNvSpPr/>
          <p:nvPr/>
        </p:nvSpPr>
        <p:spPr>
          <a:xfrm>
            <a:off x="11083680" y="808920"/>
            <a:ext cx="108360" cy="723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1"/>
          <p:cNvSpPr/>
          <p:nvPr/>
        </p:nvSpPr>
        <p:spPr>
          <a:xfrm>
            <a:off x="11019960" y="691560"/>
            <a:ext cx="234000" cy="802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2"/>
          <p:cNvSpPr/>
          <p:nvPr/>
        </p:nvSpPr>
        <p:spPr>
          <a:xfrm>
            <a:off x="10651680" y="1270440"/>
            <a:ext cx="9118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11081880" y="821160"/>
            <a:ext cx="97560" cy="342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4"/>
          <p:cNvSpPr/>
          <p:nvPr/>
        </p:nvSpPr>
        <p:spPr>
          <a:xfrm>
            <a:off x="11048040" y="707760"/>
            <a:ext cx="3168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5"/>
          <p:cNvSpPr/>
          <p:nvPr/>
        </p:nvSpPr>
        <p:spPr>
          <a:xfrm>
            <a:off x="11176560" y="707760"/>
            <a:ext cx="3204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BUT we should improve the 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F92833A-AB6B-40DC-878A-E13B9D54DA28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159640" y="220356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8652240" y="1351800"/>
            <a:ext cx="865080" cy="8658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8907120" y="1377360"/>
            <a:ext cx="371880" cy="4089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"/>
          <p:cNvSpPr/>
          <p:nvPr/>
        </p:nvSpPr>
        <p:spPr>
          <a:xfrm>
            <a:off x="8837640" y="1925280"/>
            <a:ext cx="493560" cy="2923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"/>
          <p:cNvSpPr/>
          <p:nvPr/>
        </p:nvSpPr>
        <p:spPr>
          <a:xfrm>
            <a:off x="8837640" y="1925280"/>
            <a:ext cx="245880" cy="2923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8"/>
          <p:cNvSpPr/>
          <p:nvPr/>
        </p:nvSpPr>
        <p:spPr>
          <a:xfrm>
            <a:off x="9023760" y="1762200"/>
            <a:ext cx="120600" cy="41112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9"/>
          <p:cNvSpPr/>
          <p:nvPr/>
        </p:nvSpPr>
        <p:spPr>
          <a:xfrm>
            <a:off x="9050040" y="2045880"/>
            <a:ext cx="64440" cy="1274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0"/>
          <p:cNvSpPr/>
          <p:nvPr/>
        </p:nvSpPr>
        <p:spPr>
          <a:xfrm>
            <a:off x="9023760" y="1851840"/>
            <a:ext cx="120600" cy="813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1"/>
          <p:cNvSpPr/>
          <p:nvPr/>
        </p:nvSpPr>
        <p:spPr>
          <a:xfrm>
            <a:off x="8825400" y="1537200"/>
            <a:ext cx="516600" cy="340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2"/>
          <p:cNvSpPr/>
          <p:nvPr/>
        </p:nvSpPr>
        <p:spPr>
          <a:xfrm>
            <a:off x="9084960" y="1537200"/>
            <a:ext cx="257040" cy="340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3"/>
          <p:cNvSpPr/>
          <p:nvPr/>
        </p:nvSpPr>
        <p:spPr>
          <a:xfrm>
            <a:off x="8898840" y="1473840"/>
            <a:ext cx="369000" cy="2779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4"/>
          <p:cNvSpPr/>
          <p:nvPr/>
        </p:nvSpPr>
        <p:spPr>
          <a:xfrm>
            <a:off x="8913240" y="1473840"/>
            <a:ext cx="344880" cy="284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5"/>
          <p:cNvSpPr/>
          <p:nvPr/>
        </p:nvSpPr>
        <p:spPr>
          <a:xfrm>
            <a:off x="9221040" y="165276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6"/>
          <p:cNvSpPr/>
          <p:nvPr/>
        </p:nvSpPr>
        <p:spPr>
          <a:xfrm>
            <a:off x="8905320" y="165276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7"/>
          <p:cNvSpPr/>
          <p:nvPr/>
        </p:nvSpPr>
        <p:spPr>
          <a:xfrm>
            <a:off x="8966880" y="1661040"/>
            <a:ext cx="234720" cy="878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8"/>
          <p:cNvSpPr/>
          <p:nvPr/>
        </p:nvSpPr>
        <p:spPr>
          <a:xfrm>
            <a:off x="8973360" y="1663920"/>
            <a:ext cx="99000" cy="7884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9"/>
          <p:cNvSpPr/>
          <p:nvPr/>
        </p:nvSpPr>
        <p:spPr>
          <a:xfrm>
            <a:off x="9096480" y="1663920"/>
            <a:ext cx="97920" cy="7884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0"/>
          <p:cNvSpPr/>
          <p:nvPr/>
        </p:nvSpPr>
        <p:spPr>
          <a:xfrm>
            <a:off x="8918280" y="1847160"/>
            <a:ext cx="165240" cy="32652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1"/>
          <p:cNvSpPr/>
          <p:nvPr/>
        </p:nvSpPr>
        <p:spPr>
          <a:xfrm>
            <a:off x="9084960" y="1847160"/>
            <a:ext cx="164520" cy="32652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2"/>
          <p:cNvSpPr/>
          <p:nvPr/>
        </p:nvSpPr>
        <p:spPr>
          <a:xfrm>
            <a:off x="8640720" y="2193840"/>
            <a:ext cx="1367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0" name="CustomShape 23"/>
          <p:cNvSpPr/>
          <p:nvPr/>
        </p:nvSpPr>
        <p:spPr>
          <a:xfrm flipV="1">
            <a:off x="7344000" y="17834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4"/>
          <p:cNvSpPr/>
          <p:nvPr/>
        </p:nvSpPr>
        <p:spPr>
          <a:xfrm>
            <a:off x="3211920" y="234000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5"/>
          <p:cNvSpPr/>
          <p:nvPr/>
        </p:nvSpPr>
        <p:spPr>
          <a:xfrm flipH="1" flipV="1">
            <a:off x="7623000" y="426420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6"/>
          <p:cNvSpPr/>
          <p:nvPr/>
        </p:nvSpPr>
        <p:spPr>
          <a:xfrm flipH="1">
            <a:off x="3209760" y="420732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7"/>
          <p:cNvSpPr/>
          <p:nvPr/>
        </p:nvSpPr>
        <p:spPr>
          <a:xfrm>
            <a:off x="5565600" y="1099440"/>
            <a:ext cx="763560" cy="76464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8"/>
          <p:cNvSpPr/>
          <p:nvPr/>
        </p:nvSpPr>
        <p:spPr>
          <a:xfrm>
            <a:off x="5510160" y="1340280"/>
            <a:ext cx="117000" cy="6840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9"/>
          <p:cNvSpPr/>
          <p:nvPr/>
        </p:nvSpPr>
        <p:spPr>
          <a:xfrm>
            <a:off x="5502960" y="1314000"/>
            <a:ext cx="88848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Emails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7" name="CustomShape 30"/>
          <p:cNvSpPr/>
          <p:nvPr/>
        </p:nvSpPr>
        <p:spPr>
          <a:xfrm>
            <a:off x="4199760" y="237348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1"/>
          <p:cNvSpPr/>
          <p:nvPr/>
        </p:nvSpPr>
        <p:spPr>
          <a:xfrm>
            <a:off x="4028040" y="1814400"/>
            <a:ext cx="3738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9" name="CustomShape 32"/>
          <p:cNvSpPr/>
          <p:nvPr/>
        </p:nvSpPr>
        <p:spPr>
          <a:xfrm flipH="1">
            <a:off x="4124160" y="501192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3"/>
          <p:cNvSpPr/>
          <p:nvPr/>
        </p:nvSpPr>
        <p:spPr>
          <a:xfrm>
            <a:off x="3902400" y="513792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1" name="CustomShape 34"/>
          <p:cNvSpPr/>
          <p:nvPr/>
        </p:nvSpPr>
        <p:spPr>
          <a:xfrm rot="5400000">
            <a:off x="8327160" y="358812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5"/>
          <p:cNvSpPr/>
          <p:nvPr/>
        </p:nvSpPr>
        <p:spPr>
          <a:xfrm flipH="1">
            <a:off x="2562840" y="355788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6"/>
          <p:cNvSpPr/>
          <p:nvPr/>
        </p:nvSpPr>
        <p:spPr>
          <a:xfrm>
            <a:off x="9168120" y="3151800"/>
            <a:ext cx="1537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4" name="CustomShape 37"/>
          <p:cNvSpPr/>
          <p:nvPr/>
        </p:nvSpPr>
        <p:spPr>
          <a:xfrm>
            <a:off x="1467720" y="309564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8"/>
          <p:cNvSpPr/>
          <p:nvPr/>
        </p:nvSpPr>
        <p:spPr>
          <a:xfrm>
            <a:off x="1469520" y="309492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9"/>
          <p:cNvSpPr/>
          <p:nvPr/>
        </p:nvSpPr>
        <p:spPr>
          <a:xfrm>
            <a:off x="1648440" y="364752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0"/>
          <p:cNvSpPr/>
          <p:nvPr/>
        </p:nvSpPr>
        <p:spPr>
          <a:xfrm>
            <a:off x="2080080" y="374076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1"/>
          <p:cNvSpPr/>
          <p:nvPr/>
        </p:nvSpPr>
        <p:spPr>
          <a:xfrm>
            <a:off x="1992960" y="367596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2"/>
          <p:cNvSpPr/>
          <p:nvPr/>
        </p:nvSpPr>
        <p:spPr>
          <a:xfrm>
            <a:off x="1904760" y="364896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3"/>
          <p:cNvSpPr/>
          <p:nvPr/>
        </p:nvSpPr>
        <p:spPr>
          <a:xfrm>
            <a:off x="1819080" y="364896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4"/>
          <p:cNvSpPr/>
          <p:nvPr/>
        </p:nvSpPr>
        <p:spPr>
          <a:xfrm>
            <a:off x="1731240" y="367416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5"/>
          <p:cNvSpPr/>
          <p:nvPr/>
        </p:nvSpPr>
        <p:spPr>
          <a:xfrm>
            <a:off x="1648440" y="374256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6"/>
          <p:cNvSpPr/>
          <p:nvPr/>
        </p:nvSpPr>
        <p:spPr>
          <a:xfrm>
            <a:off x="1683720" y="371196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7"/>
          <p:cNvSpPr/>
          <p:nvPr/>
        </p:nvSpPr>
        <p:spPr>
          <a:xfrm>
            <a:off x="1649880" y="379980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8"/>
          <p:cNvSpPr/>
          <p:nvPr/>
        </p:nvSpPr>
        <p:spPr>
          <a:xfrm>
            <a:off x="1698840" y="388692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9"/>
          <p:cNvSpPr/>
          <p:nvPr/>
        </p:nvSpPr>
        <p:spPr>
          <a:xfrm>
            <a:off x="2080080" y="374076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0"/>
          <p:cNvSpPr/>
          <p:nvPr/>
        </p:nvSpPr>
        <p:spPr>
          <a:xfrm>
            <a:off x="2080080" y="379980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1"/>
          <p:cNvSpPr/>
          <p:nvPr/>
        </p:nvSpPr>
        <p:spPr>
          <a:xfrm>
            <a:off x="1992960" y="371196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2"/>
          <p:cNvSpPr/>
          <p:nvPr/>
        </p:nvSpPr>
        <p:spPr>
          <a:xfrm>
            <a:off x="1992960" y="379980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3"/>
          <p:cNvSpPr/>
          <p:nvPr/>
        </p:nvSpPr>
        <p:spPr>
          <a:xfrm>
            <a:off x="1992960" y="388692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4"/>
          <p:cNvSpPr/>
          <p:nvPr/>
        </p:nvSpPr>
        <p:spPr>
          <a:xfrm>
            <a:off x="1904760" y="371196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5"/>
          <p:cNvSpPr/>
          <p:nvPr/>
        </p:nvSpPr>
        <p:spPr>
          <a:xfrm>
            <a:off x="1904760" y="379980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56"/>
          <p:cNvSpPr/>
          <p:nvPr/>
        </p:nvSpPr>
        <p:spPr>
          <a:xfrm>
            <a:off x="1904760" y="388692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7"/>
          <p:cNvSpPr/>
          <p:nvPr/>
        </p:nvSpPr>
        <p:spPr>
          <a:xfrm>
            <a:off x="1819080" y="371196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8"/>
          <p:cNvSpPr/>
          <p:nvPr/>
        </p:nvSpPr>
        <p:spPr>
          <a:xfrm>
            <a:off x="1819080" y="379980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9"/>
          <p:cNvSpPr/>
          <p:nvPr/>
        </p:nvSpPr>
        <p:spPr>
          <a:xfrm>
            <a:off x="1819080" y="388692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60"/>
          <p:cNvSpPr/>
          <p:nvPr/>
        </p:nvSpPr>
        <p:spPr>
          <a:xfrm>
            <a:off x="1731240" y="371196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1"/>
          <p:cNvSpPr/>
          <p:nvPr/>
        </p:nvSpPr>
        <p:spPr>
          <a:xfrm>
            <a:off x="1731240" y="379980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2"/>
          <p:cNvSpPr/>
          <p:nvPr/>
        </p:nvSpPr>
        <p:spPr>
          <a:xfrm>
            <a:off x="1731240" y="388692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3"/>
          <p:cNvSpPr/>
          <p:nvPr/>
        </p:nvSpPr>
        <p:spPr>
          <a:xfrm>
            <a:off x="1683720" y="374256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64"/>
          <p:cNvSpPr/>
          <p:nvPr/>
        </p:nvSpPr>
        <p:spPr>
          <a:xfrm>
            <a:off x="1649880" y="379980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5"/>
          <p:cNvSpPr/>
          <p:nvPr/>
        </p:nvSpPr>
        <p:spPr>
          <a:xfrm>
            <a:off x="1828080" y="349056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6"/>
          <p:cNvSpPr/>
          <p:nvPr/>
        </p:nvSpPr>
        <p:spPr>
          <a:xfrm>
            <a:off x="1828080" y="357552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67"/>
          <p:cNvSpPr/>
          <p:nvPr/>
        </p:nvSpPr>
        <p:spPr>
          <a:xfrm>
            <a:off x="1636920" y="327348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68"/>
          <p:cNvSpPr/>
          <p:nvPr/>
        </p:nvSpPr>
        <p:spPr>
          <a:xfrm>
            <a:off x="1708200" y="321300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69"/>
          <p:cNvSpPr/>
          <p:nvPr/>
        </p:nvSpPr>
        <p:spPr>
          <a:xfrm>
            <a:off x="1730160" y="316008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70"/>
          <p:cNvSpPr/>
          <p:nvPr/>
        </p:nvSpPr>
        <p:spPr>
          <a:xfrm>
            <a:off x="1670760" y="329616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71"/>
          <p:cNvSpPr/>
          <p:nvPr/>
        </p:nvSpPr>
        <p:spPr>
          <a:xfrm>
            <a:off x="1743480" y="331308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2"/>
          <p:cNvSpPr/>
          <p:nvPr/>
        </p:nvSpPr>
        <p:spPr>
          <a:xfrm>
            <a:off x="1887840" y="332244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3"/>
          <p:cNvSpPr/>
          <p:nvPr/>
        </p:nvSpPr>
        <p:spPr>
          <a:xfrm>
            <a:off x="1792440" y="318672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4"/>
          <p:cNvSpPr/>
          <p:nvPr/>
        </p:nvSpPr>
        <p:spPr>
          <a:xfrm>
            <a:off x="1711800" y="330696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75"/>
          <p:cNvSpPr/>
          <p:nvPr/>
        </p:nvSpPr>
        <p:spPr>
          <a:xfrm>
            <a:off x="2018880" y="338508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76"/>
          <p:cNvSpPr/>
          <p:nvPr/>
        </p:nvSpPr>
        <p:spPr>
          <a:xfrm>
            <a:off x="1714320" y="338508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77"/>
          <p:cNvSpPr/>
          <p:nvPr/>
        </p:nvSpPr>
        <p:spPr>
          <a:xfrm>
            <a:off x="1713600" y="367200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78"/>
          <p:cNvSpPr/>
          <p:nvPr/>
        </p:nvSpPr>
        <p:spPr>
          <a:xfrm>
            <a:off x="1958400" y="366120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79"/>
          <p:cNvSpPr/>
          <p:nvPr/>
        </p:nvSpPr>
        <p:spPr>
          <a:xfrm>
            <a:off x="1751760" y="361836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0"/>
          <p:cNvSpPr/>
          <p:nvPr/>
        </p:nvSpPr>
        <p:spPr>
          <a:xfrm>
            <a:off x="1734840" y="365832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1"/>
          <p:cNvSpPr/>
          <p:nvPr/>
        </p:nvSpPr>
        <p:spPr>
          <a:xfrm>
            <a:off x="1738800" y="339588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82"/>
          <p:cNvSpPr/>
          <p:nvPr/>
        </p:nvSpPr>
        <p:spPr>
          <a:xfrm>
            <a:off x="1833480" y="350208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83"/>
          <p:cNvSpPr/>
          <p:nvPr/>
        </p:nvSpPr>
        <p:spPr>
          <a:xfrm>
            <a:off x="1771560" y="339120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4"/>
          <p:cNvSpPr/>
          <p:nvPr/>
        </p:nvSpPr>
        <p:spPr>
          <a:xfrm>
            <a:off x="1413000" y="393768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82" name="Picture 12" descr=""/>
          <p:cNvPicPr/>
          <p:nvPr/>
        </p:nvPicPr>
        <p:blipFill>
          <a:blip r:embed="rId1"/>
          <a:stretch/>
        </p:blipFill>
        <p:spPr>
          <a:xfrm>
            <a:off x="2346840" y="4724640"/>
            <a:ext cx="819720" cy="966240"/>
          </a:xfrm>
          <a:prstGeom prst="rect">
            <a:avLst/>
          </a:prstGeom>
          <a:ln>
            <a:noFill/>
          </a:ln>
        </p:spPr>
      </p:pic>
      <p:pic>
        <p:nvPicPr>
          <p:cNvPr id="383" name="Picture 194" descr=""/>
          <p:cNvPicPr/>
          <p:nvPr/>
        </p:nvPicPr>
        <p:blipFill>
          <a:blip r:embed="rId2"/>
          <a:stretch/>
        </p:blipFill>
        <p:spPr>
          <a:xfrm>
            <a:off x="8627040" y="4820400"/>
            <a:ext cx="555120" cy="654120"/>
          </a:xfrm>
          <a:prstGeom prst="rect">
            <a:avLst/>
          </a:prstGeom>
          <a:ln>
            <a:noFill/>
          </a:ln>
        </p:spPr>
      </p:pic>
      <p:sp>
        <p:nvSpPr>
          <p:cNvPr id="384" name="CustomShape 85"/>
          <p:cNvSpPr/>
          <p:nvPr/>
        </p:nvSpPr>
        <p:spPr>
          <a:xfrm>
            <a:off x="2454120" y="24879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5" name="CustomShape 86"/>
          <p:cNvSpPr/>
          <p:nvPr/>
        </p:nvSpPr>
        <p:spPr>
          <a:xfrm>
            <a:off x="3722400" y="438912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6" name="CustomShape 87"/>
          <p:cNvSpPr/>
          <p:nvPr/>
        </p:nvSpPr>
        <p:spPr>
          <a:xfrm>
            <a:off x="6363360" y="442440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7" name="CustomShape 88"/>
          <p:cNvSpPr/>
          <p:nvPr/>
        </p:nvSpPr>
        <p:spPr>
          <a:xfrm>
            <a:off x="4045680" y="281664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8" name="CustomShape 89"/>
          <p:cNvSpPr/>
          <p:nvPr/>
        </p:nvSpPr>
        <p:spPr>
          <a:xfrm>
            <a:off x="7703640" y="261072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9" name="CustomShape 90"/>
          <p:cNvSpPr/>
          <p:nvPr/>
        </p:nvSpPr>
        <p:spPr>
          <a:xfrm>
            <a:off x="1945440" y="5662080"/>
            <a:ext cx="138420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0" name="CustomShape 91"/>
          <p:cNvSpPr/>
          <p:nvPr/>
        </p:nvSpPr>
        <p:spPr>
          <a:xfrm>
            <a:off x="7997400" y="5692680"/>
            <a:ext cx="1902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1" name="CustomShape 92"/>
          <p:cNvSpPr/>
          <p:nvPr/>
        </p:nvSpPr>
        <p:spPr>
          <a:xfrm>
            <a:off x="2116800" y="3848760"/>
            <a:ext cx="17798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Difficult to access to the accurate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CustomShape 93"/>
          <p:cNvSpPr/>
          <p:nvPr/>
        </p:nvSpPr>
        <p:spPr>
          <a:xfrm>
            <a:off x="1054800" y="1365120"/>
            <a:ext cx="11404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3" name="CustomShape 94"/>
          <p:cNvSpPr/>
          <p:nvPr/>
        </p:nvSpPr>
        <p:spPr>
          <a:xfrm>
            <a:off x="9023040" y="1803240"/>
            <a:ext cx="106200" cy="367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5"/>
          <p:cNvSpPr/>
          <p:nvPr/>
        </p:nvSpPr>
        <p:spPr>
          <a:xfrm>
            <a:off x="8985960" y="168408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96"/>
          <p:cNvSpPr/>
          <p:nvPr/>
        </p:nvSpPr>
        <p:spPr>
          <a:xfrm>
            <a:off x="9125640" y="168408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97"/>
          <p:cNvSpPr/>
          <p:nvPr/>
        </p:nvSpPr>
        <p:spPr>
          <a:xfrm>
            <a:off x="1832400" y="351396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98"/>
          <p:cNvSpPr/>
          <p:nvPr/>
        </p:nvSpPr>
        <p:spPr>
          <a:xfrm>
            <a:off x="1798920" y="340632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99"/>
          <p:cNvSpPr/>
          <p:nvPr/>
        </p:nvSpPr>
        <p:spPr>
          <a:xfrm>
            <a:off x="1924920" y="340632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00"/>
          <p:cNvSpPr/>
          <p:nvPr/>
        </p:nvSpPr>
        <p:spPr>
          <a:xfrm rot="2400000">
            <a:off x="4548960" y="1111680"/>
            <a:ext cx="728280" cy="75348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01"/>
          <p:cNvSpPr/>
          <p:nvPr/>
        </p:nvSpPr>
        <p:spPr>
          <a:xfrm>
            <a:off x="4501080" y="1307520"/>
            <a:ext cx="825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1" lang="en-GB" sz="1300" spc="-1" strike="noStrike">
              <a:latin typeface="Arial"/>
            </a:endParaRPr>
          </a:p>
        </p:txBody>
      </p:sp>
      <p:sp>
        <p:nvSpPr>
          <p:cNvPr id="401" name="CustomShape 102"/>
          <p:cNvSpPr/>
          <p:nvPr/>
        </p:nvSpPr>
        <p:spPr>
          <a:xfrm rot="2400000">
            <a:off x="3001320" y="3052800"/>
            <a:ext cx="728280" cy="75348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03"/>
          <p:cNvSpPr/>
          <p:nvPr/>
        </p:nvSpPr>
        <p:spPr>
          <a:xfrm>
            <a:off x="2953440" y="3248640"/>
            <a:ext cx="825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1" lang="en-GB" sz="13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3"/>
          <a:stretch/>
        </p:blipFill>
        <p:spPr>
          <a:xfrm>
            <a:off x="4209840" y="3173760"/>
            <a:ext cx="3494160" cy="996480"/>
          </a:xfrm>
          <a:prstGeom prst="rect">
            <a:avLst/>
          </a:prstGeom>
          <a:ln>
            <a:noFill/>
          </a:ln>
        </p:spPr>
      </p:pic>
      <p:pic>
        <p:nvPicPr>
          <p:cNvPr id="404" name="Picture 8" descr=""/>
          <p:cNvPicPr/>
          <p:nvPr/>
        </p:nvPicPr>
        <p:blipFill>
          <a:blip r:embed="rId4"/>
          <a:stretch/>
        </p:blipFill>
        <p:spPr>
          <a:xfrm>
            <a:off x="9264240" y="1351800"/>
            <a:ext cx="898920" cy="1080000"/>
          </a:xfrm>
          <a:prstGeom prst="rect">
            <a:avLst/>
          </a:prstGeom>
          <a:ln>
            <a:noFill/>
          </a:ln>
        </p:spPr>
      </p:pic>
      <p:pic>
        <p:nvPicPr>
          <p:cNvPr id="405" name="Picture 11" descr=""/>
          <p:cNvPicPr/>
          <p:nvPr/>
        </p:nvPicPr>
        <p:blipFill>
          <a:blip r:embed="rId5"/>
          <a:stretch/>
        </p:blipFill>
        <p:spPr>
          <a:xfrm>
            <a:off x="2196000" y="1362960"/>
            <a:ext cx="844200" cy="8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With theGardener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F27E080-3008-4541-BAD8-208119DDE35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2159640" y="220860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8652240" y="1356840"/>
            <a:ext cx="865080" cy="8658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8907120" y="1382400"/>
            <a:ext cx="371880" cy="4089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8837640" y="1930320"/>
            <a:ext cx="493560" cy="29232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8837640" y="1930320"/>
            <a:ext cx="245880" cy="29232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9023760" y="1767240"/>
            <a:ext cx="120600" cy="41112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9050040" y="2050920"/>
            <a:ext cx="64440" cy="1274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9023760" y="1856880"/>
            <a:ext cx="120600" cy="813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8825400" y="1542240"/>
            <a:ext cx="516600" cy="340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9084960" y="1542240"/>
            <a:ext cx="257040" cy="340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8898840" y="1478880"/>
            <a:ext cx="369000" cy="2779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8913240" y="1478880"/>
            <a:ext cx="344880" cy="2840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922104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8905320" y="1657800"/>
            <a:ext cx="42120" cy="813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8966880" y="1666080"/>
            <a:ext cx="234720" cy="878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8973360" y="1668960"/>
            <a:ext cx="99000" cy="7884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9096480" y="1668960"/>
            <a:ext cx="97920" cy="7884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8918280" y="1852200"/>
            <a:ext cx="165240" cy="32652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9084960" y="1852200"/>
            <a:ext cx="164520" cy="32652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8640720" y="2198880"/>
            <a:ext cx="13672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8" name="CustomShape 23"/>
          <p:cNvSpPr/>
          <p:nvPr/>
        </p:nvSpPr>
        <p:spPr>
          <a:xfrm flipV="1">
            <a:off x="7344000" y="178848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24"/>
          <p:cNvSpPr/>
          <p:nvPr/>
        </p:nvSpPr>
        <p:spPr>
          <a:xfrm>
            <a:off x="3211920" y="23450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5"/>
          <p:cNvSpPr/>
          <p:nvPr/>
        </p:nvSpPr>
        <p:spPr>
          <a:xfrm flipH="1" flipV="1">
            <a:off x="7623000" y="426924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6"/>
          <p:cNvSpPr/>
          <p:nvPr/>
        </p:nvSpPr>
        <p:spPr>
          <a:xfrm flipH="1">
            <a:off x="3209760" y="4212360"/>
            <a:ext cx="912600" cy="5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7"/>
          <p:cNvSpPr/>
          <p:nvPr/>
        </p:nvSpPr>
        <p:spPr>
          <a:xfrm>
            <a:off x="4199760" y="237852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8"/>
          <p:cNvSpPr/>
          <p:nvPr/>
        </p:nvSpPr>
        <p:spPr>
          <a:xfrm>
            <a:off x="4028040" y="1819440"/>
            <a:ext cx="37382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4" name="CustomShape 29"/>
          <p:cNvSpPr/>
          <p:nvPr/>
        </p:nvSpPr>
        <p:spPr>
          <a:xfrm flipH="1">
            <a:off x="4124160" y="5016960"/>
            <a:ext cx="329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30"/>
          <p:cNvSpPr/>
          <p:nvPr/>
        </p:nvSpPr>
        <p:spPr>
          <a:xfrm>
            <a:off x="3902400" y="514296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 rot="5400000">
            <a:off x="8327160" y="359316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32"/>
          <p:cNvSpPr/>
          <p:nvPr/>
        </p:nvSpPr>
        <p:spPr>
          <a:xfrm flipH="1">
            <a:off x="2562840" y="356292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3"/>
          <p:cNvSpPr/>
          <p:nvPr/>
        </p:nvSpPr>
        <p:spPr>
          <a:xfrm>
            <a:off x="9168120" y="3156840"/>
            <a:ext cx="1537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1467720" y="3100680"/>
            <a:ext cx="83628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5"/>
          <p:cNvSpPr/>
          <p:nvPr/>
        </p:nvSpPr>
        <p:spPr>
          <a:xfrm>
            <a:off x="1469520" y="3099960"/>
            <a:ext cx="834480" cy="835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6"/>
          <p:cNvSpPr/>
          <p:nvPr/>
        </p:nvSpPr>
        <p:spPr>
          <a:xfrm>
            <a:off x="1648440" y="3652560"/>
            <a:ext cx="475560" cy="282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080080" y="3745800"/>
            <a:ext cx="44280" cy="14292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1992960" y="3681000"/>
            <a:ext cx="48600" cy="24084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1904760" y="3654000"/>
            <a:ext cx="51120" cy="27972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1819080" y="3654000"/>
            <a:ext cx="48600" cy="27972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1731240" y="3679200"/>
            <a:ext cx="49320" cy="24228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1648440" y="3747600"/>
            <a:ext cx="45720" cy="140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1683720" y="3717000"/>
            <a:ext cx="405360" cy="511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1649880" y="3804840"/>
            <a:ext cx="472680" cy="486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1698840" y="3891960"/>
            <a:ext cx="375480" cy="432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2080080" y="3745800"/>
            <a:ext cx="9000" cy="2196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2080080" y="3804840"/>
            <a:ext cx="42480" cy="486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199296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199296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1992960" y="3891960"/>
            <a:ext cx="48600" cy="2952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1904760" y="3717000"/>
            <a:ext cx="511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1904760" y="3804840"/>
            <a:ext cx="511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1904760" y="3891960"/>
            <a:ext cx="51120" cy="417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1819080" y="3717000"/>
            <a:ext cx="4860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1819080" y="3804840"/>
            <a:ext cx="4860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1819080" y="3891960"/>
            <a:ext cx="48600" cy="417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1731240" y="3717000"/>
            <a:ext cx="49320" cy="511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1731240" y="3804840"/>
            <a:ext cx="49320" cy="486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1731240" y="3891960"/>
            <a:ext cx="49320" cy="2952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1683720" y="3747600"/>
            <a:ext cx="10440" cy="205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1649880" y="3804840"/>
            <a:ext cx="44280" cy="486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1828080" y="3495600"/>
            <a:ext cx="115920" cy="2340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1828080" y="3580560"/>
            <a:ext cx="115920" cy="7992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1636920" y="3278520"/>
            <a:ext cx="499320" cy="328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1708200" y="3218040"/>
            <a:ext cx="356400" cy="26676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6"/>
          <p:cNvSpPr/>
          <p:nvPr/>
        </p:nvSpPr>
        <p:spPr>
          <a:xfrm>
            <a:off x="1730160" y="3165120"/>
            <a:ext cx="312840" cy="27900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7"/>
          <p:cNvSpPr/>
          <p:nvPr/>
        </p:nvSpPr>
        <p:spPr>
          <a:xfrm>
            <a:off x="1670760" y="3301200"/>
            <a:ext cx="432000" cy="15660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68"/>
          <p:cNvSpPr/>
          <p:nvPr/>
        </p:nvSpPr>
        <p:spPr>
          <a:xfrm>
            <a:off x="1743480" y="3318120"/>
            <a:ext cx="283680" cy="27288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69"/>
          <p:cNvSpPr/>
          <p:nvPr/>
        </p:nvSpPr>
        <p:spPr>
          <a:xfrm>
            <a:off x="1887840" y="3327480"/>
            <a:ext cx="173520" cy="27972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70"/>
          <p:cNvSpPr/>
          <p:nvPr/>
        </p:nvSpPr>
        <p:spPr>
          <a:xfrm>
            <a:off x="1792440" y="3191760"/>
            <a:ext cx="189360" cy="1054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71"/>
          <p:cNvSpPr/>
          <p:nvPr/>
        </p:nvSpPr>
        <p:spPr>
          <a:xfrm>
            <a:off x="1711800" y="3312000"/>
            <a:ext cx="334800" cy="15516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72"/>
          <p:cNvSpPr/>
          <p:nvPr/>
        </p:nvSpPr>
        <p:spPr>
          <a:xfrm>
            <a:off x="201888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3"/>
          <p:cNvSpPr/>
          <p:nvPr/>
        </p:nvSpPr>
        <p:spPr>
          <a:xfrm>
            <a:off x="1714320" y="3390120"/>
            <a:ext cx="41040" cy="784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74"/>
          <p:cNvSpPr/>
          <p:nvPr/>
        </p:nvSpPr>
        <p:spPr>
          <a:xfrm>
            <a:off x="1713600" y="3677040"/>
            <a:ext cx="96120" cy="23760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75"/>
          <p:cNvSpPr/>
          <p:nvPr/>
        </p:nvSpPr>
        <p:spPr>
          <a:xfrm>
            <a:off x="1958400" y="3666240"/>
            <a:ext cx="115920" cy="2592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76"/>
          <p:cNvSpPr/>
          <p:nvPr/>
        </p:nvSpPr>
        <p:spPr>
          <a:xfrm>
            <a:off x="1751760" y="3623400"/>
            <a:ext cx="285840" cy="18432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77"/>
          <p:cNvSpPr/>
          <p:nvPr/>
        </p:nvSpPr>
        <p:spPr>
          <a:xfrm>
            <a:off x="1734840" y="3663360"/>
            <a:ext cx="293760" cy="15876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8"/>
          <p:cNvSpPr/>
          <p:nvPr/>
        </p:nvSpPr>
        <p:spPr>
          <a:xfrm>
            <a:off x="1738800" y="3400920"/>
            <a:ext cx="295920" cy="24300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9"/>
          <p:cNvSpPr/>
          <p:nvPr/>
        </p:nvSpPr>
        <p:spPr>
          <a:xfrm>
            <a:off x="1833480" y="3507120"/>
            <a:ext cx="106200" cy="687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80"/>
          <p:cNvSpPr/>
          <p:nvPr/>
        </p:nvSpPr>
        <p:spPr>
          <a:xfrm>
            <a:off x="1771560" y="3396240"/>
            <a:ext cx="228600" cy="763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81"/>
          <p:cNvSpPr/>
          <p:nvPr/>
        </p:nvSpPr>
        <p:spPr>
          <a:xfrm>
            <a:off x="1413000" y="3942720"/>
            <a:ext cx="88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87" name="Picture 12" descr=""/>
          <p:cNvPicPr/>
          <p:nvPr/>
        </p:nvPicPr>
        <p:blipFill>
          <a:blip r:embed="rId1"/>
          <a:stretch/>
        </p:blipFill>
        <p:spPr>
          <a:xfrm>
            <a:off x="2346840" y="4729680"/>
            <a:ext cx="819720" cy="966240"/>
          </a:xfrm>
          <a:prstGeom prst="rect">
            <a:avLst/>
          </a:prstGeom>
          <a:ln>
            <a:noFill/>
          </a:ln>
        </p:spPr>
      </p:pic>
      <p:pic>
        <p:nvPicPr>
          <p:cNvPr id="488" name="Picture 194" descr=""/>
          <p:cNvPicPr/>
          <p:nvPr/>
        </p:nvPicPr>
        <p:blipFill>
          <a:blip r:embed="rId2"/>
          <a:stretch/>
        </p:blipFill>
        <p:spPr>
          <a:xfrm>
            <a:off x="8627040" y="4825440"/>
            <a:ext cx="555120" cy="654120"/>
          </a:xfrm>
          <a:prstGeom prst="rect">
            <a:avLst/>
          </a:prstGeom>
          <a:ln>
            <a:noFill/>
          </a:ln>
        </p:spPr>
      </p:pic>
      <p:sp>
        <p:nvSpPr>
          <p:cNvPr id="489" name="CustomShape 82"/>
          <p:cNvSpPr/>
          <p:nvPr/>
        </p:nvSpPr>
        <p:spPr>
          <a:xfrm>
            <a:off x="2454120" y="249300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0" name="CustomShape 83"/>
          <p:cNvSpPr/>
          <p:nvPr/>
        </p:nvSpPr>
        <p:spPr>
          <a:xfrm>
            <a:off x="3722400" y="43941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1" name="CustomShape 84"/>
          <p:cNvSpPr/>
          <p:nvPr/>
        </p:nvSpPr>
        <p:spPr>
          <a:xfrm>
            <a:off x="6363360" y="442944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2" name="CustomShape 85"/>
          <p:cNvSpPr/>
          <p:nvPr/>
        </p:nvSpPr>
        <p:spPr>
          <a:xfrm>
            <a:off x="4045680" y="2821680"/>
            <a:ext cx="3738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3" name="CustomShape 86"/>
          <p:cNvSpPr/>
          <p:nvPr/>
        </p:nvSpPr>
        <p:spPr>
          <a:xfrm>
            <a:off x="7703640" y="2615760"/>
            <a:ext cx="1537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4" name="CustomShape 87"/>
          <p:cNvSpPr/>
          <p:nvPr/>
        </p:nvSpPr>
        <p:spPr>
          <a:xfrm>
            <a:off x="1945440" y="5667120"/>
            <a:ext cx="138420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5" name="CustomShape 88"/>
          <p:cNvSpPr/>
          <p:nvPr/>
        </p:nvSpPr>
        <p:spPr>
          <a:xfrm>
            <a:off x="7997400" y="5697720"/>
            <a:ext cx="1902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6" name="CustomShape 89"/>
          <p:cNvSpPr/>
          <p:nvPr/>
        </p:nvSpPr>
        <p:spPr>
          <a:xfrm>
            <a:off x="2224800" y="3673800"/>
            <a:ext cx="17798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Organize / Search / Navigate /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7" name="CustomShape 90"/>
          <p:cNvSpPr/>
          <p:nvPr/>
        </p:nvSpPr>
        <p:spPr>
          <a:xfrm>
            <a:off x="1054800" y="1370160"/>
            <a:ext cx="11404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8" name="CustomShape 91"/>
          <p:cNvSpPr/>
          <p:nvPr/>
        </p:nvSpPr>
        <p:spPr>
          <a:xfrm>
            <a:off x="9023040" y="1808280"/>
            <a:ext cx="106200" cy="367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2"/>
          <p:cNvSpPr/>
          <p:nvPr/>
        </p:nvSpPr>
        <p:spPr>
          <a:xfrm>
            <a:off x="898596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93"/>
          <p:cNvSpPr/>
          <p:nvPr/>
        </p:nvSpPr>
        <p:spPr>
          <a:xfrm>
            <a:off x="9125640" y="1689120"/>
            <a:ext cx="35280" cy="352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4"/>
          <p:cNvSpPr/>
          <p:nvPr/>
        </p:nvSpPr>
        <p:spPr>
          <a:xfrm>
            <a:off x="1832400" y="3519000"/>
            <a:ext cx="95760" cy="327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95"/>
          <p:cNvSpPr/>
          <p:nvPr/>
        </p:nvSpPr>
        <p:spPr>
          <a:xfrm>
            <a:off x="1798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96"/>
          <p:cNvSpPr/>
          <p:nvPr/>
        </p:nvSpPr>
        <p:spPr>
          <a:xfrm>
            <a:off x="1924920" y="3411360"/>
            <a:ext cx="31680" cy="3168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4" name="" descr=""/>
          <p:cNvPicPr/>
          <p:nvPr/>
        </p:nvPicPr>
        <p:blipFill>
          <a:blip r:embed="rId3"/>
          <a:stretch/>
        </p:blipFill>
        <p:spPr>
          <a:xfrm>
            <a:off x="4209840" y="3178800"/>
            <a:ext cx="3494160" cy="996480"/>
          </a:xfrm>
          <a:prstGeom prst="rect">
            <a:avLst/>
          </a:prstGeom>
          <a:ln>
            <a:noFill/>
          </a:ln>
        </p:spPr>
      </p:pic>
      <p:pic>
        <p:nvPicPr>
          <p:cNvPr id="505" name="Picture 8" descr=""/>
          <p:cNvPicPr/>
          <p:nvPr/>
        </p:nvPicPr>
        <p:blipFill>
          <a:blip r:embed="rId4"/>
          <a:stretch/>
        </p:blipFill>
        <p:spPr>
          <a:xfrm>
            <a:off x="9264240" y="1356840"/>
            <a:ext cx="898920" cy="1080000"/>
          </a:xfrm>
          <a:prstGeom prst="rect">
            <a:avLst/>
          </a:prstGeom>
          <a:ln>
            <a:noFill/>
          </a:ln>
        </p:spPr>
      </p:pic>
      <p:pic>
        <p:nvPicPr>
          <p:cNvPr id="506" name="Picture 11" descr=""/>
          <p:cNvPicPr/>
          <p:nvPr/>
        </p:nvPicPr>
        <p:blipFill>
          <a:blip r:embed="rId5"/>
          <a:stretch/>
        </p:blipFill>
        <p:spPr>
          <a:xfrm>
            <a:off x="2196000" y="1368000"/>
            <a:ext cx="844200" cy="866160"/>
          </a:xfrm>
          <a:prstGeom prst="rect">
            <a:avLst/>
          </a:prstGeom>
          <a:ln>
            <a:noFill/>
          </a:ln>
        </p:spPr>
      </p:pic>
      <p:pic>
        <p:nvPicPr>
          <p:cNvPr id="507" name="Picture 204" descr=""/>
          <p:cNvPicPr/>
          <p:nvPr/>
        </p:nvPicPr>
        <p:blipFill>
          <a:blip r:embed="rId6"/>
          <a:stretch/>
        </p:blipFill>
        <p:spPr>
          <a:xfrm>
            <a:off x="2887920" y="3083400"/>
            <a:ext cx="555840" cy="555840"/>
          </a:xfrm>
          <a:prstGeom prst="rect">
            <a:avLst/>
          </a:prstGeom>
          <a:ln>
            <a:noFill/>
          </a:ln>
        </p:spPr>
      </p:pic>
      <p:pic>
        <p:nvPicPr>
          <p:cNvPr id="508" name="Picture 204" descr=""/>
          <p:cNvPicPr/>
          <p:nvPr/>
        </p:nvPicPr>
        <p:blipFill>
          <a:blip r:embed="rId7"/>
          <a:stretch/>
        </p:blipFill>
        <p:spPr>
          <a:xfrm>
            <a:off x="5616000" y="1266120"/>
            <a:ext cx="555840" cy="5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838080" y="365040"/>
            <a:ext cx="105130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2"/>
          <p:cNvSpPr/>
          <p:nvPr/>
        </p:nvSpPr>
        <p:spPr>
          <a:xfrm>
            <a:off x="838080" y="6356520"/>
            <a:ext cx="12470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649ECE0-62E3-42C2-94C2-3CAE56E9066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2760" cy="1445760"/>
          </a:xfrm>
          <a:prstGeom prst="rect">
            <a:avLst/>
          </a:prstGeom>
          <a:ln>
            <a:noFill/>
          </a:ln>
        </p:spPr>
      </p:pic>
      <p:sp>
        <p:nvSpPr>
          <p:cNvPr id="512" name="CustomShape 3"/>
          <p:cNvSpPr/>
          <p:nvPr/>
        </p:nvSpPr>
        <p:spPr>
          <a:xfrm>
            <a:off x="1293120" y="2088000"/>
            <a:ext cx="9649080" cy="38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Open source project on Apache Licence 2.0</a:t>
            </a:r>
            <a:endParaRPr b="0" lang="en-GB" sz="3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Hosted on GitHub</a:t>
            </a:r>
            <a:endParaRPr b="0" lang="en-GB" sz="3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Stack 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600" spc="-1" strike="noStrike">
              <a:latin typeface="Arial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5142240" y="2822040"/>
            <a:ext cx="4720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https://github.com/KelkooGroup/theGardener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3"/>
          <a:stretch/>
        </p:blipFill>
        <p:spPr>
          <a:xfrm>
            <a:off x="2645280" y="3347640"/>
            <a:ext cx="1459080" cy="696240"/>
          </a:xfrm>
          <a:prstGeom prst="rect">
            <a:avLst/>
          </a:prstGeom>
          <a:ln>
            <a:noFill/>
          </a:ln>
        </p:spPr>
      </p:pic>
      <p:pic>
        <p:nvPicPr>
          <p:cNvPr id="515" name="" descr=""/>
          <p:cNvPicPr/>
          <p:nvPr/>
        </p:nvPicPr>
        <p:blipFill>
          <a:blip r:embed="rId4"/>
          <a:stretch/>
        </p:blipFill>
        <p:spPr>
          <a:xfrm>
            <a:off x="4058280" y="3346560"/>
            <a:ext cx="1848240" cy="692280"/>
          </a:xfrm>
          <a:prstGeom prst="rect">
            <a:avLst/>
          </a:prstGeom>
          <a:ln>
            <a:noFill/>
          </a:ln>
        </p:spPr>
      </p:pic>
      <p:pic>
        <p:nvPicPr>
          <p:cNvPr id="516" name="" descr=""/>
          <p:cNvPicPr/>
          <p:nvPr/>
        </p:nvPicPr>
        <p:blipFill>
          <a:blip r:embed="rId5"/>
          <a:stretch/>
        </p:blipFill>
        <p:spPr>
          <a:xfrm>
            <a:off x="5938920" y="3382560"/>
            <a:ext cx="743760" cy="72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2018-11-08T11:08:25Z</dcterms:modified>
  <cp:revision>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