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media/image5.png" ContentType="image/png"/>
  <Override PartName="/ppt/media/image3.wmf" ContentType="image/x-wmf"/>
  <Override PartName="/ppt/media/image1.png" ContentType="image/png"/>
  <Override PartName="/ppt/media/image4.png" ContentType="image/png"/>
  <Override PartName="/ppt/media/image2.wmf" ContentType="image/x-wmf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3.xml" ContentType="application/vnd.openxmlformats-officedocument.customXmlProperties+xml"/>
  <Override PartName="/customXml/_rels/item3.xml.rels" ContentType="application/vnd.openxmlformats-package.relationship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04920" y="205920"/>
            <a:ext cx="8610120" cy="53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04920" y="895320"/>
            <a:ext cx="86101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04920" y="2805480"/>
            <a:ext cx="86101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04920" y="205920"/>
            <a:ext cx="8610120" cy="53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04920" y="895320"/>
            <a:ext cx="42015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717080" y="895320"/>
            <a:ext cx="42015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04920" y="2805480"/>
            <a:ext cx="42015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717080" y="2805480"/>
            <a:ext cx="42015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04920" y="205920"/>
            <a:ext cx="8610120" cy="53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04920" y="895320"/>
            <a:ext cx="27723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16240" y="895320"/>
            <a:ext cx="27723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127560" y="895320"/>
            <a:ext cx="27723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04920" y="2805480"/>
            <a:ext cx="27723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16240" y="2805480"/>
            <a:ext cx="27723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127560" y="2805480"/>
            <a:ext cx="27723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04920" y="205920"/>
            <a:ext cx="8610120" cy="53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04920" y="895320"/>
            <a:ext cx="8610120" cy="3657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04920" y="205920"/>
            <a:ext cx="8610120" cy="53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04920" y="895320"/>
            <a:ext cx="861012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04920" y="205920"/>
            <a:ext cx="8610120" cy="53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04920" y="895320"/>
            <a:ext cx="420156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717080" y="895320"/>
            <a:ext cx="420156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04920" y="205920"/>
            <a:ext cx="8610120" cy="53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424242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04920" y="205920"/>
            <a:ext cx="8610120" cy="248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04920" y="205920"/>
            <a:ext cx="8610120" cy="53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04920" y="895320"/>
            <a:ext cx="42015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717080" y="895320"/>
            <a:ext cx="420156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04920" y="2805480"/>
            <a:ext cx="42015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04920" y="205920"/>
            <a:ext cx="8610120" cy="53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04920" y="895320"/>
            <a:ext cx="8610120" cy="3657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04920" y="205920"/>
            <a:ext cx="8610120" cy="53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04920" y="895320"/>
            <a:ext cx="420156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717080" y="895320"/>
            <a:ext cx="42015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717080" y="2805480"/>
            <a:ext cx="42015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04920" y="205920"/>
            <a:ext cx="8610120" cy="53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04920" y="895320"/>
            <a:ext cx="42015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717080" y="895320"/>
            <a:ext cx="42015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04920" y="2805480"/>
            <a:ext cx="86101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04920" y="205920"/>
            <a:ext cx="8610120" cy="53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04920" y="895320"/>
            <a:ext cx="86101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04920" y="2805480"/>
            <a:ext cx="86101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04920" y="205920"/>
            <a:ext cx="8610120" cy="53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04920" y="895320"/>
            <a:ext cx="42015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717080" y="895320"/>
            <a:ext cx="42015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04920" y="2805480"/>
            <a:ext cx="42015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717080" y="2805480"/>
            <a:ext cx="42015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04920" y="205920"/>
            <a:ext cx="8610120" cy="53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04920" y="895320"/>
            <a:ext cx="27723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16240" y="895320"/>
            <a:ext cx="27723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127560" y="895320"/>
            <a:ext cx="27723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04920" y="2805480"/>
            <a:ext cx="27723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16240" y="2805480"/>
            <a:ext cx="27723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127560" y="2805480"/>
            <a:ext cx="27723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04920" y="205920"/>
            <a:ext cx="8610120" cy="53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04920" y="895320"/>
            <a:ext cx="8610120" cy="3657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04920" y="205920"/>
            <a:ext cx="8610120" cy="53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04920" y="895320"/>
            <a:ext cx="861012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04920" y="205920"/>
            <a:ext cx="8610120" cy="53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04920" y="895320"/>
            <a:ext cx="420156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717080" y="895320"/>
            <a:ext cx="420156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04920" y="205920"/>
            <a:ext cx="8610120" cy="53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424242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04920" y="205920"/>
            <a:ext cx="8610120" cy="53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04920" y="895320"/>
            <a:ext cx="861012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04920" y="205920"/>
            <a:ext cx="8610120" cy="248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04920" y="205920"/>
            <a:ext cx="8610120" cy="53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04920" y="895320"/>
            <a:ext cx="42015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717080" y="895320"/>
            <a:ext cx="420156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304920" y="2805480"/>
            <a:ext cx="42015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04920" y="205920"/>
            <a:ext cx="8610120" cy="53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04920" y="895320"/>
            <a:ext cx="420156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717080" y="895320"/>
            <a:ext cx="42015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717080" y="2805480"/>
            <a:ext cx="42015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04920" y="205920"/>
            <a:ext cx="8610120" cy="53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04920" y="895320"/>
            <a:ext cx="42015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717080" y="895320"/>
            <a:ext cx="42015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04920" y="2805480"/>
            <a:ext cx="86101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04920" y="205920"/>
            <a:ext cx="8610120" cy="53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04920" y="895320"/>
            <a:ext cx="86101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04920" y="2805480"/>
            <a:ext cx="86101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04920" y="205920"/>
            <a:ext cx="8610120" cy="53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04920" y="895320"/>
            <a:ext cx="42015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717080" y="895320"/>
            <a:ext cx="42015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304920" y="2805480"/>
            <a:ext cx="42015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717080" y="2805480"/>
            <a:ext cx="42015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04920" y="205920"/>
            <a:ext cx="8610120" cy="53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04920" y="895320"/>
            <a:ext cx="27723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16240" y="895320"/>
            <a:ext cx="27723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127560" y="895320"/>
            <a:ext cx="27723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304920" y="2805480"/>
            <a:ext cx="27723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16240" y="2805480"/>
            <a:ext cx="27723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127560" y="2805480"/>
            <a:ext cx="27723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04920" y="205920"/>
            <a:ext cx="8610120" cy="53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04920" y="895320"/>
            <a:ext cx="420156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717080" y="895320"/>
            <a:ext cx="420156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04920" y="205920"/>
            <a:ext cx="8610120" cy="53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424242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04920" y="205920"/>
            <a:ext cx="8610120" cy="248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04920" y="205920"/>
            <a:ext cx="8610120" cy="53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04920" y="895320"/>
            <a:ext cx="42015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717080" y="895320"/>
            <a:ext cx="420156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04920" y="2805480"/>
            <a:ext cx="42015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04920" y="205920"/>
            <a:ext cx="8610120" cy="53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04920" y="895320"/>
            <a:ext cx="4201560" cy="365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717080" y="895320"/>
            <a:ext cx="42015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717080" y="2805480"/>
            <a:ext cx="42015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04920" y="205920"/>
            <a:ext cx="8610120" cy="53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04920" y="895320"/>
            <a:ext cx="42015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717080" y="895320"/>
            <a:ext cx="420156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04920" y="2805480"/>
            <a:ext cx="8610120" cy="174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62120" y="819000"/>
            <a:ext cx="7009920" cy="14238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600" spc="-1" strike="noStrike">
                <a:solidFill>
                  <a:srgbClr val="424242"/>
                </a:solidFill>
                <a:latin typeface="Calibri"/>
              </a:rPr>
              <a:t>Click to edit </a:t>
            </a:r>
            <a:br/>
            <a:r>
              <a:rPr b="0" lang="en-US" sz="3600" spc="-1" strike="noStrike">
                <a:solidFill>
                  <a:srgbClr val="424242"/>
                </a:solidFill>
                <a:latin typeface="Calibri"/>
              </a:rPr>
              <a:t>Master title style</a:t>
            </a:r>
            <a:endParaRPr b="0" lang="en-US" sz="3600" spc="-1" strike="noStrike">
              <a:solidFill>
                <a:srgbClr val="424242"/>
              </a:solidFill>
              <a:latin typeface="Calibri"/>
            </a:endParaRPr>
          </a:p>
        </p:txBody>
      </p:sp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7013520" y="4705200"/>
            <a:ext cx="1901520" cy="326160"/>
          </a:xfrm>
          <a:prstGeom prst="rect">
            <a:avLst/>
          </a:prstGeom>
          <a:ln w="9360"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24242"/>
                </a:solidFill>
                <a:latin typeface="Calibri"/>
              </a:rPr>
              <a:t>Click to edit the outline text format</a:t>
            </a:r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909090"/>
                </a:solidFill>
                <a:latin typeface="Calibri"/>
              </a:rPr>
              <a:t>Second Outline Level</a:t>
            </a:r>
            <a:endParaRPr b="0" lang="en-US" sz="1600" spc="-1" strike="noStrike">
              <a:solidFill>
                <a:srgbClr val="90909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717171"/>
                </a:solidFill>
                <a:latin typeface="Calibri"/>
              </a:rPr>
              <a:t>Third Outline Level</a:t>
            </a:r>
            <a:endParaRPr b="0" lang="en-US" sz="1100" spc="-1" strike="noStrike">
              <a:solidFill>
                <a:srgbClr val="71717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00" spc="-1" strike="noStrike">
                <a:solidFill>
                  <a:srgbClr val="717171"/>
                </a:solidFill>
                <a:latin typeface="Calibri"/>
              </a:rPr>
              <a:t>Fourth Outline Level</a:t>
            </a:r>
            <a:endParaRPr b="0" lang="en-US" sz="1100" spc="-1" strike="noStrike">
              <a:solidFill>
                <a:srgbClr val="71717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71717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71717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71717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71717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71717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71717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04920" y="205920"/>
            <a:ext cx="8610120" cy="5367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24242"/>
                </a:solidFill>
                <a:latin typeface="Calibri"/>
              </a:rPr>
              <a:t>Click to edit Master title style</a:t>
            </a:r>
            <a:endParaRPr b="0" lang="en-US" sz="28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04920" y="895320"/>
            <a:ext cx="8610120" cy="3657240"/>
          </a:xfrm>
          <a:prstGeom prst="rect">
            <a:avLst/>
          </a:prstGeom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4242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24242"/>
                </a:solidFill>
                <a:latin typeface="Calibri"/>
              </a:rPr>
              <a:t>Edit Master text styles</a:t>
            </a:r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90909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909090"/>
                </a:solidFill>
                <a:latin typeface="Calibri"/>
              </a:rPr>
              <a:t>Second level</a:t>
            </a:r>
            <a:endParaRPr b="0" lang="en-US" sz="1600" spc="-1" strike="noStrike">
              <a:solidFill>
                <a:srgbClr val="90909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90909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909090"/>
                </a:solidFill>
                <a:latin typeface="Calibri"/>
              </a:rPr>
              <a:t>Third level</a:t>
            </a:r>
            <a:endParaRPr b="0" lang="en-US" sz="1600" spc="-1" strike="noStrike">
              <a:solidFill>
                <a:srgbClr val="717171"/>
              </a:solidFill>
              <a:latin typeface="Calibri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290520" y="4705200"/>
            <a:ext cx="990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6B81BA1B-1C13-4339-8F01-83619DDAB007}" type="slidenum">
              <a:rPr b="0" lang="en-GB" sz="1200" spc="-1" strike="noStrike">
                <a:solidFill>
                  <a:srgbClr val="a0a0a0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42" name="Picture 6" descr=""/>
          <p:cNvPicPr/>
          <p:nvPr/>
        </p:nvPicPr>
        <p:blipFill>
          <a:blip r:embed="rId2"/>
          <a:stretch/>
        </p:blipFill>
        <p:spPr>
          <a:xfrm>
            <a:off x="7013520" y="4705200"/>
            <a:ext cx="1901520" cy="326160"/>
          </a:xfrm>
          <a:prstGeom prst="rect">
            <a:avLst/>
          </a:prstGeom>
          <a:ln w="936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424242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424242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24242"/>
                </a:solidFill>
                <a:latin typeface="Calibri"/>
              </a:rPr>
              <a:t>Click to edit the outline text format</a:t>
            </a:r>
            <a:endParaRPr b="0" lang="en-US" sz="1600" spc="-1" strike="noStrike">
              <a:solidFill>
                <a:srgbClr val="424242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909090"/>
                </a:solidFill>
                <a:latin typeface="Calibri"/>
              </a:rPr>
              <a:t>Second Outline Level</a:t>
            </a:r>
            <a:endParaRPr b="0" lang="en-US" sz="1600" spc="-1" strike="noStrike">
              <a:solidFill>
                <a:srgbClr val="90909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717171"/>
                </a:solidFill>
                <a:latin typeface="Calibri"/>
              </a:rPr>
              <a:t>Third Outline Level</a:t>
            </a:r>
            <a:endParaRPr b="0" lang="en-US" sz="1100" spc="-1" strike="noStrike">
              <a:solidFill>
                <a:srgbClr val="71717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00" spc="-1" strike="noStrike">
                <a:solidFill>
                  <a:srgbClr val="717171"/>
                </a:solidFill>
                <a:latin typeface="Calibri"/>
              </a:rPr>
              <a:t>Fourth Outline Level</a:t>
            </a:r>
            <a:endParaRPr b="0" lang="en-US" sz="1100" spc="-1" strike="noStrike">
              <a:solidFill>
                <a:srgbClr val="71717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71717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71717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71717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71717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71717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71717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162800" y="-184320"/>
            <a:ext cx="6571440" cy="269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2195640" y="158400"/>
            <a:ext cx="1503720" cy="518400"/>
          </a:xfrm>
          <a:prstGeom prst="ellipse">
            <a:avLst/>
          </a:prstGeom>
          <a:ln>
            <a:solidFill>
              <a:srgbClr val="6ad80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300" spc="-1" strike="noStrike">
                <a:solidFill>
                  <a:srgbClr val="424242"/>
                </a:solidFill>
                <a:latin typeface="Calibri"/>
              </a:rPr>
              <a:t>Specification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367080" y="414720"/>
            <a:ext cx="1504440" cy="518760"/>
          </a:xfrm>
          <a:prstGeom prst="ellipse">
            <a:avLst/>
          </a:prstGeom>
          <a:ln>
            <a:solidFill>
              <a:srgbClr val="ee840a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424242"/>
                </a:solidFill>
                <a:latin typeface="Calibri"/>
              </a:rPr>
              <a:t>Test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3326760" y="916200"/>
            <a:ext cx="1836360" cy="518760"/>
          </a:xfrm>
          <a:prstGeom prst="ellipse">
            <a:avLst/>
          </a:prstGeom>
          <a:ln>
            <a:solidFill>
              <a:srgbClr val="ee840a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300" spc="-1" strike="noStrike">
                <a:solidFill>
                  <a:srgbClr val="424242"/>
                </a:solidFill>
                <a:latin typeface="Calibri"/>
              </a:rPr>
              <a:t>Implementation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2247840" y="1300680"/>
            <a:ext cx="1836360" cy="518760"/>
          </a:xfrm>
          <a:prstGeom prst="ellipse">
            <a:avLst/>
          </a:prstGeom>
          <a:ln>
            <a:solidFill>
              <a:srgbClr val="ee840a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424242"/>
                </a:solidFill>
                <a:latin typeface="Calibri"/>
              </a:rPr>
              <a:t>Refactoring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2" name="CustomShape 6"/>
          <p:cNvSpPr/>
          <p:nvPr/>
        </p:nvSpPr>
        <p:spPr>
          <a:xfrm>
            <a:off x="1012320" y="986040"/>
            <a:ext cx="1836360" cy="518760"/>
          </a:xfrm>
          <a:prstGeom prst="ellipse">
            <a:avLst/>
          </a:prstGeom>
          <a:ln>
            <a:solidFill>
              <a:srgbClr val="276e99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424242"/>
                </a:solidFill>
                <a:latin typeface="Calibri"/>
              </a:rPr>
              <a:t>Review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3" name="CustomShape 7"/>
          <p:cNvSpPr/>
          <p:nvPr/>
        </p:nvSpPr>
        <p:spPr>
          <a:xfrm>
            <a:off x="959760" y="525600"/>
            <a:ext cx="1836360" cy="518760"/>
          </a:xfrm>
          <a:prstGeom prst="ellipse">
            <a:avLst/>
          </a:prstGeom>
          <a:ln>
            <a:solidFill>
              <a:srgbClr val="fcc80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424242"/>
                </a:solidFill>
                <a:latin typeface="Calibri"/>
              </a:rPr>
              <a:t>Merge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4" name="CustomShape 8"/>
          <p:cNvSpPr/>
          <p:nvPr/>
        </p:nvSpPr>
        <p:spPr>
          <a:xfrm>
            <a:off x="3086280" y="630360"/>
            <a:ext cx="559080" cy="65844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9"/>
          <p:cNvSpPr/>
          <p:nvPr/>
        </p:nvSpPr>
        <p:spPr>
          <a:xfrm rot="10620000">
            <a:off x="2451240" y="612720"/>
            <a:ext cx="559080" cy="6588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0"/>
          <p:cNvSpPr/>
          <p:nvPr/>
        </p:nvSpPr>
        <p:spPr>
          <a:xfrm>
            <a:off x="5804280" y="164160"/>
            <a:ext cx="1783800" cy="518400"/>
          </a:xfrm>
          <a:prstGeom prst="ellipse">
            <a:avLst/>
          </a:prstGeom>
          <a:ln>
            <a:solidFill>
              <a:srgbClr val="6ad80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300" spc="-1" strike="noStrike">
                <a:solidFill>
                  <a:srgbClr val="424242"/>
                </a:solidFill>
                <a:latin typeface="Calibri"/>
              </a:rPr>
              <a:t>Documentation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127" name="CustomShape 11"/>
          <p:cNvSpPr/>
          <p:nvPr/>
        </p:nvSpPr>
        <p:spPr>
          <a:xfrm>
            <a:off x="5228640" y="1721880"/>
            <a:ext cx="489240" cy="46008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28" name="CustomShape 12"/>
          <p:cNvSpPr/>
          <p:nvPr/>
        </p:nvSpPr>
        <p:spPr>
          <a:xfrm>
            <a:off x="5228640" y="1395360"/>
            <a:ext cx="489240" cy="46008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29" name="CustomShape 13"/>
          <p:cNvSpPr/>
          <p:nvPr/>
        </p:nvSpPr>
        <p:spPr>
          <a:xfrm>
            <a:off x="5228640" y="1051200"/>
            <a:ext cx="489240" cy="46044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30" name="CustomShape 14"/>
          <p:cNvSpPr/>
          <p:nvPr/>
        </p:nvSpPr>
        <p:spPr>
          <a:xfrm>
            <a:off x="5228640" y="724680"/>
            <a:ext cx="489240" cy="46044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31" name="CustomShape 15"/>
          <p:cNvSpPr/>
          <p:nvPr/>
        </p:nvSpPr>
        <p:spPr>
          <a:xfrm>
            <a:off x="5228640" y="380880"/>
            <a:ext cx="489240" cy="46008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32" name="CustomShape 16"/>
          <p:cNvSpPr/>
          <p:nvPr/>
        </p:nvSpPr>
        <p:spPr>
          <a:xfrm>
            <a:off x="5228640" y="54720"/>
            <a:ext cx="489240" cy="46008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33" name="CustomShape 17"/>
          <p:cNvSpPr/>
          <p:nvPr/>
        </p:nvSpPr>
        <p:spPr>
          <a:xfrm>
            <a:off x="6430680" y="1649160"/>
            <a:ext cx="1345320" cy="366120"/>
          </a:xfrm>
          <a:prstGeom prst="rect">
            <a:avLst/>
          </a:prstGeom>
          <a:ln>
            <a:solidFill>
              <a:srgbClr val="276e99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424242"/>
                </a:solidFill>
                <a:latin typeface="Calibri"/>
              </a:rPr>
              <a:t>Confluence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4" name="CustomShape 18"/>
          <p:cNvSpPr/>
          <p:nvPr/>
        </p:nvSpPr>
        <p:spPr>
          <a:xfrm>
            <a:off x="6814800" y="1993320"/>
            <a:ext cx="1321200" cy="366120"/>
          </a:xfrm>
          <a:prstGeom prst="rect">
            <a:avLst/>
          </a:prstGeom>
          <a:ln>
            <a:solidFill>
              <a:srgbClr val="276e99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424242"/>
                </a:solidFill>
                <a:latin typeface="Calibri"/>
              </a:rPr>
              <a:t>Wordpress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5" name="CustomShape 19"/>
          <p:cNvSpPr/>
          <p:nvPr/>
        </p:nvSpPr>
        <p:spPr>
          <a:xfrm>
            <a:off x="1784880" y="2018160"/>
            <a:ext cx="1177200" cy="365400"/>
          </a:xfrm>
          <a:prstGeom prst="rect">
            <a:avLst/>
          </a:prstGeom>
          <a:ln>
            <a:solidFill>
              <a:srgbClr val="276e99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424242"/>
                </a:solidFill>
                <a:latin typeface="Calibri"/>
              </a:rPr>
              <a:t>Git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6" name="CustomShape 20"/>
          <p:cNvSpPr/>
          <p:nvPr/>
        </p:nvSpPr>
        <p:spPr>
          <a:xfrm>
            <a:off x="543600" y="-307800"/>
            <a:ext cx="2792520" cy="7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1"/>
          <p:cNvSpPr/>
          <p:nvPr/>
        </p:nvSpPr>
        <p:spPr>
          <a:xfrm>
            <a:off x="6738120" y="1288440"/>
            <a:ext cx="1177200" cy="365400"/>
          </a:xfrm>
          <a:prstGeom prst="rect">
            <a:avLst/>
          </a:prstGeom>
          <a:ln>
            <a:solidFill>
              <a:srgbClr val="276e99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424242"/>
                </a:solidFill>
                <a:latin typeface="Calibri"/>
              </a:rPr>
              <a:t>Wiki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8" name="CustomShape 22"/>
          <p:cNvSpPr/>
          <p:nvPr/>
        </p:nvSpPr>
        <p:spPr>
          <a:xfrm>
            <a:off x="5118840" y="1832040"/>
            <a:ext cx="489600" cy="46008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39" name="CustomShape 23"/>
          <p:cNvSpPr/>
          <p:nvPr/>
        </p:nvSpPr>
        <p:spPr>
          <a:xfrm>
            <a:off x="5118840" y="1505520"/>
            <a:ext cx="489600" cy="46044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0" name="CustomShape 24"/>
          <p:cNvSpPr/>
          <p:nvPr/>
        </p:nvSpPr>
        <p:spPr>
          <a:xfrm>
            <a:off x="5118840" y="1161360"/>
            <a:ext cx="489600" cy="46044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1" name="CustomShape 25"/>
          <p:cNvSpPr/>
          <p:nvPr/>
        </p:nvSpPr>
        <p:spPr>
          <a:xfrm>
            <a:off x="5118840" y="835200"/>
            <a:ext cx="489600" cy="46008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2" name="CustomShape 26"/>
          <p:cNvSpPr/>
          <p:nvPr/>
        </p:nvSpPr>
        <p:spPr>
          <a:xfrm>
            <a:off x="5118840" y="491040"/>
            <a:ext cx="489600" cy="46044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3" name="CustomShape 27"/>
          <p:cNvSpPr/>
          <p:nvPr/>
        </p:nvSpPr>
        <p:spPr>
          <a:xfrm>
            <a:off x="5118840" y="164520"/>
            <a:ext cx="489600" cy="46044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4" name="CustomShape 28"/>
          <p:cNvSpPr/>
          <p:nvPr/>
        </p:nvSpPr>
        <p:spPr>
          <a:xfrm>
            <a:off x="5008320" y="1949400"/>
            <a:ext cx="489600" cy="46044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5" name="CustomShape 29"/>
          <p:cNvSpPr/>
          <p:nvPr/>
        </p:nvSpPr>
        <p:spPr>
          <a:xfrm>
            <a:off x="5008320" y="1622880"/>
            <a:ext cx="489600" cy="46044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6" name="CustomShape 30"/>
          <p:cNvSpPr/>
          <p:nvPr/>
        </p:nvSpPr>
        <p:spPr>
          <a:xfrm>
            <a:off x="5008320" y="1279080"/>
            <a:ext cx="489600" cy="46008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7" name="CustomShape 31"/>
          <p:cNvSpPr/>
          <p:nvPr/>
        </p:nvSpPr>
        <p:spPr>
          <a:xfrm>
            <a:off x="5008320" y="952920"/>
            <a:ext cx="489600" cy="46008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8" name="CustomShape 32"/>
          <p:cNvSpPr/>
          <p:nvPr/>
        </p:nvSpPr>
        <p:spPr>
          <a:xfrm>
            <a:off x="5008320" y="608760"/>
            <a:ext cx="489600" cy="46008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9" name="CustomShape 33"/>
          <p:cNvSpPr/>
          <p:nvPr/>
        </p:nvSpPr>
        <p:spPr>
          <a:xfrm>
            <a:off x="5008320" y="282600"/>
            <a:ext cx="489600" cy="46008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0" name="CustomShape 34"/>
          <p:cNvSpPr/>
          <p:nvPr/>
        </p:nvSpPr>
        <p:spPr>
          <a:xfrm>
            <a:off x="4898880" y="2059560"/>
            <a:ext cx="489240" cy="46044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1" name="CustomShape 35"/>
          <p:cNvSpPr/>
          <p:nvPr/>
        </p:nvSpPr>
        <p:spPr>
          <a:xfrm>
            <a:off x="4898880" y="1733400"/>
            <a:ext cx="489240" cy="46008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2" name="CustomShape 36"/>
          <p:cNvSpPr/>
          <p:nvPr/>
        </p:nvSpPr>
        <p:spPr>
          <a:xfrm>
            <a:off x="4898880" y="1389240"/>
            <a:ext cx="489240" cy="46044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3" name="CustomShape 37"/>
          <p:cNvSpPr/>
          <p:nvPr/>
        </p:nvSpPr>
        <p:spPr>
          <a:xfrm>
            <a:off x="4898880" y="1062720"/>
            <a:ext cx="489240" cy="46044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4" name="CustomShape 38"/>
          <p:cNvSpPr/>
          <p:nvPr/>
        </p:nvSpPr>
        <p:spPr>
          <a:xfrm>
            <a:off x="4898880" y="718920"/>
            <a:ext cx="489240" cy="46008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5" name="CustomShape 39"/>
          <p:cNvSpPr/>
          <p:nvPr/>
        </p:nvSpPr>
        <p:spPr>
          <a:xfrm>
            <a:off x="4898880" y="392760"/>
            <a:ext cx="489240" cy="460080"/>
          </a:xfrm>
          <a:prstGeom prst="cube">
            <a:avLst>
              <a:gd name="adj" fmla="val 25000"/>
            </a:avLst>
          </a:prstGeom>
          <a:ln>
            <a:solidFill>
              <a:srgbClr val="4040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6" name="CustomShape 40"/>
          <p:cNvSpPr/>
          <p:nvPr/>
        </p:nvSpPr>
        <p:spPr>
          <a:xfrm>
            <a:off x="2135520" y="2678400"/>
            <a:ext cx="1503720" cy="518400"/>
          </a:xfrm>
          <a:prstGeom prst="ellipse">
            <a:avLst/>
          </a:prstGeom>
          <a:ln>
            <a:solidFill>
              <a:srgbClr val="6ad80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300" spc="-1" strike="noStrike">
                <a:solidFill>
                  <a:srgbClr val="424242"/>
                </a:solidFill>
                <a:latin typeface="Calibri"/>
              </a:rPr>
              <a:t>Specification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157" name="CustomShape 41"/>
          <p:cNvSpPr/>
          <p:nvPr/>
        </p:nvSpPr>
        <p:spPr>
          <a:xfrm>
            <a:off x="3306960" y="2865240"/>
            <a:ext cx="1504440" cy="518760"/>
          </a:xfrm>
          <a:prstGeom prst="ellipse">
            <a:avLst/>
          </a:prstGeom>
          <a:ln>
            <a:solidFill>
              <a:srgbClr val="ee840a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424242"/>
                </a:solidFill>
                <a:latin typeface="Calibri"/>
              </a:rPr>
              <a:t>Test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8" name="CustomShape 42"/>
          <p:cNvSpPr/>
          <p:nvPr/>
        </p:nvSpPr>
        <p:spPr>
          <a:xfrm>
            <a:off x="3419640" y="3240000"/>
            <a:ext cx="1836360" cy="518760"/>
          </a:xfrm>
          <a:prstGeom prst="ellipse">
            <a:avLst/>
          </a:prstGeom>
          <a:ln>
            <a:solidFill>
              <a:srgbClr val="ee840a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300" spc="-1" strike="noStrike">
                <a:solidFill>
                  <a:srgbClr val="424242"/>
                </a:solidFill>
                <a:latin typeface="Calibri"/>
              </a:rPr>
              <a:t>Implementation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159" name="CustomShape 43"/>
          <p:cNvSpPr/>
          <p:nvPr/>
        </p:nvSpPr>
        <p:spPr>
          <a:xfrm>
            <a:off x="3096000" y="3672000"/>
            <a:ext cx="1836360" cy="518760"/>
          </a:xfrm>
          <a:prstGeom prst="ellipse">
            <a:avLst/>
          </a:prstGeom>
          <a:ln>
            <a:solidFill>
              <a:srgbClr val="ee840a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424242"/>
                </a:solidFill>
                <a:latin typeface="Calibri"/>
              </a:rPr>
              <a:t>Refactoring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0" name="CustomShape 44"/>
          <p:cNvSpPr/>
          <p:nvPr/>
        </p:nvSpPr>
        <p:spPr>
          <a:xfrm>
            <a:off x="952200" y="3506040"/>
            <a:ext cx="1836360" cy="518760"/>
          </a:xfrm>
          <a:prstGeom prst="ellipse">
            <a:avLst/>
          </a:prstGeom>
          <a:ln>
            <a:solidFill>
              <a:srgbClr val="276e99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424242"/>
                </a:solidFill>
                <a:latin typeface="Calibri"/>
              </a:rPr>
              <a:t>Review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1" name="CustomShape 45"/>
          <p:cNvSpPr/>
          <p:nvPr/>
        </p:nvSpPr>
        <p:spPr>
          <a:xfrm>
            <a:off x="899640" y="3045600"/>
            <a:ext cx="1836360" cy="518760"/>
          </a:xfrm>
          <a:prstGeom prst="ellipse">
            <a:avLst/>
          </a:prstGeom>
          <a:ln>
            <a:solidFill>
              <a:srgbClr val="fcc80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424242"/>
                </a:solidFill>
                <a:latin typeface="Calibri"/>
              </a:rPr>
              <a:t>Merge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2" name="CustomShape 46"/>
          <p:cNvSpPr/>
          <p:nvPr/>
        </p:nvSpPr>
        <p:spPr>
          <a:xfrm>
            <a:off x="3026160" y="3150360"/>
            <a:ext cx="559080" cy="65844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47"/>
          <p:cNvSpPr/>
          <p:nvPr/>
        </p:nvSpPr>
        <p:spPr>
          <a:xfrm rot="10620000">
            <a:off x="2391120" y="3132720"/>
            <a:ext cx="559080" cy="6588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48"/>
          <p:cNvSpPr/>
          <p:nvPr/>
        </p:nvSpPr>
        <p:spPr>
          <a:xfrm>
            <a:off x="1800000" y="4746600"/>
            <a:ext cx="1177200" cy="365400"/>
          </a:xfrm>
          <a:prstGeom prst="rect">
            <a:avLst/>
          </a:prstGeom>
          <a:ln>
            <a:solidFill>
              <a:srgbClr val="276e99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424242"/>
                </a:solidFill>
                <a:latin typeface="Calibri"/>
              </a:rPr>
              <a:t>Git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5" name="CustomShape 49"/>
          <p:cNvSpPr/>
          <p:nvPr/>
        </p:nvSpPr>
        <p:spPr>
          <a:xfrm>
            <a:off x="1728000" y="3888000"/>
            <a:ext cx="1783800" cy="518400"/>
          </a:xfrm>
          <a:prstGeom prst="ellipse">
            <a:avLst/>
          </a:prstGeom>
          <a:ln>
            <a:solidFill>
              <a:srgbClr val="6ad80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300" spc="-1" strike="noStrike">
                <a:solidFill>
                  <a:srgbClr val="424242"/>
                </a:solidFill>
                <a:latin typeface="Calibri"/>
              </a:rPr>
              <a:t>Documentation</a:t>
            </a:r>
            <a:endParaRPr b="0" lang="en-GB" sz="13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1769400" y="4406400"/>
            <a:ext cx="1182600" cy="312840"/>
          </a:xfrm>
          <a:prstGeom prst="rect">
            <a:avLst/>
          </a:prstGeom>
          <a:ln>
            <a:noFill/>
          </a:ln>
        </p:spPr>
      </p:pic>
      <p:sp>
        <p:nvSpPr>
          <p:cNvPr id="167" name="CustomShape 50"/>
          <p:cNvSpPr/>
          <p:nvPr/>
        </p:nvSpPr>
        <p:spPr>
          <a:xfrm>
            <a:off x="7056000" y="2297880"/>
            <a:ext cx="1321200" cy="366120"/>
          </a:xfrm>
          <a:prstGeom prst="rect">
            <a:avLst/>
          </a:prstGeom>
          <a:ln>
            <a:solidFill>
              <a:srgbClr val="276e99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424242"/>
                </a:solidFill>
                <a:latin typeface="Calibri"/>
              </a:rPr>
              <a:t>...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ffffff"/>
      </a:lt2>
      <a:accent1>
        <a:srgbClr val="f56026"/>
      </a:accent1>
      <a:accent2>
        <a:srgbClr val="ef8710"/>
      </a:accent2>
      <a:accent3>
        <a:srgbClr val="ffcb04"/>
      </a:accent3>
      <a:accent4>
        <a:srgbClr val="2b709a"/>
      </a:accent4>
      <a:accent5>
        <a:srgbClr val="55b556"/>
      </a:accent5>
      <a:accent6>
        <a:srgbClr val="6ddd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ffffff"/>
      </a:lt2>
      <a:accent1>
        <a:srgbClr val="f56026"/>
      </a:accent1>
      <a:accent2>
        <a:srgbClr val="ef8710"/>
      </a:accent2>
      <a:accent3>
        <a:srgbClr val="ffcb04"/>
      </a:accent3>
      <a:accent4>
        <a:srgbClr val="2b709a"/>
      </a:accent4>
      <a:accent5>
        <a:srgbClr val="55b556"/>
      </a:accent5>
      <a:accent6>
        <a:srgbClr val="6ddd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ffffff"/>
      </a:lt2>
      <a:accent1>
        <a:srgbClr val="f56026"/>
      </a:accent1>
      <a:accent2>
        <a:srgbClr val="ef8710"/>
      </a:accent2>
      <a:accent3>
        <a:srgbClr val="ffcb04"/>
      </a:accent3>
      <a:accent4>
        <a:srgbClr val="2b709a"/>
      </a:accent4>
      <a:accent5>
        <a:srgbClr val="55b556"/>
      </a:accent5>
      <a:accent6>
        <a:srgbClr val="6ddd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A1AD39491C714293FA330CC8B26307" ma:contentTypeVersion="4" ma:contentTypeDescription="Crée un document." ma:contentTypeScope="" ma:versionID="d6bdfb75a1525efecb6b0e40d162a658">
  <xsd:schema xmlns:xsd="http://www.w3.org/2001/XMLSchema" xmlns:xs="http://www.w3.org/2001/XMLSchema" xmlns:p="http://schemas.microsoft.com/office/2006/metadata/properties" xmlns:ns2="7a858d8b-695c-4b63-aac3-29a8b9378c2a" xmlns:ns3="162daedd-7cd8-4a01-b9b9-61eb1bc4b957" targetNamespace="http://schemas.microsoft.com/office/2006/metadata/properties" ma:root="true" ma:fieldsID="1db0a5350f78915fee7056996a03db31" ns2:_="" ns3:_="">
    <xsd:import namespace="7a858d8b-695c-4b63-aac3-29a8b9378c2a"/>
    <xsd:import namespace="162daedd-7cd8-4a01-b9b9-61eb1bc4b9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858d8b-695c-4b63-aac3-29a8b9378c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2daedd-7cd8-4a01-b9b9-61eb1bc4b95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C2BED5-1BFB-48C7-9033-4A57DAC3F8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858d8b-695c-4b63-aac3-29a8b9378c2a"/>
    <ds:schemaRef ds:uri="162daedd-7cd8-4a01-b9b9-61eb1bc4b9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E62A38-F7B5-43B0-9CDE-7068616628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F8D2A3-FCBF-4EDE-994F-9E261F06B44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KelkooGroup - V1 - 16x9 (5)</Template>
  <TotalTime>27</TotalTime>
  <Application>LibreOffice/6.1.5.2$Linux_X86_64 LibreOffice_project/10$Build-2</Application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2019-02-11T15:16:35Z</dcterms:created>
  <dc:creator>Nicolas Jornet</dc:creator>
  <dc:description/>
  <dc:language>en-GB</dc:language>
  <cp:lastModifiedBy/>
  <dcterms:modified xsi:type="dcterms:W3CDTF">2019-10-23T15:42:11Z</dcterms:modified>
  <cp:revision>103</cp:revision>
  <dc:subject/>
  <dc:title>Publisher vision for GPR1’19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ContentTypeId">
    <vt:lpwstr>0x01010000A1AD39491C714293FA330CC8B26307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Notes">
    <vt:i4>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27</vt:i4>
  </property>
</Properties>
</file>