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1.png" ContentType="image/png"/>
  <Override PartName="/ppt/media/image190.png" ContentType="image/png"/>
  <Override PartName="/ppt/media/image187.png" ContentType="image/png"/>
  <Override PartName="/ppt/media/image186.png" ContentType="image/png"/>
  <Override PartName="/ppt/media/image185.png" ContentType="image/png"/>
  <Override PartName="/ppt/media/image184.png" ContentType="image/png"/>
  <Override PartName="/ppt/media/image183.png" ContentType="image/png"/>
  <Override PartName="/ppt/media/image182.png" ContentType="image/png"/>
  <Override PartName="/ppt/media/image181.png" ContentType="image/png"/>
  <Override PartName="/ppt/media/image180.png" ContentType="image/png"/>
  <Override PartName="/ppt/media/image177.png" ContentType="image/png"/>
  <Override PartName="/ppt/media/image176.png" ContentType="image/png"/>
  <Override PartName="/ppt/media/image175.png" ContentType="image/png"/>
  <Override PartName="/ppt/media/image174.png" ContentType="image/png"/>
  <Override PartName="/ppt/media/image173.png" ContentType="image/png"/>
  <Override PartName="/ppt/media/image172.png" ContentType="image/png"/>
  <Override PartName="/ppt/media/image171.png" ContentType="image/png"/>
  <Override PartName="/ppt/media/image170.png" ContentType="image/png"/>
  <Override PartName="/ppt/media/image167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169.png" ContentType="image/png"/>
  <Override PartName="/ppt/media/image71.png" ContentType="image/png"/>
  <Override PartName="/ppt/media/image168.png" ContentType="image/png"/>
  <Override PartName="/ppt/media/image70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54.png" ContentType="image/png"/>
  <Override PartName="/ppt/media/image163.png" ContentType="image/png"/>
  <Override PartName="/ppt/media/image78.png" ContentType="image/png"/>
  <Override PartName="/ppt/media/image53.png" ContentType="image/png"/>
  <Override PartName="/ppt/media/image162.png" ContentType="image/png"/>
  <Override PartName="/ppt/media/image77.png" ContentType="image/png"/>
  <Override PartName="/ppt/media/image52.png" ContentType="image/png"/>
  <Override PartName="/ppt/media/image161.png" ContentType="image/png"/>
  <Override PartName="/ppt/media/image76.png" ContentType="image/png"/>
  <Override PartName="/ppt/media/image160.png" ContentType="image/png"/>
  <Override PartName="/ppt/media/image75.png" ContentType="image/png"/>
  <Override PartName="/ppt/media/image69.png" ContentType="image/png"/>
  <Override PartName="/ppt/media/image44.png" ContentType="image/png"/>
  <Override PartName="/ppt/media/image153.png" ContentType="image/png"/>
  <Override PartName="/ppt/media/image68.png" ContentType="image/png"/>
  <Override PartName="/ppt/media/image43.png" ContentType="image/png"/>
  <Override PartName="/ppt/media/image152.png" ContentType="image/png"/>
  <Override PartName="/ppt/media/image65.png" ContentType="image/png"/>
  <Override PartName="/ppt/media/image37.png" ContentType="image/png"/>
  <Override PartName="/ppt/media/image12.wmf" ContentType="image/x-wmf"/>
  <Override PartName="/ppt/media/image146.png" ContentType="image/png"/>
  <Override PartName="/ppt/media/image66.png" ContentType="image/png"/>
  <Override PartName="/ppt/media/image150.png" ContentType="image/png"/>
  <Override PartName="/ppt/media/image11.wmf" ContentType="image/x-wmf"/>
  <Override PartName="/ppt/media/image36.png" ContentType="image/png"/>
  <Override PartName="/ppt/media/image145.png" ContentType="image/png"/>
  <Override PartName="/ppt/media/image67.png" ContentType="image/png"/>
  <Override PartName="/ppt/media/image42.png" ContentType="image/png"/>
  <Override PartName="/ppt/media/image151.png" ContentType="image/png"/>
  <Override PartName="/ppt/media/image39.png" ContentType="image/png"/>
  <Override PartName="/ppt/media/image50.png" ContentType="image/png"/>
  <Override PartName="/ppt/media/image148.png" ContentType="image/png"/>
  <Override PartName="/ppt/media/image14.png" ContentType="image/png"/>
  <Override PartName="/ppt/media/image123.png" ContentType="image/png"/>
  <Override PartName="/ppt/media/image38.png" ContentType="image/png"/>
  <Override PartName="/ppt/media/image147.png" ContentType="image/png"/>
  <Override PartName="/ppt/media/image13.png" ContentType="image/png"/>
  <Override PartName="/ppt/media/image122.png" ContentType="image/png"/>
  <Override PartName="/ppt/media/image15.png" ContentType="image/png"/>
  <Override PartName="/ppt/media/image124.png" ContentType="image/png"/>
  <Override PartName="/ppt/media/image16.png" ContentType="image/png"/>
  <Override PartName="/ppt/media/image1.wmf" ContentType="image/x-wmf"/>
  <Override PartName="/ppt/media/image125.png" ContentType="image/png"/>
  <Override PartName="/ppt/media/image17.png" ContentType="image/png"/>
  <Override PartName="/ppt/media/image2.wmf" ContentType="image/x-wmf"/>
  <Override PartName="/ppt/media/image126.png" ContentType="image/png"/>
  <Override PartName="/ppt/media/image18.png" ContentType="image/png"/>
  <Override PartName="/ppt/media/image3.wmf" ContentType="image/x-wmf"/>
  <Override PartName="/ppt/media/image127.png" ContentType="image/png"/>
  <Override PartName="/ppt/media/image19.png" ContentType="image/png"/>
  <Override PartName="/ppt/media/image4.wmf" ContentType="image/x-wmf"/>
  <Override PartName="/ppt/media/image45.png" ContentType="image/png"/>
  <Override PartName="/ppt/media/image154.png" ContentType="image/png"/>
  <Override PartName="/ppt/media/image46.png" ContentType="image/png"/>
  <Override PartName="/ppt/media/image155.png" ContentType="image/png"/>
  <Override PartName="/ppt/media/image130.png" ContentType="image/png"/>
  <Override PartName="/ppt/media/image47.png" ContentType="image/png"/>
  <Override PartName="/ppt/media/image156.png" ContentType="image/png"/>
  <Override PartName="/ppt/media/image22.png" ContentType="image/png"/>
  <Override PartName="/ppt/media/image131.png" ContentType="image/png"/>
  <Override PartName="/ppt/media/image48.png" ContentType="image/png"/>
  <Override PartName="/ppt/media/image157.png" ContentType="image/png"/>
  <Override PartName="/ppt/media/image23.png" ContentType="image/png"/>
  <Override PartName="/ppt/media/image132.png" ContentType="image/png"/>
  <Override PartName="/ppt/media/image49.png" ContentType="image/png"/>
  <Override PartName="/ppt/media/image60.png" ContentType="image/png"/>
  <Override PartName="/ppt/media/image158.png" ContentType="image/png"/>
  <Override PartName="/ppt/media/image24.png" ContentType="image/png"/>
  <Override PartName="/ppt/media/image133.png" ContentType="image/png"/>
  <Override PartName="/ppt/media/image25.png" ContentType="image/png"/>
  <Override PartName="/ppt/media/image134.png" ContentType="image/png"/>
  <Override PartName="/ppt/media/image26.png" ContentType="image/png"/>
  <Override PartName="/ppt/media/image135.png" ContentType="image/png"/>
  <Override PartName="/ppt/media/image27.png" ContentType="image/png"/>
  <Override PartName="/ppt/media/image136.png" ContentType="image/png"/>
  <Override PartName="/ppt/media/image28.png" ContentType="image/png"/>
  <Override PartName="/ppt/media/image137.png" ContentType="image/png"/>
  <Override PartName="/ppt/media/image29.png" ContentType="image/png"/>
  <Override PartName="/ppt/media/image40.png" ContentType="image/png"/>
  <Override PartName="/ppt/media/image138.png" ContentType="image/png"/>
  <Override PartName="/ppt/media/image55.png" ContentType="image/png"/>
  <Override PartName="/ppt/media/image164.png" ContentType="image/png"/>
  <Override PartName="/ppt/media/image128.png" ContentType="image/png"/>
  <Override PartName="/ppt/media/image30.png" ContentType="image/png"/>
  <Override PartName="/ppt/media/image56.png" ContentType="image/png"/>
  <Override PartName="/ppt/media/image165.png" ContentType="image/png"/>
  <Override PartName="/ppt/media/image140.png" ContentType="image/png"/>
  <Override PartName="/ppt/media/image57.png" ContentType="image/png"/>
  <Override PartName="/ppt/media/image166.png" ContentType="image/png"/>
  <Override PartName="/ppt/media/image32.png" ContentType="image/png"/>
  <Override PartName="/ppt/media/image141.png" ContentType="image/png"/>
  <Override PartName="/ppt/media/image58.png" ContentType="image/png"/>
  <Override PartName="/ppt/media/image33.png" ContentType="image/png"/>
  <Override PartName="/ppt/media/image142.png" ContentType="image/png"/>
  <Override PartName="/ppt/media/image59.png" ContentType="image/png"/>
  <Override PartName="/ppt/media/image34.png" ContentType="image/png"/>
  <Override PartName="/ppt/media/image143.png" ContentType="image/png"/>
  <Override PartName="/ppt/media/image35.png" ContentType="image/png"/>
  <Override PartName="/ppt/media/image144.png" ContentType="image/png"/>
  <Override PartName="/ppt/media/image9.wmf" ContentType="image/x-wmf"/>
  <Override PartName="/ppt/media/image8.wmf" ContentType="image/x-wmf"/>
  <Override PartName="/ppt/media/image7.wmf" ContentType="image/x-wmf"/>
  <Override PartName="/ppt/media/image5.wmf" ContentType="image/x-wmf"/>
  <Override PartName="/ppt/media/image31.png" ContentType="image/png"/>
  <Override PartName="/ppt/media/image129.png" ContentType="image/png"/>
  <Override PartName="/ppt/media/image6.wmf" ContentType="image/x-wmf"/>
  <Override PartName="/ppt/media/image79.png" ContentType="image/png"/>
  <Override PartName="/ppt/media/image178.png" ContentType="image/png"/>
  <Override PartName="/ppt/media/image80.png" ContentType="image/png"/>
  <Override PartName="/ppt/media/image179.png" ContentType="image/png"/>
  <Override PartName="/ppt/media/image81.png" ContentType="image/png"/>
  <Override PartName="/ppt/media/image82.png" ContentType="image/png"/>
  <Override PartName="/ppt/media/image100.png" ContentType="image/png"/>
  <Override PartName="/ppt/media/image83.png" ContentType="image/png"/>
  <Override PartName="/ppt/media/image101.png" ContentType="image/png"/>
  <Override PartName="/ppt/media/image84.png" ContentType="image/png"/>
  <Override PartName="/ppt/media/image102.png" ContentType="image/png"/>
  <Override PartName="/ppt/media/image85.png" ContentType="image/png"/>
  <Override PartName="/ppt/media/image103.png" ContentType="image/png"/>
  <Override PartName="/ppt/media/image86.png" ContentType="image/png"/>
  <Override PartName="/ppt/media/image104.png" ContentType="image/png"/>
  <Override PartName="/ppt/media/image87.png" ContentType="image/png"/>
  <Override PartName="/ppt/media/image105.png" ContentType="image/png"/>
  <Override PartName="/ppt/media/image88.png" ContentType="image/png"/>
  <Override PartName="/ppt/media/image106.png" ContentType="image/png"/>
  <Override PartName="/ppt/media/image89.png" ContentType="image/png"/>
  <Override PartName="/ppt/media/image107.png" ContentType="image/png"/>
  <Override PartName="/ppt/media/image188.png" ContentType="image/png"/>
  <Override PartName="/ppt/media/image90.png" ContentType="image/png"/>
  <Override PartName="/ppt/media/image189.png" ContentType="image/png"/>
  <Override PartName="/ppt/media/image91.png" ContentType="image/png"/>
  <Override PartName="/ppt/media/image92.png" ContentType="image/png"/>
  <Override PartName="/ppt/media/image110.png" ContentType="image/png"/>
  <Override PartName="/ppt/media/image93.png" ContentType="image/png"/>
  <Override PartName="/ppt/media/image111.png" ContentType="image/png"/>
  <Override PartName="/ppt/media/image94.png" ContentType="image/png"/>
  <Override PartName="/ppt/media/image112.png" ContentType="image/png"/>
  <Override PartName="/ppt/media/image95.png" ContentType="image/png"/>
  <Override PartName="/ppt/media/image113.png" ContentType="image/png"/>
  <Override PartName="/ppt/media/image96.png" ContentType="image/png"/>
  <Override PartName="/ppt/media/image114.png" ContentType="image/png"/>
  <Override PartName="/ppt/media/image97.png" ContentType="image/png"/>
  <Override PartName="/ppt/media/image115.png" ContentType="image/png"/>
  <Override PartName="/ppt/media/image98.png" ContentType="image/png"/>
  <Override PartName="/ppt/media/image116.png" ContentType="image/png"/>
  <Override PartName="/ppt/media/image99.png" ContentType="image/png"/>
  <Override PartName="/ppt/media/image117.png" ContentType="image/png"/>
  <Override PartName="/ppt/media/image10.png" ContentType="image/png"/>
  <Override PartName="/ppt/media/image108.png" ContentType="image/png"/>
  <Override PartName="/ppt/media/image109.png" ContentType="image/png"/>
  <Override PartName="/ppt/media/image20.png" ContentType="image/png"/>
  <Override PartName="/ppt/media/image118.png" ContentType="image/png"/>
  <Override PartName="/ppt/media/image21.png" ContentType="image/png"/>
  <Override PartName="/ppt/media/image119.png" ContentType="image/png"/>
  <Override PartName="/ppt/media/image120.png" ContentType="image/png"/>
  <Override PartName="/ppt/media/image121.png" ContentType="image/png"/>
  <Override PartName="/ppt/media/image41.png" ContentType="image/png"/>
  <Override PartName="/ppt/media/image139.png" ContentType="image/png"/>
  <Override PartName="/ppt/media/image51.png" ContentType="image/png"/>
  <Override PartName="/ppt/media/image149.png" ContentType="image/png"/>
  <Override PartName="/ppt/media/image61.png" ContentType="image/png"/>
  <Override PartName="/ppt/media/image159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90680" cy="67968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200" cy="50004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0480" cy="74772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7" descr=""/>
          <p:cNvPicPr/>
          <p:nvPr/>
        </p:nvPicPr>
        <p:blipFill>
          <a:blip r:embed="rId4"/>
          <a:stretch/>
        </p:blipFill>
        <p:spPr>
          <a:xfrm>
            <a:off x="838080" y="703080"/>
            <a:ext cx="4656960" cy="12452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176880"/>
            <a:ext cx="12190680" cy="67968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200" cy="50004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0480" cy="74772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</a:t>
            </a:r>
            <a:r>
              <a:rPr b="0" lang="en-GB" sz="4400" spc="-1" strike="noStrike">
                <a:latin typeface="Arial"/>
              </a:rPr>
              <a:t>ic</a:t>
            </a:r>
            <a:r>
              <a:rPr b="0" lang="en-GB" sz="4400" spc="-1" strike="noStrike">
                <a:latin typeface="Arial"/>
              </a:rPr>
              <a:t>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</a:t>
            </a:r>
            <a:r>
              <a:rPr b="0" lang="en-GB" sz="4400" spc="-1" strike="noStrike">
                <a:latin typeface="Arial"/>
              </a:rPr>
              <a:t>it </a:t>
            </a:r>
            <a:r>
              <a:rPr b="0" lang="en-GB" sz="4400" spc="-1" strike="noStrike">
                <a:latin typeface="Arial"/>
              </a:rPr>
              <a:t>th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titl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te</a:t>
            </a:r>
            <a:r>
              <a:rPr b="0" lang="en-GB" sz="4400" spc="-1" strike="noStrike">
                <a:latin typeface="Arial"/>
              </a:rPr>
              <a:t>xt </a:t>
            </a:r>
            <a:r>
              <a:rPr b="0" lang="en-GB" sz="4400" spc="-1" strike="noStrike">
                <a:latin typeface="Arial"/>
              </a:rPr>
              <a:t>fo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176880"/>
            <a:ext cx="12190680" cy="67968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200" cy="500040"/>
          </a:xfrm>
          <a:prstGeom prst="rect">
            <a:avLst/>
          </a:prstGeom>
          <a:ln>
            <a:noFill/>
          </a:ln>
        </p:spPr>
      </p:pic>
      <p:pic>
        <p:nvPicPr>
          <p:cNvPr id="86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0480" cy="74772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3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</a:t>
            </a:r>
            <a:r>
              <a:rPr b="0" lang="en-GB" sz="1800" spc="-1" strike="noStrike">
                <a:latin typeface="Arial"/>
              </a:rPr>
              <a:t>to edit </a:t>
            </a:r>
            <a:r>
              <a:rPr b="0" lang="en-GB" sz="1800" spc="-1" strike="noStrike">
                <a:latin typeface="Arial"/>
              </a:rPr>
              <a:t>the </a:t>
            </a:r>
            <a:r>
              <a:rPr b="0" lang="en-GB" sz="1800" spc="-1" strike="noStrike">
                <a:latin typeface="Arial"/>
              </a:rPr>
              <a:t>title </a:t>
            </a:r>
            <a:r>
              <a:rPr b="0" lang="en-GB" sz="1800" spc="-1" strike="noStrike">
                <a:latin typeface="Arial"/>
              </a:rPr>
              <a:t>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Relationship Id="rId26" Type="http://schemas.openxmlformats.org/officeDocument/2006/relationships/image" Target="../media/image98.png"/><Relationship Id="rId27" Type="http://schemas.openxmlformats.org/officeDocument/2006/relationships/image" Target="../media/image99.png"/><Relationship Id="rId28" Type="http://schemas.openxmlformats.org/officeDocument/2006/relationships/image" Target="../media/image100.png"/><Relationship Id="rId29" Type="http://schemas.openxmlformats.org/officeDocument/2006/relationships/image" Target="../media/image101.png"/><Relationship Id="rId30" Type="http://schemas.openxmlformats.org/officeDocument/2006/relationships/image" Target="../media/image102.png"/><Relationship Id="rId31" Type="http://schemas.openxmlformats.org/officeDocument/2006/relationships/image" Target="../media/image103.png"/><Relationship Id="rId32" Type="http://schemas.openxmlformats.org/officeDocument/2006/relationships/image" Target="../media/image104.png"/><Relationship Id="rId33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Relationship Id="rId16" Type="http://schemas.openxmlformats.org/officeDocument/2006/relationships/image" Target="../media/image120.png"/><Relationship Id="rId17" Type="http://schemas.openxmlformats.org/officeDocument/2006/relationships/image" Target="../media/image121.png"/><Relationship Id="rId18" Type="http://schemas.openxmlformats.org/officeDocument/2006/relationships/image" Target="../media/image122.png"/><Relationship Id="rId19" Type="http://schemas.openxmlformats.org/officeDocument/2006/relationships/image" Target="../media/image123.png"/><Relationship Id="rId20" Type="http://schemas.openxmlformats.org/officeDocument/2006/relationships/image" Target="../media/image124.png"/><Relationship Id="rId21" Type="http://schemas.openxmlformats.org/officeDocument/2006/relationships/image" Target="../media/image125.png"/><Relationship Id="rId22" Type="http://schemas.openxmlformats.org/officeDocument/2006/relationships/image" Target="../media/image126.png"/><Relationship Id="rId23" Type="http://schemas.openxmlformats.org/officeDocument/2006/relationships/image" Target="../media/image127.png"/><Relationship Id="rId24" Type="http://schemas.openxmlformats.org/officeDocument/2006/relationships/image" Target="../media/image128.png"/><Relationship Id="rId25" Type="http://schemas.openxmlformats.org/officeDocument/2006/relationships/image" Target="../media/image129.png"/><Relationship Id="rId26" Type="http://schemas.openxmlformats.org/officeDocument/2006/relationships/image" Target="../media/image130.png"/><Relationship Id="rId27" Type="http://schemas.openxmlformats.org/officeDocument/2006/relationships/image" Target="../media/image131.png"/><Relationship Id="rId28" Type="http://schemas.openxmlformats.org/officeDocument/2006/relationships/image" Target="../media/image132.png"/><Relationship Id="rId29" Type="http://schemas.openxmlformats.org/officeDocument/2006/relationships/image" Target="../media/image133.png"/><Relationship Id="rId30" Type="http://schemas.openxmlformats.org/officeDocument/2006/relationships/image" Target="../media/image134.png"/><Relationship Id="rId31" Type="http://schemas.openxmlformats.org/officeDocument/2006/relationships/image" Target="../media/image135.png"/><Relationship Id="rId32" Type="http://schemas.openxmlformats.org/officeDocument/2006/relationships/image" Target="../media/image136.png"/><Relationship Id="rId33" Type="http://schemas.openxmlformats.org/officeDocument/2006/relationships/image" Target="../media/image137.png"/><Relationship Id="rId34" Type="http://schemas.openxmlformats.org/officeDocument/2006/relationships/image" Target="../media/image138.png"/><Relationship Id="rId35" Type="http://schemas.openxmlformats.org/officeDocument/2006/relationships/image" Target="../media/image139.png"/><Relationship Id="rId36" Type="http://schemas.openxmlformats.org/officeDocument/2006/relationships/image" Target="../media/image140.png"/><Relationship Id="rId37" Type="http://schemas.openxmlformats.org/officeDocument/2006/relationships/image" Target="../media/image141.png"/><Relationship Id="rId38" Type="http://schemas.openxmlformats.org/officeDocument/2006/relationships/image" Target="../media/image142.png"/><Relationship Id="rId39" Type="http://schemas.openxmlformats.org/officeDocument/2006/relationships/image" Target="../media/image143.png"/><Relationship Id="rId40" Type="http://schemas.openxmlformats.org/officeDocument/2006/relationships/image" Target="../media/image144.png"/><Relationship Id="rId41" Type="http://schemas.openxmlformats.org/officeDocument/2006/relationships/image" Target="../media/image145.png"/><Relationship Id="rId42" Type="http://schemas.openxmlformats.org/officeDocument/2006/relationships/image" Target="../media/image146.png"/><Relationship Id="rId43" Type="http://schemas.openxmlformats.org/officeDocument/2006/relationships/image" Target="../media/image147.png"/><Relationship Id="rId44" Type="http://schemas.openxmlformats.org/officeDocument/2006/relationships/image" Target="../media/image148.png"/><Relationship Id="rId45" Type="http://schemas.openxmlformats.org/officeDocument/2006/relationships/image" Target="../media/image149.png"/><Relationship Id="rId46" Type="http://schemas.openxmlformats.org/officeDocument/2006/relationships/image" Target="../media/image150.png"/><Relationship Id="rId47" Type="http://schemas.openxmlformats.org/officeDocument/2006/relationships/image" Target="../media/image151.png"/><Relationship Id="rId48" Type="http://schemas.openxmlformats.org/officeDocument/2006/relationships/image" Target="../media/image152.png"/><Relationship Id="rId49" Type="http://schemas.openxmlformats.org/officeDocument/2006/relationships/image" Target="../media/image153.png"/><Relationship Id="rId50" Type="http://schemas.openxmlformats.org/officeDocument/2006/relationships/image" Target="../media/image154.png"/><Relationship Id="rId51" Type="http://schemas.openxmlformats.org/officeDocument/2006/relationships/image" Target="../media/image155.png"/><Relationship Id="rId52" Type="http://schemas.openxmlformats.org/officeDocument/2006/relationships/image" Target="../media/image156.png"/><Relationship Id="rId53" Type="http://schemas.openxmlformats.org/officeDocument/2006/relationships/image" Target="../media/image157.png"/><Relationship Id="rId54" Type="http://schemas.openxmlformats.org/officeDocument/2006/relationships/image" Target="../media/image158.png"/><Relationship Id="rId55" Type="http://schemas.openxmlformats.org/officeDocument/2006/relationships/image" Target="../media/image159.png"/><Relationship Id="rId56" Type="http://schemas.openxmlformats.org/officeDocument/2006/relationships/image" Target="../media/image160.png"/><Relationship Id="rId57" Type="http://schemas.openxmlformats.org/officeDocument/2006/relationships/image" Target="../media/image161.png"/><Relationship Id="rId58" Type="http://schemas.openxmlformats.org/officeDocument/2006/relationships/image" Target="../media/image162.png"/><Relationship Id="rId59" Type="http://schemas.openxmlformats.org/officeDocument/2006/relationships/image" Target="../media/image163.png"/><Relationship Id="rId60" Type="http://schemas.openxmlformats.org/officeDocument/2006/relationships/image" Target="../media/image164.png"/><Relationship Id="rId61" Type="http://schemas.openxmlformats.org/officeDocument/2006/relationships/image" Target="../media/image165.png"/><Relationship Id="rId62" Type="http://schemas.openxmlformats.org/officeDocument/2006/relationships/image" Target="../media/image166.png"/><Relationship Id="rId63" Type="http://schemas.openxmlformats.org/officeDocument/2006/relationships/image" Target="../media/image167.png"/><Relationship Id="rId64" Type="http://schemas.openxmlformats.org/officeDocument/2006/relationships/image" Target="../media/image168.png"/><Relationship Id="rId65" Type="http://schemas.openxmlformats.org/officeDocument/2006/relationships/image" Target="../media/image169.png"/><Relationship Id="rId66" Type="http://schemas.openxmlformats.org/officeDocument/2006/relationships/image" Target="../media/image170.png"/><Relationship Id="rId67" Type="http://schemas.openxmlformats.org/officeDocument/2006/relationships/image" Target="../media/image171.png"/><Relationship Id="rId68" Type="http://schemas.openxmlformats.org/officeDocument/2006/relationships/image" Target="../media/image172.png"/><Relationship Id="rId69" Type="http://schemas.openxmlformats.org/officeDocument/2006/relationships/image" Target="../media/image173.png"/><Relationship Id="rId70" Type="http://schemas.openxmlformats.org/officeDocument/2006/relationships/image" Target="../media/image174.png"/><Relationship Id="rId71" Type="http://schemas.openxmlformats.org/officeDocument/2006/relationships/image" Target="../media/image175.png"/><Relationship Id="rId72" Type="http://schemas.openxmlformats.org/officeDocument/2006/relationships/image" Target="../media/image176.png"/><Relationship Id="rId73" Type="http://schemas.openxmlformats.org/officeDocument/2006/relationships/image" Target="../media/image177.png"/><Relationship Id="rId74" Type="http://schemas.openxmlformats.org/officeDocument/2006/relationships/image" Target="../media/image178.png"/><Relationship Id="rId75" Type="http://schemas.openxmlformats.org/officeDocument/2006/relationships/image" Target="../media/image179.png"/><Relationship Id="rId76" Type="http://schemas.openxmlformats.org/officeDocument/2006/relationships/image" Target="../media/image180.png"/><Relationship Id="rId77" Type="http://schemas.openxmlformats.org/officeDocument/2006/relationships/image" Target="../media/image181.png"/><Relationship Id="rId78" Type="http://schemas.openxmlformats.org/officeDocument/2006/relationships/image" Target="../media/image182.png"/><Relationship Id="rId79" Type="http://schemas.openxmlformats.org/officeDocument/2006/relationships/image" Target="../media/image183.png"/><Relationship Id="rId80" Type="http://schemas.openxmlformats.org/officeDocument/2006/relationships/image" Target="../media/image184.png"/><Relationship Id="rId81" Type="http://schemas.openxmlformats.org/officeDocument/2006/relationships/image" Target="../media/image185.png"/><Relationship Id="rId82" Type="http://schemas.openxmlformats.org/officeDocument/2006/relationships/image" Target="../media/image186.png"/><Relationship Id="rId83" Type="http://schemas.openxmlformats.org/officeDocument/2006/relationships/image" Target="../media/image187.png"/><Relationship Id="rId84" Type="http://schemas.openxmlformats.org/officeDocument/2006/relationships/image" Target="../media/image188.png"/><Relationship Id="rId85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0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github.com/KelkooGroup/theGardener" TargetMode="Externa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image" Target="../media/image59.png"/><Relationship Id="rId40" Type="http://schemas.openxmlformats.org/officeDocument/2006/relationships/image" Target="../media/image60.png"/><Relationship Id="rId41" Type="http://schemas.openxmlformats.org/officeDocument/2006/relationships/image" Target="../media/image61.png"/><Relationship Id="rId42" Type="http://schemas.openxmlformats.org/officeDocument/2006/relationships/image" Target="../media/image62.png"/><Relationship Id="rId43" Type="http://schemas.openxmlformats.org/officeDocument/2006/relationships/image" Target="../media/image63.png"/><Relationship Id="rId44" Type="http://schemas.openxmlformats.org/officeDocument/2006/relationships/image" Target="../media/image64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49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975320" y="4385520"/>
            <a:ext cx="9424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theGardener features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CustomShape 1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595D556-E1FA-4143-82C2-A2C754774B0B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471" name="CustomShape 2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documentation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1f7079"/>
              </a:buClr>
              <a:buFont typeface="Wingdings" charset="2"/>
              <a:buChar char=""/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organise 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72" name="CustomShape 3"/>
          <p:cNvSpPr/>
          <p:nvPr/>
        </p:nvSpPr>
        <p:spPr>
          <a:xfrm>
            <a:off x="1116000" y="6336000"/>
            <a:ext cx="9684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theGardener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give the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opportunity to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organize project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by views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3" name="CustomShape 4"/>
          <p:cNvSpPr/>
          <p:nvPr/>
        </p:nvSpPr>
        <p:spPr>
          <a:xfrm>
            <a:off x="290520" y="3243240"/>
            <a:ext cx="846720" cy="8492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4" name="CustomShape 5"/>
          <p:cNvSpPr/>
          <p:nvPr/>
        </p:nvSpPr>
        <p:spPr>
          <a:xfrm>
            <a:off x="473040" y="3804480"/>
            <a:ext cx="482760" cy="28764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5" name="CustomShape 6"/>
          <p:cNvSpPr/>
          <p:nvPr/>
        </p:nvSpPr>
        <p:spPr>
          <a:xfrm>
            <a:off x="635040" y="3809880"/>
            <a:ext cx="170280" cy="188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6" name="CustomShape 7"/>
          <p:cNvSpPr/>
          <p:nvPr/>
        </p:nvSpPr>
        <p:spPr>
          <a:xfrm>
            <a:off x="654840" y="3630600"/>
            <a:ext cx="118800" cy="23832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7" name="CustomShape 8"/>
          <p:cNvSpPr/>
          <p:nvPr/>
        </p:nvSpPr>
        <p:spPr>
          <a:xfrm>
            <a:off x="654840" y="3733200"/>
            <a:ext cx="118800" cy="802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8" name="CustomShape 9"/>
          <p:cNvSpPr/>
          <p:nvPr/>
        </p:nvSpPr>
        <p:spPr>
          <a:xfrm>
            <a:off x="460440" y="3424680"/>
            <a:ext cx="506160" cy="33408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9" name="CustomShape 10"/>
          <p:cNvSpPr/>
          <p:nvPr/>
        </p:nvSpPr>
        <p:spPr>
          <a:xfrm>
            <a:off x="714240" y="3424680"/>
            <a:ext cx="252720" cy="3340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0" name="CustomShape 11"/>
          <p:cNvSpPr/>
          <p:nvPr/>
        </p:nvSpPr>
        <p:spPr>
          <a:xfrm>
            <a:off x="533520" y="3362760"/>
            <a:ext cx="360720" cy="27288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1" name="CustomShape 12"/>
          <p:cNvSpPr/>
          <p:nvPr/>
        </p:nvSpPr>
        <p:spPr>
          <a:xfrm>
            <a:off x="847440" y="353808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2" name="CustomShape 13"/>
          <p:cNvSpPr/>
          <p:nvPr/>
        </p:nvSpPr>
        <p:spPr>
          <a:xfrm>
            <a:off x="538200" y="353808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3" name="CustomShape 14"/>
          <p:cNvSpPr/>
          <p:nvPr/>
        </p:nvSpPr>
        <p:spPr>
          <a:xfrm>
            <a:off x="658440" y="3808440"/>
            <a:ext cx="110160" cy="28404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4" name="CustomShape 15"/>
          <p:cNvSpPr/>
          <p:nvPr/>
        </p:nvSpPr>
        <p:spPr>
          <a:xfrm>
            <a:off x="609120" y="37738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5" name="CustomShape 16"/>
          <p:cNvSpPr/>
          <p:nvPr/>
        </p:nvSpPr>
        <p:spPr>
          <a:xfrm>
            <a:off x="715680" y="37738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6" name="CustomShape 17"/>
          <p:cNvSpPr/>
          <p:nvPr/>
        </p:nvSpPr>
        <p:spPr>
          <a:xfrm>
            <a:off x="72000" y="4020480"/>
            <a:ext cx="122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Business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87" name="CustomShape 18"/>
          <p:cNvSpPr/>
          <p:nvPr/>
        </p:nvSpPr>
        <p:spPr>
          <a:xfrm>
            <a:off x="659160" y="3673440"/>
            <a:ext cx="114480" cy="399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8" name="CustomShape 19"/>
          <p:cNvSpPr/>
          <p:nvPr/>
        </p:nvSpPr>
        <p:spPr>
          <a:xfrm>
            <a:off x="619560" y="354636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9" name="CustomShape 20"/>
          <p:cNvSpPr/>
          <p:nvPr/>
        </p:nvSpPr>
        <p:spPr>
          <a:xfrm>
            <a:off x="768960" y="354636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0" name="CustomShape 21"/>
          <p:cNvSpPr/>
          <p:nvPr/>
        </p:nvSpPr>
        <p:spPr>
          <a:xfrm>
            <a:off x="270720" y="1674360"/>
            <a:ext cx="836640" cy="8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1" name="CustomShape 22"/>
          <p:cNvSpPr/>
          <p:nvPr/>
        </p:nvSpPr>
        <p:spPr>
          <a:xfrm>
            <a:off x="272520" y="1673640"/>
            <a:ext cx="834840" cy="835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2" name="CustomShape 23"/>
          <p:cNvSpPr/>
          <p:nvPr/>
        </p:nvSpPr>
        <p:spPr>
          <a:xfrm>
            <a:off x="451440" y="2226240"/>
            <a:ext cx="475920" cy="28332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3" name="CustomShape 24"/>
          <p:cNvSpPr/>
          <p:nvPr/>
        </p:nvSpPr>
        <p:spPr>
          <a:xfrm>
            <a:off x="883080" y="2319480"/>
            <a:ext cx="44640" cy="14328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4" name="CustomShape 25"/>
          <p:cNvSpPr/>
          <p:nvPr/>
        </p:nvSpPr>
        <p:spPr>
          <a:xfrm>
            <a:off x="795960" y="2254680"/>
            <a:ext cx="48960" cy="24120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5" name="CustomShape 26"/>
          <p:cNvSpPr/>
          <p:nvPr/>
        </p:nvSpPr>
        <p:spPr>
          <a:xfrm>
            <a:off x="707760" y="2227680"/>
            <a:ext cx="51480" cy="28008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6" name="CustomShape 27"/>
          <p:cNvSpPr/>
          <p:nvPr/>
        </p:nvSpPr>
        <p:spPr>
          <a:xfrm>
            <a:off x="622080" y="2227680"/>
            <a:ext cx="48960" cy="28008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7" name="CustomShape 28"/>
          <p:cNvSpPr/>
          <p:nvPr/>
        </p:nvSpPr>
        <p:spPr>
          <a:xfrm>
            <a:off x="534240" y="2252880"/>
            <a:ext cx="49680" cy="24264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8" name="CustomShape 29"/>
          <p:cNvSpPr/>
          <p:nvPr/>
        </p:nvSpPr>
        <p:spPr>
          <a:xfrm>
            <a:off x="451440" y="2321280"/>
            <a:ext cx="46080" cy="14076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9" name="CustomShape 30"/>
          <p:cNvSpPr/>
          <p:nvPr/>
        </p:nvSpPr>
        <p:spPr>
          <a:xfrm>
            <a:off x="486720" y="2290680"/>
            <a:ext cx="405720" cy="5148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0" name="CustomShape 31"/>
          <p:cNvSpPr/>
          <p:nvPr/>
        </p:nvSpPr>
        <p:spPr>
          <a:xfrm>
            <a:off x="452880" y="2378520"/>
            <a:ext cx="473040" cy="4896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1" name="CustomShape 32"/>
          <p:cNvSpPr/>
          <p:nvPr/>
        </p:nvSpPr>
        <p:spPr>
          <a:xfrm>
            <a:off x="501840" y="2465640"/>
            <a:ext cx="375840" cy="4356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2" name="CustomShape 33"/>
          <p:cNvSpPr/>
          <p:nvPr/>
        </p:nvSpPr>
        <p:spPr>
          <a:xfrm>
            <a:off x="883080" y="2319480"/>
            <a:ext cx="9360" cy="2232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3" name="CustomShape 34"/>
          <p:cNvSpPr/>
          <p:nvPr/>
        </p:nvSpPr>
        <p:spPr>
          <a:xfrm>
            <a:off x="883080" y="2378520"/>
            <a:ext cx="42840" cy="4896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4" name="CustomShape 35"/>
          <p:cNvSpPr/>
          <p:nvPr/>
        </p:nvSpPr>
        <p:spPr>
          <a:xfrm>
            <a:off x="795960" y="229068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5" name="CustomShape 36"/>
          <p:cNvSpPr/>
          <p:nvPr/>
        </p:nvSpPr>
        <p:spPr>
          <a:xfrm>
            <a:off x="795960" y="237852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6" name="CustomShape 37"/>
          <p:cNvSpPr/>
          <p:nvPr/>
        </p:nvSpPr>
        <p:spPr>
          <a:xfrm>
            <a:off x="795960" y="2465640"/>
            <a:ext cx="48960" cy="2988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7" name="CustomShape 38"/>
          <p:cNvSpPr/>
          <p:nvPr/>
        </p:nvSpPr>
        <p:spPr>
          <a:xfrm>
            <a:off x="707760" y="2290680"/>
            <a:ext cx="514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8" name="CustomShape 39"/>
          <p:cNvSpPr/>
          <p:nvPr/>
        </p:nvSpPr>
        <p:spPr>
          <a:xfrm>
            <a:off x="707760" y="2378520"/>
            <a:ext cx="514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9" name="CustomShape 40"/>
          <p:cNvSpPr/>
          <p:nvPr/>
        </p:nvSpPr>
        <p:spPr>
          <a:xfrm>
            <a:off x="707760" y="2465640"/>
            <a:ext cx="51480" cy="4212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0" name="CustomShape 41"/>
          <p:cNvSpPr/>
          <p:nvPr/>
        </p:nvSpPr>
        <p:spPr>
          <a:xfrm>
            <a:off x="622080" y="229068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1" name="CustomShape 42"/>
          <p:cNvSpPr/>
          <p:nvPr/>
        </p:nvSpPr>
        <p:spPr>
          <a:xfrm>
            <a:off x="622080" y="237852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2" name="CustomShape 43"/>
          <p:cNvSpPr/>
          <p:nvPr/>
        </p:nvSpPr>
        <p:spPr>
          <a:xfrm>
            <a:off x="622080" y="2465640"/>
            <a:ext cx="48960" cy="4212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3" name="CustomShape 44"/>
          <p:cNvSpPr/>
          <p:nvPr/>
        </p:nvSpPr>
        <p:spPr>
          <a:xfrm>
            <a:off x="534240" y="2290680"/>
            <a:ext cx="496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4" name="CustomShape 45"/>
          <p:cNvSpPr/>
          <p:nvPr/>
        </p:nvSpPr>
        <p:spPr>
          <a:xfrm>
            <a:off x="534240" y="2378520"/>
            <a:ext cx="496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5" name="CustomShape 46"/>
          <p:cNvSpPr/>
          <p:nvPr/>
        </p:nvSpPr>
        <p:spPr>
          <a:xfrm>
            <a:off x="534240" y="2465640"/>
            <a:ext cx="49680" cy="2988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6" name="CustomShape 47"/>
          <p:cNvSpPr/>
          <p:nvPr/>
        </p:nvSpPr>
        <p:spPr>
          <a:xfrm>
            <a:off x="486720" y="2321280"/>
            <a:ext cx="10800" cy="2088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7" name="CustomShape 48"/>
          <p:cNvSpPr/>
          <p:nvPr/>
        </p:nvSpPr>
        <p:spPr>
          <a:xfrm>
            <a:off x="452880" y="2378520"/>
            <a:ext cx="44640" cy="4896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8" name="CustomShape 49"/>
          <p:cNvSpPr/>
          <p:nvPr/>
        </p:nvSpPr>
        <p:spPr>
          <a:xfrm>
            <a:off x="631080" y="2069280"/>
            <a:ext cx="116280" cy="2343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9" name="CustomShape 50"/>
          <p:cNvSpPr/>
          <p:nvPr/>
        </p:nvSpPr>
        <p:spPr>
          <a:xfrm>
            <a:off x="631080" y="2154240"/>
            <a:ext cx="116280" cy="8028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0" name="CustomShape 51"/>
          <p:cNvSpPr/>
          <p:nvPr/>
        </p:nvSpPr>
        <p:spPr>
          <a:xfrm>
            <a:off x="439920" y="1852200"/>
            <a:ext cx="499680" cy="3290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1" name="CustomShape 52"/>
          <p:cNvSpPr/>
          <p:nvPr/>
        </p:nvSpPr>
        <p:spPr>
          <a:xfrm>
            <a:off x="511200" y="1791720"/>
            <a:ext cx="356760" cy="26712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2" name="CustomShape 53"/>
          <p:cNvSpPr/>
          <p:nvPr/>
        </p:nvSpPr>
        <p:spPr>
          <a:xfrm>
            <a:off x="533160" y="1738800"/>
            <a:ext cx="313200" cy="27936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3" name="CustomShape 54"/>
          <p:cNvSpPr/>
          <p:nvPr/>
        </p:nvSpPr>
        <p:spPr>
          <a:xfrm>
            <a:off x="473760" y="1874880"/>
            <a:ext cx="432360" cy="15696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4" name="CustomShape 55"/>
          <p:cNvSpPr/>
          <p:nvPr/>
        </p:nvSpPr>
        <p:spPr>
          <a:xfrm>
            <a:off x="546480" y="1891800"/>
            <a:ext cx="284040" cy="27324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5" name="CustomShape 56"/>
          <p:cNvSpPr/>
          <p:nvPr/>
        </p:nvSpPr>
        <p:spPr>
          <a:xfrm>
            <a:off x="690840" y="1901160"/>
            <a:ext cx="173880" cy="28008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6" name="CustomShape 57"/>
          <p:cNvSpPr/>
          <p:nvPr/>
        </p:nvSpPr>
        <p:spPr>
          <a:xfrm>
            <a:off x="595440" y="1765440"/>
            <a:ext cx="189720" cy="10584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7" name="CustomShape 58"/>
          <p:cNvSpPr/>
          <p:nvPr/>
        </p:nvSpPr>
        <p:spPr>
          <a:xfrm>
            <a:off x="514800" y="1885680"/>
            <a:ext cx="335160" cy="15552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8" name="CustomShape 59"/>
          <p:cNvSpPr/>
          <p:nvPr/>
        </p:nvSpPr>
        <p:spPr>
          <a:xfrm>
            <a:off x="821880" y="196380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9" name="CustomShape 60"/>
          <p:cNvSpPr/>
          <p:nvPr/>
        </p:nvSpPr>
        <p:spPr>
          <a:xfrm>
            <a:off x="517320" y="196380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0" name="CustomShape 61"/>
          <p:cNvSpPr/>
          <p:nvPr/>
        </p:nvSpPr>
        <p:spPr>
          <a:xfrm>
            <a:off x="516600" y="2250720"/>
            <a:ext cx="96480" cy="23796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1" name="CustomShape 62"/>
          <p:cNvSpPr/>
          <p:nvPr/>
        </p:nvSpPr>
        <p:spPr>
          <a:xfrm>
            <a:off x="761400" y="2239920"/>
            <a:ext cx="116280" cy="25956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2" name="CustomShape 63"/>
          <p:cNvSpPr/>
          <p:nvPr/>
        </p:nvSpPr>
        <p:spPr>
          <a:xfrm>
            <a:off x="554760" y="2197080"/>
            <a:ext cx="286200" cy="18468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3" name="CustomShape 64"/>
          <p:cNvSpPr/>
          <p:nvPr/>
        </p:nvSpPr>
        <p:spPr>
          <a:xfrm>
            <a:off x="537840" y="2237040"/>
            <a:ext cx="294120" cy="15912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4" name="CustomShape 65"/>
          <p:cNvSpPr/>
          <p:nvPr/>
        </p:nvSpPr>
        <p:spPr>
          <a:xfrm>
            <a:off x="541800" y="1974600"/>
            <a:ext cx="296280" cy="24336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5" name="CustomShape 66"/>
          <p:cNvSpPr/>
          <p:nvPr/>
        </p:nvSpPr>
        <p:spPr>
          <a:xfrm>
            <a:off x="636480" y="2080800"/>
            <a:ext cx="106560" cy="6912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6" name="CustomShape 67"/>
          <p:cNvSpPr/>
          <p:nvPr/>
        </p:nvSpPr>
        <p:spPr>
          <a:xfrm>
            <a:off x="574560" y="1969920"/>
            <a:ext cx="228960" cy="7668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7" name="CustomShape 68"/>
          <p:cNvSpPr/>
          <p:nvPr/>
        </p:nvSpPr>
        <p:spPr>
          <a:xfrm>
            <a:off x="144000" y="2448000"/>
            <a:ext cx="11520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External 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User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38" name="CustomShape 69"/>
          <p:cNvSpPr/>
          <p:nvPr/>
        </p:nvSpPr>
        <p:spPr>
          <a:xfrm>
            <a:off x="635400" y="2092680"/>
            <a:ext cx="96120" cy="331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9" name="CustomShape 70"/>
          <p:cNvSpPr/>
          <p:nvPr/>
        </p:nvSpPr>
        <p:spPr>
          <a:xfrm>
            <a:off x="601920" y="198504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0" name="CustomShape 71"/>
          <p:cNvSpPr/>
          <p:nvPr/>
        </p:nvSpPr>
        <p:spPr>
          <a:xfrm>
            <a:off x="727920" y="198504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1" name="CustomShape 72"/>
          <p:cNvSpPr/>
          <p:nvPr/>
        </p:nvSpPr>
        <p:spPr>
          <a:xfrm>
            <a:off x="271440" y="4717440"/>
            <a:ext cx="865800" cy="8665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2" name="CustomShape 73"/>
          <p:cNvSpPr/>
          <p:nvPr/>
        </p:nvSpPr>
        <p:spPr>
          <a:xfrm>
            <a:off x="526320" y="4743000"/>
            <a:ext cx="372600" cy="4096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3" name="CustomShape 74"/>
          <p:cNvSpPr/>
          <p:nvPr/>
        </p:nvSpPr>
        <p:spPr>
          <a:xfrm>
            <a:off x="456840" y="5290920"/>
            <a:ext cx="494280" cy="29304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4" name="CustomShape 75"/>
          <p:cNvSpPr/>
          <p:nvPr/>
        </p:nvSpPr>
        <p:spPr>
          <a:xfrm>
            <a:off x="456840" y="5290920"/>
            <a:ext cx="246600" cy="29304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5" name="CustomShape 76"/>
          <p:cNvSpPr/>
          <p:nvPr/>
        </p:nvSpPr>
        <p:spPr>
          <a:xfrm>
            <a:off x="642960" y="5128200"/>
            <a:ext cx="121320" cy="41184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6" name="CustomShape 77"/>
          <p:cNvSpPr/>
          <p:nvPr/>
        </p:nvSpPr>
        <p:spPr>
          <a:xfrm>
            <a:off x="669240" y="5411520"/>
            <a:ext cx="65160" cy="1281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7" name="CustomShape 78"/>
          <p:cNvSpPr/>
          <p:nvPr/>
        </p:nvSpPr>
        <p:spPr>
          <a:xfrm>
            <a:off x="642960" y="5217480"/>
            <a:ext cx="121320" cy="820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8" name="CustomShape 79"/>
          <p:cNvSpPr/>
          <p:nvPr/>
        </p:nvSpPr>
        <p:spPr>
          <a:xfrm>
            <a:off x="444960" y="4902840"/>
            <a:ext cx="517320" cy="3416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9" name="CustomShape 80"/>
          <p:cNvSpPr/>
          <p:nvPr/>
        </p:nvSpPr>
        <p:spPr>
          <a:xfrm>
            <a:off x="704520" y="4902840"/>
            <a:ext cx="257760" cy="3416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0" name="CustomShape 81"/>
          <p:cNvSpPr/>
          <p:nvPr/>
        </p:nvSpPr>
        <p:spPr>
          <a:xfrm>
            <a:off x="518400" y="4839840"/>
            <a:ext cx="369720" cy="2786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1" name="CustomShape 82"/>
          <p:cNvSpPr/>
          <p:nvPr/>
        </p:nvSpPr>
        <p:spPr>
          <a:xfrm>
            <a:off x="532800" y="4839840"/>
            <a:ext cx="345600" cy="28476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2" name="CustomShape 83"/>
          <p:cNvSpPr/>
          <p:nvPr/>
        </p:nvSpPr>
        <p:spPr>
          <a:xfrm>
            <a:off x="840240" y="501876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3" name="CustomShape 84"/>
          <p:cNvSpPr/>
          <p:nvPr/>
        </p:nvSpPr>
        <p:spPr>
          <a:xfrm>
            <a:off x="524880" y="501876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4" name="CustomShape 85"/>
          <p:cNvSpPr/>
          <p:nvPr/>
        </p:nvSpPr>
        <p:spPr>
          <a:xfrm>
            <a:off x="586080" y="5026680"/>
            <a:ext cx="235440" cy="8856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5" name="CustomShape 86"/>
          <p:cNvSpPr/>
          <p:nvPr/>
        </p:nvSpPr>
        <p:spPr>
          <a:xfrm>
            <a:off x="592560" y="5029920"/>
            <a:ext cx="99720" cy="795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6" name="CustomShape 87"/>
          <p:cNvSpPr/>
          <p:nvPr/>
        </p:nvSpPr>
        <p:spPr>
          <a:xfrm>
            <a:off x="715680" y="5029920"/>
            <a:ext cx="98640" cy="795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7" name="CustomShape 88"/>
          <p:cNvSpPr/>
          <p:nvPr/>
        </p:nvSpPr>
        <p:spPr>
          <a:xfrm>
            <a:off x="537480" y="5212800"/>
            <a:ext cx="165960" cy="3272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8" name="CustomShape 89"/>
          <p:cNvSpPr/>
          <p:nvPr/>
        </p:nvSpPr>
        <p:spPr>
          <a:xfrm>
            <a:off x="704520" y="5212800"/>
            <a:ext cx="165240" cy="3272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9" name="CustomShape 90"/>
          <p:cNvSpPr/>
          <p:nvPr/>
        </p:nvSpPr>
        <p:spPr>
          <a:xfrm>
            <a:off x="-63720" y="5523840"/>
            <a:ext cx="16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g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60" name="CustomShape 91"/>
          <p:cNvSpPr/>
          <p:nvPr/>
        </p:nvSpPr>
        <p:spPr>
          <a:xfrm>
            <a:off x="644760" y="5172840"/>
            <a:ext cx="114480" cy="399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1" name="CustomShape 92"/>
          <p:cNvSpPr/>
          <p:nvPr/>
        </p:nvSpPr>
        <p:spPr>
          <a:xfrm>
            <a:off x="605160" y="504540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2" name="CustomShape 93"/>
          <p:cNvSpPr/>
          <p:nvPr/>
        </p:nvSpPr>
        <p:spPr>
          <a:xfrm>
            <a:off x="754560" y="504540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3" name="CustomShape 94"/>
          <p:cNvSpPr/>
          <p:nvPr/>
        </p:nvSpPr>
        <p:spPr>
          <a:xfrm>
            <a:off x="2664000" y="1473120"/>
            <a:ext cx="1440000" cy="1224000"/>
          </a:xfrm>
          <a:custGeom>
            <a:avLst/>
            <a:gdLst/>
            <a:ahLst/>
            <a:rect l="0" t="0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API user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view</a:t>
            </a:r>
            <a:endParaRPr b="1" lang="en-GB" sz="1800" spc="-1" strike="noStrike">
              <a:latin typeface="Arial"/>
            </a:endParaRPr>
          </a:p>
        </p:txBody>
      </p:sp>
      <p:sp>
        <p:nvSpPr>
          <p:cNvPr id="2564" name="CustomShape 95"/>
          <p:cNvSpPr/>
          <p:nvPr/>
        </p:nvSpPr>
        <p:spPr>
          <a:xfrm>
            <a:off x="2664000" y="3055680"/>
            <a:ext cx="1440000" cy="1224000"/>
          </a:xfrm>
          <a:custGeom>
            <a:avLst/>
            <a:gdLst/>
            <a:ahLst/>
            <a:rect l="0" t="0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Business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view</a:t>
            </a:r>
            <a:endParaRPr b="1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5" name="CustomShape 96"/>
          <p:cNvSpPr/>
          <p:nvPr/>
        </p:nvSpPr>
        <p:spPr>
          <a:xfrm>
            <a:off x="2664000" y="4536000"/>
            <a:ext cx="1440000" cy="1224000"/>
          </a:xfrm>
          <a:custGeom>
            <a:avLst/>
            <a:gdLst/>
            <a:ahLst/>
            <a:rect l="0" t="0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Engineeri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ng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view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2566" name="Line 97"/>
          <p:cNvCxnSpPr>
            <a:stCxn id="2491" idx="62"/>
            <a:endCxn id="2563" idx="1"/>
          </p:cNvCxnSpPr>
          <p:nvPr/>
        </p:nvCxnSpPr>
        <p:spPr>
          <a:xfrm flipV="1">
            <a:off x="1107360" y="2085120"/>
            <a:ext cx="1557000" cy="68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567" name="Line 98"/>
          <p:cNvCxnSpPr>
            <a:stCxn id="2473" idx="63"/>
            <a:endCxn id="2564" idx="1"/>
          </p:cNvCxnSpPr>
          <p:nvPr/>
        </p:nvCxnSpPr>
        <p:spPr>
          <a:xfrm>
            <a:off x="1137240" y="3667680"/>
            <a:ext cx="152712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568" name="Line 99"/>
          <p:cNvCxnSpPr>
            <a:stCxn id="2541" idx="62"/>
            <a:endCxn id="2565" idx="1"/>
          </p:cNvCxnSpPr>
          <p:nvPr/>
        </p:nvCxnSpPr>
        <p:spPr>
          <a:xfrm flipV="1">
            <a:off x="1137240" y="5148000"/>
            <a:ext cx="1527120" cy="28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569" name="Line 100"/>
          <p:cNvCxnSpPr>
            <a:stCxn id="2563" idx="3"/>
          </p:cNvCxnSpPr>
          <p:nvPr/>
        </p:nvCxnSpPr>
        <p:spPr>
          <a:xfrm>
            <a:off x="4104000" y="2085120"/>
            <a:ext cx="1656360" cy="9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570" name="CustomShape 101"/>
          <p:cNvSpPr/>
          <p:nvPr/>
        </p:nvSpPr>
        <p:spPr>
          <a:xfrm>
            <a:off x="5760000" y="1548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1" name="CustomShape 102"/>
          <p:cNvSpPr/>
          <p:nvPr/>
        </p:nvSpPr>
        <p:spPr>
          <a:xfrm>
            <a:off x="5760000" y="2450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2" name="Line 103"/>
          <p:cNvSpPr/>
          <p:nvPr/>
        </p:nvSpPr>
        <p:spPr>
          <a:xfrm>
            <a:off x="5817960" y="242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573" name="" descr=""/>
          <p:cNvPicPr/>
          <p:nvPr/>
        </p:nvPicPr>
        <p:blipFill>
          <a:blip r:embed="rId1"/>
          <a:stretch/>
        </p:blipFill>
        <p:spPr>
          <a:xfrm>
            <a:off x="5843520" y="1914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574" name="" descr=""/>
          <p:cNvPicPr/>
          <p:nvPr/>
        </p:nvPicPr>
        <p:blipFill>
          <a:blip r:embed="rId2"/>
          <a:stretch/>
        </p:blipFill>
        <p:spPr>
          <a:xfrm>
            <a:off x="5927400" y="1793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575" name="" descr=""/>
          <p:cNvPicPr/>
          <p:nvPr/>
        </p:nvPicPr>
        <p:blipFill>
          <a:blip r:embed="rId3"/>
          <a:stretch/>
        </p:blipFill>
        <p:spPr>
          <a:xfrm>
            <a:off x="6052680" y="1710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576" name="" descr=""/>
          <p:cNvPicPr/>
          <p:nvPr/>
        </p:nvPicPr>
        <p:blipFill>
          <a:blip r:embed="rId4"/>
          <a:stretch/>
        </p:blipFill>
        <p:spPr>
          <a:xfrm>
            <a:off x="6136200" y="1589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577" name="CustomShape 104"/>
          <p:cNvSpPr/>
          <p:nvPr/>
        </p:nvSpPr>
        <p:spPr>
          <a:xfrm>
            <a:off x="72000" y="2952000"/>
            <a:ext cx="4536000" cy="3168000"/>
          </a:xfrm>
          <a:prstGeom prst="rect">
            <a:avLst/>
          </a:prstGeom>
          <a:solidFill>
            <a:srgbClr val="eeeeee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CustomShape 1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35CA218-CAE7-443E-BFAA-5CEDF5440BD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579" name="CustomShape 2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1 :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Ge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ne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ra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te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do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cu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en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ta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tio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1f7079"/>
              </a:buClr>
              <a:buFont typeface="Wingdings" charset="2"/>
              <a:buChar char=""/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g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is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e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3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/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n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80" name="CustomShape 3"/>
          <p:cNvSpPr/>
          <p:nvPr/>
        </p:nvSpPr>
        <p:spPr>
          <a:xfrm>
            <a:off x="1116000" y="6336000"/>
            <a:ext cx="9684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Each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view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give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acces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 to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ts in a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hierar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chic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way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1" name="CustomShape 4"/>
          <p:cNvSpPr/>
          <p:nvPr/>
        </p:nvSpPr>
        <p:spPr>
          <a:xfrm>
            <a:off x="290520" y="3243240"/>
            <a:ext cx="846720" cy="8492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2" name="CustomShape 5"/>
          <p:cNvSpPr/>
          <p:nvPr/>
        </p:nvSpPr>
        <p:spPr>
          <a:xfrm>
            <a:off x="473040" y="3804480"/>
            <a:ext cx="482760" cy="28764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3" name="CustomShape 6"/>
          <p:cNvSpPr/>
          <p:nvPr/>
        </p:nvSpPr>
        <p:spPr>
          <a:xfrm>
            <a:off x="635040" y="3809880"/>
            <a:ext cx="170280" cy="188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4" name="CustomShape 7"/>
          <p:cNvSpPr/>
          <p:nvPr/>
        </p:nvSpPr>
        <p:spPr>
          <a:xfrm>
            <a:off x="654840" y="3630600"/>
            <a:ext cx="118800" cy="23832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5" name="CustomShape 8"/>
          <p:cNvSpPr/>
          <p:nvPr/>
        </p:nvSpPr>
        <p:spPr>
          <a:xfrm>
            <a:off x="654840" y="3733200"/>
            <a:ext cx="118800" cy="802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6" name="CustomShape 9"/>
          <p:cNvSpPr/>
          <p:nvPr/>
        </p:nvSpPr>
        <p:spPr>
          <a:xfrm>
            <a:off x="460440" y="3424680"/>
            <a:ext cx="506160" cy="33408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7" name="CustomShape 10"/>
          <p:cNvSpPr/>
          <p:nvPr/>
        </p:nvSpPr>
        <p:spPr>
          <a:xfrm>
            <a:off x="714240" y="3424680"/>
            <a:ext cx="252720" cy="3340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8" name="CustomShape 11"/>
          <p:cNvSpPr/>
          <p:nvPr/>
        </p:nvSpPr>
        <p:spPr>
          <a:xfrm>
            <a:off x="533520" y="3362760"/>
            <a:ext cx="360720" cy="27288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9" name="CustomShape 12"/>
          <p:cNvSpPr/>
          <p:nvPr/>
        </p:nvSpPr>
        <p:spPr>
          <a:xfrm>
            <a:off x="847440" y="353808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0" name="CustomShape 13"/>
          <p:cNvSpPr/>
          <p:nvPr/>
        </p:nvSpPr>
        <p:spPr>
          <a:xfrm>
            <a:off x="538200" y="353808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1" name="CustomShape 14"/>
          <p:cNvSpPr/>
          <p:nvPr/>
        </p:nvSpPr>
        <p:spPr>
          <a:xfrm>
            <a:off x="658440" y="3808440"/>
            <a:ext cx="110160" cy="28404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2" name="CustomShape 15"/>
          <p:cNvSpPr/>
          <p:nvPr/>
        </p:nvSpPr>
        <p:spPr>
          <a:xfrm>
            <a:off x="609120" y="37738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3" name="CustomShape 16"/>
          <p:cNvSpPr/>
          <p:nvPr/>
        </p:nvSpPr>
        <p:spPr>
          <a:xfrm>
            <a:off x="715680" y="37738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4" name="CustomShape 17"/>
          <p:cNvSpPr/>
          <p:nvPr/>
        </p:nvSpPr>
        <p:spPr>
          <a:xfrm>
            <a:off x="72000" y="4020480"/>
            <a:ext cx="122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Busine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5" name="CustomShape 18"/>
          <p:cNvSpPr/>
          <p:nvPr/>
        </p:nvSpPr>
        <p:spPr>
          <a:xfrm>
            <a:off x="659160" y="3673440"/>
            <a:ext cx="114480" cy="399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6" name="CustomShape 19"/>
          <p:cNvSpPr/>
          <p:nvPr/>
        </p:nvSpPr>
        <p:spPr>
          <a:xfrm>
            <a:off x="619560" y="354636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7" name="CustomShape 20"/>
          <p:cNvSpPr/>
          <p:nvPr/>
        </p:nvSpPr>
        <p:spPr>
          <a:xfrm>
            <a:off x="768960" y="354636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8" name="CustomShape 21"/>
          <p:cNvSpPr/>
          <p:nvPr/>
        </p:nvSpPr>
        <p:spPr>
          <a:xfrm>
            <a:off x="270720" y="1674360"/>
            <a:ext cx="836640" cy="8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9" name="CustomShape 22"/>
          <p:cNvSpPr/>
          <p:nvPr/>
        </p:nvSpPr>
        <p:spPr>
          <a:xfrm>
            <a:off x="272520" y="1673640"/>
            <a:ext cx="834840" cy="835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0" name="CustomShape 23"/>
          <p:cNvSpPr/>
          <p:nvPr/>
        </p:nvSpPr>
        <p:spPr>
          <a:xfrm>
            <a:off x="451440" y="2226240"/>
            <a:ext cx="475920" cy="28332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1" name="CustomShape 24"/>
          <p:cNvSpPr/>
          <p:nvPr/>
        </p:nvSpPr>
        <p:spPr>
          <a:xfrm>
            <a:off x="883080" y="2319480"/>
            <a:ext cx="44640" cy="14328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2" name="CustomShape 25"/>
          <p:cNvSpPr/>
          <p:nvPr/>
        </p:nvSpPr>
        <p:spPr>
          <a:xfrm>
            <a:off x="795960" y="2254680"/>
            <a:ext cx="48960" cy="24120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3" name="CustomShape 26"/>
          <p:cNvSpPr/>
          <p:nvPr/>
        </p:nvSpPr>
        <p:spPr>
          <a:xfrm>
            <a:off x="707760" y="2227680"/>
            <a:ext cx="51480" cy="28008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4" name="CustomShape 27"/>
          <p:cNvSpPr/>
          <p:nvPr/>
        </p:nvSpPr>
        <p:spPr>
          <a:xfrm>
            <a:off x="622080" y="2227680"/>
            <a:ext cx="48960" cy="28008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CustomShape 28"/>
          <p:cNvSpPr/>
          <p:nvPr/>
        </p:nvSpPr>
        <p:spPr>
          <a:xfrm>
            <a:off x="534240" y="2252880"/>
            <a:ext cx="49680" cy="24264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CustomShape 29"/>
          <p:cNvSpPr/>
          <p:nvPr/>
        </p:nvSpPr>
        <p:spPr>
          <a:xfrm>
            <a:off x="451440" y="2321280"/>
            <a:ext cx="46080" cy="14076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7" name="CustomShape 30"/>
          <p:cNvSpPr/>
          <p:nvPr/>
        </p:nvSpPr>
        <p:spPr>
          <a:xfrm>
            <a:off x="486720" y="2290680"/>
            <a:ext cx="405720" cy="5148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CustomShape 31"/>
          <p:cNvSpPr/>
          <p:nvPr/>
        </p:nvSpPr>
        <p:spPr>
          <a:xfrm>
            <a:off x="452880" y="2378520"/>
            <a:ext cx="473040" cy="4896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9" name="CustomShape 32"/>
          <p:cNvSpPr/>
          <p:nvPr/>
        </p:nvSpPr>
        <p:spPr>
          <a:xfrm>
            <a:off x="501840" y="2465640"/>
            <a:ext cx="375840" cy="4356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0" name="CustomShape 33"/>
          <p:cNvSpPr/>
          <p:nvPr/>
        </p:nvSpPr>
        <p:spPr>
          <a:xfrm>
            <a:off x="883080" y="2319480"/>
            <a:ext cx="9360" cy="2232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1" name="CustomShape 34"/>
          <p:cNvSpPr/>
          <p:nvPr/>
        </p:nvSpPr>
        <p:spPr>
          <a:xfrm>
            <a:off x="883080" y="2378520"/>
            <a:ext cx="42840" cy="4896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2" name="CustomShape 35"/>
          <p:cNvSpPr/>
          <p:nvPr/>
        </p:nvSpPr>
        <p:spPr>
          <a:xfrm>
            <a:off x="795960" y="229068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3" name="CustomShape 36"/>
          <p:cNvSpPr/>
          <p:nvPr/>
        </p:nvSpPr>
        <p:spPr>
          <a:xfrm>
            <a:off x="795960" y="237852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4" name="CustomShape 37"/>
          <p:cNvSpPr/>
          <p:nvPr/>
        </p:nvSpPr>
        <p:spPr>
          <a:xfrm>
            <a:off x="795960" y="2465640"/>
            <a:ext cx="48960" cy="2988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5" name="CustomShape 38"/>
          <p:cNvSpPr/>
          <p:nvPr/>
        </p:nvSpPr>
        <p:spPr>
          <a:xfrm>
            <a:off x="707760" y="2290680"/>
            <a:ext cx="514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6" name="CustomShape 39"/>
          <p:cNvSpPr/>
          <p:nvPr/>
        </p:nvSpPr>
        <p:spPr>
          <a:xfrm>
            <a:off x="707760" y="2378520"/>
            <a:ext cx="514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7" name="CustomShape 40"/>
          <p:cNvSpPr/>
          <p:nvPr/>
        </p:nvSpPr>
        <p:spPr>
          <a:xfrm>
            <a:off x="707760" y="2465640"/>
            <a:ext cx="51480" cy="4212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8" name="CustomShape 41"/>
          <p:cNvSpPr/>
          <p:nvPr/>
        </p:nvSpPr>
        <p:spPr>
          <a:xfrm>
            <a:off x="622080" y="229068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9" name="CustomShape 42"/>
          <p:cNvSpPr/>
          <p:nvPr/>
        </p:nvSpPr>
        <p:spPr>
          <a:xfrm>
            <a:off x="622080" y="237852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0" name="CustomShape 43"/>
          <p:cNvSpPr/>
          <p:nvPr/>
        </p:nvSpPr>
        <p:spPr>
          <a:xfrm>
            <a:off x="622080" y="2465640"/>
            <a:ext cx="48960" cy="4212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1" name="CustomShape 44"/>
          <p:cNvSpPr/>
          <p:nvPr/>
        </p:nvSpPr>
        <p:spPr>
          <a:xfrm>
            <a:off x="534240" y="2290680"/>
            <a:ext cx="496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2" name="CustomShape 45"/>
          <p:cNvSpPr/>
          <p:nvPr/>
        </p:nvSpPr>
        <p:spPr>
          <a:xfrm>
            <a:off x="534240" y="2378520"/>
            <a:ext cx="496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3" name="CustomShape 46"/>
          <p:cNvSpPr/>
          <p:nvPr/>
        </p:nvSpPr>
        <p:spPr>
          <a:xfrm>
            <a:off x="534240" y="2465640"/>
            <a:ext cx="49680" cy="2988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4" name="CustomShape 47"/>
          <p:cNvSpPr/>
          <p:nvPr/>
        </p:nvSpPr>
        <p:spPr>
          <a:xfrm>
            <a:off x="486720" y="2321280"/>
            <a:ext cx="10800" cy="2088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5" name="CustomShape 48"/>
          <p:cNvSpPr/>
          <p:nvPr/>
        </p:nvSpPr>
        <p:spPr>
          <a:xfrm>
            <a:off x="452880" y="2378520"/>
            <a:ext cx="44640" cy="4896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6" name="CustomShape 49"/>
          <p:cNvSpPr/>
          <p:nvPr/>
        </p:nvSpPr>
        <p:spPr>
          <a:xfrm>
            <a:off x="631080" y="2069280"/>
            <a:ext cx="116280" cy="2343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7" name="CustomShape 50"/>
          <p:cNvSpPr/>
          <p:nvPr/>
        </p:nvSpPr>
        <p:spPr>
          <a:xfrm>
            <a:off x="631080" y="2154240"/>
            <a:ext cx="116280" cy="8028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8" name="CustomShape 51"/>
          <p:cNvSpPr/>
          <p:nvPr/>
        </p:nvSpPr>
        <p:spPr>
          <a:xfrm>
            <a:off x="439920" y="1852200"/>
            <a:ext cx="499680" cy="3290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9" name="CustomShape 52"/>
          <p:cNvSpPr/>
          <p:nvPr/>
        </p:nvSpPr>
        <p:spPr>
          <a:xfrm>
            <a:off x="511200" y="1791720"/>
            <a:ext cx="356760" cy="26712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0" name="CustomShape 53"/>
          <p:cNvSpPr/>
          <p:nvPr/>
        </p:nvSpPr>
        <p:spPr>
          <a:xfrm>
            <a:off x="533160" y="1738800"/>
            <a:ext cx="313200" cy="27936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1" name="CustomShape 54"/>
          <p:cNvSpPr/>
          <p:nvPr/>
        </p:nvSpPr>
        <p:spPr>
          <a:xfrm>
            <a:off x="473760" y="1874880"/>
            <a:ext cx="432360" cy="15696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2" name="CustomShape 55"/>
          <p:cNvSpPr/>
          <p:nvPr/>
        </p:nvSpPr>
        <p:spPr>
          <a:xfrm>
            <a:off x="546480" y="1891800"/>
            <a:ext cx="284040" cy="27324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3" name="CustomShape 56"/>
          <p:cNvSpPr/>
          <p:nvPr/>
        </p:nvSpPr>
        <p:spPr>
          <a:xfrm>
            <a:off x="690840" y="1901160"/>
            <a:ext cx="173880" cy="28008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4" name="CustomShape 57"/>
          <p:cNvSpPr/>
          <p:nvPr/>
        </p:nvSpPr>
        <p:spPr>
          <a:xfrm>
            <a:off x="595440" y="1765440"/>
            <a:ext cx="189720" cy="10584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5" name="CustomShape 58"/>
          <p:cNvSpPr/>
          <p:nvPr/>
        </p:nvSpPr>
        <p:spPr>
          <a:xfrm>
            <a:off x="514800" y="1885680"/>
            <a:ext cx="335160" cy="15552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6" name="CustomShape 59"/>
          <p:cNvSpPr/>
          <p:nvPr/>
        </p:nvSpPr>
        <p:spPr>
          <a:xfrm>
            <a:off x="821880" y="196380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7" name="CustomShape 60"/>
          <p:cNvSpPr/>
          <p:nvPr/>
        </p:nvSpPr>
        <p:spPr>
          <a:xfrm>
            <a:off x="517320" y="196380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8" name="CustomShape 61"/>
          <p:cNvSpPr/>
          <p:nvPr/>
        </p:nvSpPr>
        <p:spPr>
          <a:xfrm>
            <a:off x="516600" y="2250720"/>
            <a:ext cx="96480" cy="23796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9" name="CustomShape 62"/>
          <p:cNvSpPr/>
          <p:nvPr/>
        </p:nvSpPr>
        <p:spPr>
          <a:xfrm>
            <a:off x="761400" y="2239920"/>
            <a:ext cx="116280" cy="25956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0" name="CustomShape 63"/>
          <p:cNvSpPr/>
          <p:nvPr/>
        </p:nvSpPr>
        <p:spPr>
          <a:xfrm>
            <a:off x="554760" y="2197080"/>
            <a:ext cx="286200" cy="18468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1" name="CustomShape 64"/>
          <p:cNvSpPr/>
          <p:nvPr/>
        </p:nvSpPr>
        <p:spPr>
          <a:xfrm>
            <a:off x="537840" y="2237040"/>
            <a:ext cx="294120" cy="15912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CustomShape 65"/>
          <p:cNvSpPr/>
          <p:nvPr/>
        </p:nvSpPr>
        <p:spPr>
          <a:xfrm>
            <a:off x="541800" y="1974600"/>
            <a:ext cx="296280" cy="24336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3" name="CustomShape 66"/>
          <p:cNvSpPr/>
          <p:nvPr/>
        </p:nvSpPr>
        <p:spPr>
          <a:xfrm>
            <a:off x="636480" y="2080800"/>
            <a:ext cx="106560" cy="6912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4" name="CustomShape 67"/>
          <p:cNvSpPr/>
          <p:nvPr/>
        </p:nvSpPr>
        <p:spPr>
          <a:xfrm>
            <a:off x="574560" y="1969920"/>
            <a:ext cx="228960" cy="7668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5" name="CustomShape 68"/>
          <p:cNvSpPr/>
          <p:nvPr/>
        </p:nvSpPr>
        <p:spPr>
          <a:xfrm>
            <a:off x="144000" y="2448000"/>
            <a:ext cx="11520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x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l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U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6" name="CustomShape 69"/>
          <p:cNvSpPr/>
          <p:nvPr/>
        </p:nvSpPr>
        <p:spPr>
          <a:xfrm>
            <a:off x="635400" y="2092680"/>
            <a:ext cx="96120" cy="331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7" name="CustomShape 70"/>
          <p:cNvSpPr/>
          <p:nvPr/>
        </p:nvSpPr>
        <p:spPr>
          <a:xfrm>
            <a:off x="601920" y="198504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8" name="CustomShape 71"/>
          <p:cNvSpPr/>
          <p:nvPr/>
        </p:nvSpPr>
        <p:spPr>
          <a:xfrm>
            <a:off x="727920" y="198504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9" name="CustomShape 72"/>
          <p:cNvSpPr/>
          <p:nvPr/>
        </p:nvSpPr>
        <p:spPr>
          <a:xfrm>
            <a:off x="271440" y="4717440"/>
            <a:ext cx="865800" cy="8665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0" name="CustomShape 73"/>
          <p:cNvSpPr/>
          <p:nvPr/>
        </p:nvSpPr>
        <p:spPr>
          <a:xfrm>
            <a:off x="526320" y="4743000"/>
            <a:ext cx="372600" cy="4096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1" name="CustomShape 74"/>
          <p:cNvSpPr/>
          <p:nvPr/>
        </p:nvSpPr>
        <p:spPr>
          <a:xfrm>
            <a:off x="456840" y="5290920"/>
            <a:ext cx="494280" cy="29304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2" name="CustomShape 75"/>
          <p:cNvSpPr/>
          <p:nvPr/>
        </p:nvSpPr>
        <p:spPr>
          <a:xfrm>
            <a:off x="456840" y="5290920"/>
            <a:ext cx="246600" cy="29304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3" name="CustomShape 76"/>
          <p:cNvSpPr/>
          <p:nvPr/>
        </p:nvSpPr>
        <p:spPr>
          <a:xfrm>
            <a:off x="642960" y="5128200"/>
            <a:ext cx="121320" cy="41184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4" name="CustomShape 77"/>
          <p:cNvSpPr/>
          <p:nvPr/>
        </p:nvSpPr>
        <p:spPr>
          <a:xfrm>
            <a:off x="669240" y="5411520"/>
            <a:ext cx="65160" cy="1281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5" name="CustomShape 78"/>
          <p:cNvSpPr/>
          <p:nvPr/>
        </p:nvSpPr>
        <p:spPr>
          <a:xfrm>
            <a:off x="642960" y="5217480"/>
            <a:ext cx="121320" cy="820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6" name="CustomShape 79"/>
          <p:cNvSpPr/>
          <p:nvPr/>
        </p:nvSpPr>
        <p:spPr>
          <a:xfrm>
            <a:off x="444960" y="4902840"/>
            <a:ext cx="517320" cy="3416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7" name="CustomShape 80"/>
          <p:cNvSpPr/>
          <p:nvPr/>
        </p:nvSpPr>
        <p:spPr>
          <a:xfrm>
            <a:off x="704520" y="4902840"/>
            <a:ext cx="257760" cy="3416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8" name="CustomShape 81"/>
          <p:cNvSpPr/>
          <p:nvPr/>
        </p:nvSpPr>
        <p:spPr>
          <a:xfrm>
            <a:off x="518400" y="4839840"/>
            <a:ext cx="369720" cy="2786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9" name="CustomShape 82"/>
          <p:cNvSpPr/>
          <p:nvPr/>
        </p:nvSpPr>
        <p:spPr>
          <a:xfrm>
            <a:off x="532800" y="4839840"/>
            <a:ext cx="345600" cy="28476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0" name="CustomShape 83"/>
          <p:cNvSpPr/>
          <p:nvPr/>
        </p:nvSpPr>
        <p:spPr>
          <a:xfrm>
            <a:off x="840240" y="501876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1" name="CustomShape 84"/>
          <p:cNvSpPr/>
          <p:nvPr/>
        </p:nvSpPr>
        <p:spPr>
          <a:xfrm>
            <a:off x="524880" y="501876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2" name="CustomShape 85"/>
          <p:cNvSpPr/>
          <p:nvPr/>
        </p:nvSpPr>
        <p:spPr>
          <a:xfrm>
            <a:off x="586080" y="5026680"/>
            <a:ext cx="235440" cy="8856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3" name="CustomShape 86"/>
          <p:cNvSpPr/>
          <p:nvPr/>
        </p:nvSpPr>
        <p:spPr>
          <a:xfrm>
            <a:off x="592560" y="5029920"/>
            <a:ext cx="99720" cy="795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4" name="CustomShape 87"/>
          <p:cNvSpPr/>
          <p:nvPr/>
        </p:nvSpPr>
        <p:spPr>
          <a:xfrm>
            <a:off x="715680" y="5029920"/>
            <a:ext cx="98640" cy="795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5" name="CustomShape 88"/>
          <p:cNvSpPr/>
          <p:nvPr/>
        </p:nvSpPr>
        <p:spPr>
          <a:xfrm>
            <a:off x="537480" y="5212800"/>
            <a:ext cx="165960" cy="3272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6" name="CustomShape 89"/>
          <p:cNvSpPr/>
          <p:nvPr/>
        </p:nvSpPr>
        <p:spPr>
          <a:xfrm>
            <a:off x="704520" y="5212800"/>
            <a:ext cx="165240" cy="3272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7" name="CustomShape 90"/>
          <p:cNvSpPr/>
          <p:nvPr/>
        </p:nvSpPr>
        <p:spPr>
          <a:xfrm>
            <a:off x="-63720" y="5523840"/>
            <a:ext cx="16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Engineering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68" name="CustomShape 91"/>
          <p:cNvSpPr/>
          <p:nvPr/>
        </p:nvSpPr>
        <p:spPr>
          <a:xfrm>
            <a:off x="644760" y="5172840"/>
            <a:ext cx="114480" cy="399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9" name="CustomShape 92"/>
          <p:cNvSpPr/>
          <p:nvPr/>
        </p:nvSpPr>
        <p:spPr>
          <a:xfrm>
            <a:off x="605160" y="504540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0" name="CustomShape 93"/>
          <p:cNvSpPr/>
          <p:nvPr/>
        </p:nvSpPr>
        <p:spPr>
          <a:xfrm>
            <a:off x="754560" y="504540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1" name="CustomShape 94"/>
          <p:cNvSpPr/>
          <p:nvPr/>
        </p:nvSpPr>
        <p:spPr>
          <a:xfrm>
            <a:off x="2664000" y="1473120"/>
            <a:ext cx="1440000" cy="1224000"/>
          </a:xfrm>
          <a:custGeom>
            <a:avLst/>
            <a:gdLst/>
            <a:ahLst/>
            <a:rect l="0" t="0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API user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view</a:t>
            </a:r>
            <a:endParaRPr b="1" lang="en-GB" sz="1800" spc="-1" strike="noStrike">
              <a:latin typeface="Arial"/>
            </a:endParaRPr>
          </a:p>
        </p:txBody>
      </p:sp>
      <p:sp>
        <p:nvSpPr>
          <p:cNvPr id="2672" name="CustomShape 95"/>
          <p:cNvSpPr/>
          <p:nvPr/>
        </p:nvSpPr>
        <p:spPr>
          <a:xfrm>
            <a:off x="2664000" y="3055680"/>
            <a:ext cx="1440000" cy="1224000"/>
          </a:xfrm>
          <a:custGeom>
            <a:avLst/>
            <a:gdLst/>
            <a:ahLst/>
            <a:rect l="0" t="0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Busin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ess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view</a:t>
            </a:r>
            <a:endParaRPr b="1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3" name="CustomShape 96"/>
          <p:cNvSpPr/>
          <p:nvPr/>
        </p:nvSpPr>
        <p:spPr>
          <a:xfrm>
            <a:off x="2664000" y="4536000"/>
            <a:ext cx="1440000" cy="1224000"/>
          </a:xfrm>
          <a:custGeom>
            <a:avLst/>
            <a:gdLst/>
            <a:ahLst/>
            <a:rect l="0" t="0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g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w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2674" name="Line 97"/>
          <p:cNvCxnSpPr>
            <a:stCxn id="2599" idx="62"/>
            <a:endCxn id="2671" idx="1"/>
          </p:cNvCxnSpPr>
          <p:nvPr/>
        </p:nvCxnSpPr>
        <p:spPr>
          <a:xfrm flipV="1">
            <a:off x="1107360" y="2085120"/>
            <a:ext cx="1557000" cy="68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75" name="Line 98"/>
          <p:cNvCxnSpPr>
            <a:stCxn id="2581" idx="63"/>
            <a:endCxn id="2672" idx="1"/>
          </p:cNvCxnSpPr>
          <p:nvPr/>
        </p:nvCxnSpPr>
        <p:spPr>
          <a:xfrm>
            <a:off x="1137240" y="3667680"/>
            <a:ext cx="152712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76" name="Line 99"/>
          <p:cNvCxnSpPr>
            <a:stCxn id="2649" idx="62"/>
            <a:endCxn id="2673" idx="1"/>
          </p:cNvCxnSpPr>
          <p:nvPr/>
        </p:nvCxnSpPr>
        <p:spPr>
          <a:xfrm flipV="1">
            <a:off x="1137240" y="5148000"/>
            <a:ext cx="1527120" cy="28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677" name="CustomShape 100"/>
          <p:cNvSpPr/>
          <p:nvPr/>
        </p:nvSpPr>
        <p:spPr>
          <a:xfrm>
            <a:off x="10512000" y="4500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8" name="CustomShape 101"/>
          <p:cNvSpPr/>
          <p:nvPr/>
        </p:nvSpPr>
        <p:spPr>
          <a:xfrm>
            <a:off x="10512000" y="5402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9" name="Line 102"/>
          <p:cNvSpPr/>
          <p:nvPr/>
        </p:nvSpPr>
        <p:spPr>
          <a:xfrm>
            <a:off x="10569960" y="5373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680" name="" descr=""/>
          <p:cNvPicPr/>
          <p:nvPr/>
        </p:nvPicPr>
        <p:blipFill>
          <a:blip r:embed="rId1"/>
          <a:stretch/>
        </p:blipFill>
        <p:spPr>
          <a:xfrm>
            <a:off x="10595520" y="4866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681" name="" descr=""/>
          <p:cNvPicPr/>
          <p:nvPr/>
        </p:nvPicPr>
        <p:blipFill>
          <a:blip r:embed="rId2"/>
          <a:stretch/>
        </p:blipFill>
        <p:spPr>
          <a:xfrm>
            <a:off x="10679400" y="4745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682" name="" descr=""/>
          <p:cNvPicPr/>
          <p:nvPr/>
        </p:nvPicPr>
        <p:blipFill>
          <a:blip r:embed="rId3"/>
          <a:stretch/>
        </p:blipFill>
        <p:spPr>
          <a:xfrm>
            <a:off x="10804680" y="4662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683" name="" descr=""/>
          <p:cNvPicPr/>
          <p:nvPr/>
        </p:nvPicPr>
        <p:blipFill>
          <a:blip r:embed="rId4"/>
          <a:stretch/>
        </p:blipFill>
        <p:spPr>
          <a:xfrm>
            <a:off x="10888200" y="4541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684" name="CustomShape 103"/>
          <p:cNvSpPr/>
          <p:nvPr/>
        </p:nvSpPr>
        <p:spPr>
          <a:xfrm>
            <a:off x="10008000" y="237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5" name="CustomShape 104"/>
          <p:cNvSpPr/>
          <p:nvPr/>
        </p:nvSpPr>
        <p:spPr>
          <a:xfrm>
            <a:off x="10008000" y="327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oj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ec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6" name="Line 105"/>
          <p:cNvSpPr/>
          <p:nvPr/>
        </p:nvSpPr>
        <p:spPr>
          <a:xfrm>
            <a:off x="10065960" y="32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687" name="" descr=""/>
          <p:cNvPicPr/>
          <p:nvPr/>
        </p:nvPicPr>
        <p:blipFill>
          <a:blip r:embed="rId5"/>
          <a:stretch/>
        </p:blipFill>
        <p:spPr>
          <a:xfrm>
            <a:off x="10091520" y="274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688" name="" descr=""/>
          <p:cNvPicPr/>
          <p:nvPr/>
        </p:nvPicPr>
        <p:blipFill>
          <a:blip r:embed="rId6"/>
          <a:stretch/>
        </p:blipFill>
        <p:spPr>
          <a:xfrm>
            <a:off x="10175400" y="262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689" name="" descr=""/>
          <p:cNvPicPr/>
          <p:nvPr/>
        </p:nvPicPr>
        <p:blipFill>
          <a:blip r:embed="rId7"/>
          <a:stretch/>
        </p:blipFill>
        <p:spPr>
          <a:xfrm>
            <a:off x="10300680" y="253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690" name="" descr=""/>
          <p:cNvPicPr/>
          <p:nvPr/>
        </p:nvPicPr>
        <p:blipFill>
          <a:blip r:embed="rId8"/>
          <a:stretch/>
        </p:blipFill>
        <p:spPr>
          <a:xfrm>
            <a:off x="10384200" y="241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691" name="CustomShape 106"/>
          <p:cNvSpPr/>
          <p:nvPr/>
        </p:nvSpPr>
        <p:spPr>
          <a:xfrm>
            <a:off x="7992000" y="93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2" name="CustomShape 107"/>
          <p:cNvSpPr/>
          <p:nvPr/>
        </p:nvSpPr>
        <p:spPr>
          <a:xfrm>
            <a:off x="7992000" y="183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oj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ec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3" name="Line 108"/>
          <p:cNvSpPr/>
          <p:nvPr/>
        </p:nvSpPr>
        <p:spPr>
          <a:xfrm>
            <a:off x="8049960" y="180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694" name="" descr=""/>
          <p:cNvPicPr/>
          <p:nvPr/>
        </p:nvPicPr>
        <p:blipFill>
          <a:blip r:embed="rId9"/>
          <a:stretch/>
        </p:blipFill>
        <p:spPr>
          <a:xfrm>
            <a:off x="8075520" y="130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695" name="" descr=""/>
          <p:cNvPicPr/>
          <p:nvPr/>
        </p:nvPicPr>
        <p:blipFill>
          <a:blip r:embed="rId10"/>
          <a:stretch/>
        </p:blipFill>
        <p:spPr>
          <a:xfrm>
            <a:off x="8159400" y="118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696" name="" descr=""/>
          <p:cNvPicPr/>
          <p:nvPr/>
        </p:nvPicPr>
        <p:blipFill>
          <a:blip r:embed="rId11"/>
          <a:stretch/>
        </p:blipFill>
        <p:spPr>
          <a:xfrm>
            <a:off x="8284680" y="109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697" name="" descr=""/>
          <p:cNvPicPr/>
          <p:nvPr/>
        </p:nvPicPr>
        <p:blipFill>
          <a:blip r:embed="rId12"/>
          <a:stretch/>
        </p:blipFill>
        <p:spPr>
          <a:xfrm>
            <a:off x="8368200" y="97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698" name="CustomShape 109"/>
          <p:cNvSpPr/>
          <p:nvPr/>
        </p:nvSpPr>
        <p:spPr>
          <a:xfrm>
            <a:off x="10008000" y="57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9" name="CustomShape 110"/>
          <p:cNvSpPr/>
          <p:nvPr/>
        </p:nvSpPr>
        <p:spPr>
          <a:xfrm>
            <a:off x="10008000" y="147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j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0" name="Line 111"/>
          <p:cNvSpPr/>
          <p:nvPr/>
        </p:nvSpPr>
        <p:spPr>
          <a:xfrm>
            <a:off x="10065960" y="14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01" name="" descr=""/>
          <p:cNvPicPr/>
          <p:nvPr/>
        </p:nvPicPr>
        <p:blipFill>
          <a:blip r:embed="rId13"/>
          <a:stretch/>
        </p:blipFill>
        <p:spPr>
          <a:xfrm>
            <a:off x="10091520" y="94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02" name="" descr=""/>
          <p:cNvPicPr/>
          <p:nvPr/>
        </p:nvPicPr>
        <p:blipFill>
          <a:blip r:embed="rId14"/>
          <a:stretch/>
        </p:blipFill>
        <p:spPr>
          <a:xfrm>
            <a:off x="10175400" y="82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703" name="" descr=""/>
          <p:cNvPicPr/>
          <p:nvPr/>
        </p:nvPicPr>
        <p:blipFill>
          <a:blip r:embed="rId15"/>
          <a:stretch/>
        </p:blipFill>
        <p:spPr>
          <a:xfrm>
            <a:off x="10300680" y="73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04" name="" descr=""/>
          <p:cNvPicPr/>
          <p:nvPr/>
        </p:nvPicPr>
        <p:blipFill>
          <a:blip r:embed="rId16"/>
          <a:stretch/>
        </p:blipFill>
        <p:spPr>
          <a:xfrm>
            <a:off x="10384200" y="61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705" name="CustomShape 112"/>
          <p:cNvSpPr/>
          <p:nvPr/>
        </p:nvSpPr>
        <p:spPr>
          <a:xfrm>
            <a:off x="10296000" y="792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6" name="CustomShape 113"/>
          <p:cNvSpPr/>
          <p:nvPr/>
        </p:nvSpPr>
        <p:spPr>
          <a:xfrm>
            <a:off x="10296000" y="1694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oj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7" name="Line 114"/>
          <p:cNvSpPr/>
          <p:nvPr/>
        </p:nvSpPr>
        <p:spPr>
          <a:xfrm>
            <a:off x="10353960" y="166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08" name="" descr=""/>
          <p:cNvPicPr/>
          <p:nvPr/>
        </p:nvPicPr>
        <p:blipFill>
          <a:blip r:embed="rId17"/>
          <a:stretch/>
        </p:blipFill>
        <p:spPr>
          <a:xfrm>
            <a:off x="10379520" y="1158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09" name="" descr=""/>
          <p:cNvPicPr/>
          <p:nvPr/>
        </p:nvPicPr>
        <p:blipFill>
          <a:blip r:embed="rId18"/>
          <a:stretch/>
        </p:blipFill>
        <p:spPr>
          <a:xfrm>
            <a:off x="10463400" y="1037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710" name="" descr=""/>
          <p:cNvPicPr/>
          <p:nvPr/>
        </p:nvPicPr>
        <p:blipFill>
          <a:blip r:embed="rId19"/>
          <a:stretch/>
        </p:blipFill>
        <p:spPr>
          <a:xfrm>
            <a:off x="10588680" y="954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11" name="" descr=""/>
          <p:cNvPicPr/>
          <p:nvPr/>
        </p:nvPicPr>
        <p:blipFill>
          <a:blip r:embed="rId20"/>
          <a:stretch/>
        </p:blipFill>
        <p:spPr>
          <a:xfrm>
            <a:off x="10672200" y="833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712" name="CustomShape 115"/>
          <p:cNvSpPr/>
          <p:nvPr/>
        </p:nvSpPr>
        <p:spPr>
          <a:xfrm>
            <a:off x="6048000" y="417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3" name="CustomShape 116"/>
          <p:cNvSpPr/>
          <p:nvPr/>
        </p:nvSpPr>
        <p:spPr>
          <a:xfrm>
            <a:off x="6048000" y="507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4" name="Line 117"/>
          <p:cNvSpPr/>
          <p:nvPr/>
        </p:nvSpPr>
        <p:spPr>
          <a:xfrm>
            <a:off x="6105960" y="50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15" name="" descr=""/>
          <p:cNvPicPr/>
          <p:nvPr/>
        </p:nvPicPr>
        <p:blipFill>
          <a:blip r:embed="rId21"/>
          <a:stretch/>
        </p:blipFill>
        <p:spPr>
          <a:xfrm>
            <a:off x="6131520" y="454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16" name="" descr=""/>
          <p:cNvPicPr/>
          <p:nvPr/>
        </p:nvPicPr>
        <p:blipFill>
          <a:blip r:embed="rId22"/>
          <a:stretch/>
        </p:blipFill>
        <p:spPr>
          <a:xfrm>
            <a:off x="6215400" y="442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717" name="" descr=""/>
          <p:cNvPicPr/>
          <p:nvPr/>
        </p:nvPicPr>
        <p:blipFill>
          <a:blip r:embed="rId23"/>
          <a:stretch/>
        </p:blipFill>
        <p:spPr>
          <a:xfrm>
            <a:off x="6340680" y="433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18" name="" descr=""/>
          <p:cNvPicPr/>
          <p:nvPr/>
        </p:nvPicPr>
        <p:blipFill>
          <a:blip r:embed="rId24"/>
          <a:stretch/>
        </p:blipFill>
        <p:spPr>
          <a:xfrm>
            <a:off x="6424200" y="421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719" name="CustomShape 118"/>
          <p:cNvSpPr/>
          <p:nvPr/>
        </p:nvSpPr>
        <p:spPr>
          <a:xfrm>
            <a:off x="8064000" y="327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0" name="CustomShape 119"/>
          <p:cNvSpPr/>
          <p:nvPr/>
        </p:nvSpPr>
        <p:spPr>
          <a:xfrm>
            <a:off x="8064000" y="417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1" name="Line 120"/>
          <p:cNvSpPr/>
          <p:nvPr/>
        </p:nvSpPr>
        <p:spPr>
          <a:xfrm>
            <a:off x="8121960" y="41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22" name="" descr=""/>
          <p:cNvPicPr/>
          <p:nvPr/>
        </p:nvPicPr>
        <p:blipFill>
          <a:blip r:embed="rId25"/>
          <a:stretch/>
        </p:blipFill>
        <p:spPr>
          <a:xfrm>
            <a:off x="8147520" y="364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23" name="" descr=""/>
          <p:cNvPicPr/>
          <p:nvPr/>
        </p:nvPicPr>
        <p:blipFill>
          <a:blip r:embed="rId26"/>
          <a:stretch/>
        </p:blipFill>
        <p:spPr>
          <a:xfrm>
            <a:off x="8231400" y="352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724" name="" descr=""/>
          <p:cNvPicPr/>
          <p:nvPr/>
        </p:nvPicPr>
        <p:blipFill>
          <a:blip r:embed="rId27"/>
          <a:stretch/>
        </p:blipFill>
        <p:spPr>
          <a:xfrm>
            <a:off x="8356680" y="343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25" name="" descr=""/>
          <p:cNvPicPr/>
          <p:nvPr/>
        </p:nvPicPr>
        <p:blipFill>
          <a:blip r:embed="rId28"/>
          <a:stretch/>
        </p:blipFill>
        <p:spPr>
          <a:xfrm>
            <a:off x="8440200" y="331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726" name="CustomShape 121"/>
          <p:cNvSpPr/>
          <p:nvPr/>
        </p:nvSpPr>
        <p:spPr>
          <a:xfrm>
            <a:off x="8280000" y="3528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7" name="CustomShape 122"/>
          <p:cNvSpPr/>
          <p:nvPr/>
        </p:nvSpPr>
        <p:spPr>
          <a:xfrm>
            <a:off x="8280000" y="4430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8" name="Line 123"/>
          <p:cNvSpPr/>
          <p:nvPr/>
        </p:nvSpPr>
        <p:spPr>
          <a:xfrm>
            <a:off x="8337960" y="440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729" name="" descr=""/>
          <p:cNvPicPr/>
          <p:nvPr/>
        </p:nvPicPr>
        <p:blipFill>
          <a:blip r:embed="rId29"/>
          <a:stretch/>
        </p:blipFill>
        <p:spPr>
          <a:xfrm>
            <a:off x="8363520" y="3894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30" name="" descr=""/>
          <p:cNvPicPr/>
          <p:nvPr/>
        </p:nvPicPr>
        <p:blipFill>
          <a:blip r:embed="rId30"/>
          <a:stretch/>
        </p:blipFill>
        <p:spPr>
          <a:xfrm>
            <a:off x="8447400" y="3773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731" name="" descr=""/>
          <p:cNvPicPr/>
          <p:nvPr/>
        </p:nvPicPr>
        <p:blipFill>
          <a:blip r:embed="rId31"/>
          <a:stretch/>
        </p:blipFill>
        <p:spPr>
          <a:xfrm>
            <a:off x="8572680" y="3690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732" name="" descr=""/>
          <p:cNvPicPr/>
          <p:nvPr/>
        </p:nvPicPr>
        <p:blipFill>
          <a:blip r:embed="rId32"/>
          <a:stretch/>
        </p:blipFill>
        <p:spPr>
          <a:xfrm>
            <a:off x="8656200" y="3569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733" name="CustomShape 124"/>
          <p:cNvSpPr/>
          <p:nvPr/>
        </p:nvSpPr>
        <p:spPr>
          <a:xfrm>
            <a:off x="5544000" y="2448000"/>
            <a:ext cx="720000" cy="576000"/>
          </a:xfrm>
          <a:custGeom>
            <a:avLst/>
            <a:gdLst/>
            <a:ahLst/>
            <a:rect l="0" t="0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4" name="CustomShape 125"/>
          <p:cNvSpPr/>
          <p:nvPr/>
        </p:nvSpPr>
        <p:spPr>
          <a:xfrm>
            <a:off x="8568000" y="2376000"/>
            <a:ext cx="720000" cy="576000"/>
          </a:xfrm>
          <a:custGeom>
            <a:avLst/>
            <a:gdLst/>
            <a:ahLst/>
            <a:rect l="0" t="0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5" name="CustomShape 126"/>
          <p:cNvSpPr/>
          <p:nvPr/>
        </p:nvSpPr>
        <p:spPr>
          <a:xfrm>
            <a:off x="4824000" y="5184000"/>
            <a:ext cx="720000" cy="576000"/>
          </a:xfrm>
          <a:custGeom>
            <a:avLst/>
            <a:gdLst/>
            <a:ahLst/>
            <a:rect l="0" t="0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6" name="CustomShape 127"/>
          <p:cNvSpPr/>
          <p:nvPr/>
        </p:nvSpPr>
        <p:spPr>
          <a:xfrm>
            <a:off x="9000000" y="5472000"/>
            <a:ext cx="720000" cy="576000"/>
          </a:xfrm>
          <a:custGeom>
            <a:avLst/>
            <a:gdLst/>
            <a:ahLst/>
            <a:rect l="0" t="0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37" name="Line 128"/>
          <p:cNvCxnSpPr>
            <a:stCxn id="2733" idx="3"/>
          </p:cNvCxnSpPr>
          <p:nvPr/>
        </p:nvCxnSpPr>
        <p:spPr>
          <a:xfrm>
            <a:off x="6264000" y="2736000"/>
            <a:ext cx="1800360" cy="108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738" name="Line 129"/>
          <p:cNvCxnSpPr>
            <a:stCxn id="2672" idx="3"/>
            <a:endCxn id="2735" idx="0"/>
          </p:cNvCxnSpPr>
          <p:nvPr/>
        </p:nvCxnSpPr>
        <p:spPr>
          <a:xfrm>
            <a:off x="4104000" y="3667680"/>
            <a:ext cx="1080360" cy="15166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739" name="Line 130"/>
          <p:cNvCxnSpPr>
            <a:stCxn id="2672" idx="3"/>
            <a:endCxn id="2733" idx="1"/>
          </p:cNvCxnSpPr>
          <p:nvPr/>
        </p:nvCxnSpPr>
        <p:spPr>
          <a:xfrm flipV="1">
            <a:off x="4104000" y="2736000"/>
            <a:ext cx="1440360" cy="932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740" name="Line 131"/>
          <p:cNvSpPr/>
          <p:nvPr/>
        </p:nvSpPr>
        <p:spPr>
          <a:xfrm flipV="1">
            <a:off x="5472000" y="5112000"/>
            <a:ext cx="50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1" name="Line 132"/>
          <p:cNvSpPr/>
          <p:nvPr/>
        </p:nvSpPr>
        <p:spPr>
          <a:xfrm>
            <a:off x="5472000" y="5688000"/>
            <a:ext cx="35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2" name="Line 133"/>
          <p:cNvSpPr/>
          <p:nvPr/>
        </p:nvSpPr>
        <p:spPr>
          <a:xfrm flipV="1">
            <a:off x="9360000" y="3456000"/>
            <a:ext cx="648000" cy="20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3" name="Line 134"/>
          <p:cNvSpPr/>
          <p:nvPr/>
        </p:nvSpPr>
        <p:spPr>
          <a:xfrm flipV="1">
            <a:off x="9648000" y="5400000"/>
            <a:ext cx="792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44" name="Line 135"/>
          <p:cNvCxnSpPr>
            <a:stCxn id="2733" idx="3"/>
          </p:cNvCxnSpPr>
          <p:nvPr/>
        </p:nvCxnSpPr>
        <p:spPr>
          <a:xfrm flipV="1">
            <a:off x="6264000" y="1476000"/>
            <a:ext cx="1728360" cy="126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745" name="Line 136"/>
          <p:cNvCxnSpPr>
            <a:stCxn id="2733" idx="3"/>
            <a:endCxn id="2734" idx="1"/>
          </p:cNvCxnSpPr>
          <p:nvPr/>
        </p:nvCxnSpPr>
        <p:spPr>
          <a:xfrm flipV="1">
            <a:off x="6264000" y="2664000"/>
            <a:ext cx="2304360" cy="72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746" name="Line 137"/>
          <p:cNvCxnSpPr>
            <a:stCxn id="2734" idx="3"/>
          </p:cNvCxnSpPr>
          <p:nvPr/>
        </p:nvCxnSpPr>
        <p:spPr>
          <a:xfrm flipV="1">
            <a:off x="9288000" y="1116000"/>
            <a:ext cx="720360" cy="1548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747" name="Line 138"/>
          <p:cNvCxnSpPr>
            <a:stCxn id="2734" idx="3"/>
          </p:cNvCxnSpPr>
          <p:nvPr/>
        </p:nvCxnSpPr>
        <p:spPr>
          <a:xfrm>
            <a:off x="9288000" y="2664000"/>
            <a:ext cx="720360" cy="252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748" name="CustomShape 139"/>
          <p:cNvSpPr/>
          <p:nvPr/>
        </p:nvSpPr>
        <p:spPr>
          <a:xfrm>
            <a:off x="72000" y="4464000"/>
            <a:ext cx="4536000" cy="1656000"/>
          </a:xfrm>
          <a:prstGeom prst="rect">
            <a:avLst/>
          </a:prstGeom>
          <a:solidFill>
            <a:srgbClr val="eeeeee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9" name="CustomShape 140"/>
          <p:cNvSpPr/>
          <p:nvPr/>
        </p:nvSpPr>
        <p:spPr>
          <a:xfrm>
            <a:off x="144000" y="1368000"/>
            <a:ext cx="4536000" cy="1656000"/>
          </a:xfrm>
          <a:prstGeom prst="rect">
            <a:avLst/>
          </a:prstGeom>
          <a:solidFill>
            <a:srgbClr val="eeeeee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CustomShape 1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B0AB4C8-C444-4588-BEB9-7682EF56FB48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751" name="CustomShape 2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1f7079"/>
              </a:buClr>
              <a:buFont typeface="Wingdings" charset="2"/>
              <a:buChar char=""/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organise 3/n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52" name="CustomShape 3"/>
          <p:cNvSpPr/>
          <p:nvPr/>
        </p:nvSpPr>
        <p:spPr>
          <a:xfrm>
            <a:off x="1116000" y="6336000"/>
            <a:ext cx="9684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Each view can give access to some project, many projects or all the projects is needed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3" name="CustomShape 4"/>
          <p:cNvSpPr/>
          <p:nvPr/>
        </p:nvSpPr>
        <p:spPr>
          <a:xfrm>
            <a:off x="290520" y="3243240"/>
            <a:ext cx="846720" cy="8492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4" name="CustomShape 5"/>
          <p:cNvSpPr/>
          <p:nvPr/>
        </p:nvSpPr>
        <p:spPr>
          <a:xfrm>
            <a:off x="473040" y="3804480"/>
            <a:ext cx="482760" cy="28764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5" name="CustomShape 6"/>
          <p:cNvSpPr/>
          <p:nvPr/>
        </p:nvSpPr>
        <p:spPr>
          <a:xfrm>
            <a:off x="635040" y="3809880"/>
            <a:ext cx="170280" cy="188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6" name="CustomShape 7"/>
          <p:cNvSpPr/>
          <p:nvPr/>
        </p:nvSpPr>
        <p:spPr>
          <a:xfrm>
            <a:off x="654840" y="3630600"/>
            <a:ext cx="118800" cy="23832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7" name="CustomShape 8"/>
          <p:cNvSpPr/>
          <p:nvPr/>
        </p:nvSpPr>
        <p:spPr>
          <a:xfrm>
            <a:off x="654840" y="3733200"/>
            <a:ext cx="118800" cy="802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8" name="CustomShape 9"/>
          <p:cNvSpPr/>
          <p:nvPr/>
        </p:nvSpPr>
        <p:spPr>
          <a:xfrm>
            <a:off x="460440" y="3424680"/>
            <a:ext cx="506160" cy="33408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9" name="CustomShape 10"/>
          <p:cNvSpPr/>
          <p:nvPr/>
        </p:nvSpPr>
        <p:spPr>
          <a:xfrm>
            <a:off x="714240" y="3424680"/>
            <a:ext cx="252720" cy="3340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0" name="CustomShape 11"/>
          <p:cNvSpPr/>
          <p:nvPr/>
        </p:nvSpPr>
        <p:spPr>
          <a:xfrm>
            <a:off x="533520" y="3362760"/>
            <a:ext cx="360720" cy="27288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1" name="CustomShape 12"/>
          <p:cNvSpPr/>
          <p:nvPr/>
        </p:nvSpPr>
        <p:spPr>
          <a:xfrm>
            <a:off x="847440" y="353808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2" name="CustomShape 13"/>
          <p:cNvSpPr/>
          <p:nvPr/>
        </p:nvSpPr>
        <p:spPr>
          <a:xfrm>
            <a:off x="538200" y="3538080"/>
            <a:ext cx="42120" cy="802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3" name="CustomShape 14"/>
          <p:cNvSpPr/>
          <p:nvPr/>
        </p:nvSpPr>
        <p:spPr>
          <a:xfrm>
            <a:off x="658440" y="3808440"/>
            <a:ext cx="110160" cy="28404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4" name="CustomShape 15"/>
          <p:cNvSpPr/>
          <p:nvPr/>
        </p:nvSpPr>
        <p:spPr>
          <a:xfrm>
            <a:off x="609120" y="37738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5" name="CustomShape 16"/>
          <p:cNvSpPr/>
          <p:nvPr/>
        </p:nvSpPr>
        <p:spPr>
          <a:xfrm>
            <a:off x="715680" y="3773880"/>
            <a:ext cx="102240" cy="11088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6" name="CustomShape 17"/>
          <p:cNvSpPr/>
          <p:nvPr/>
        </p:nvSpPr>
        <p:spPr>
          <a:xfrm>
            <a:off x="72000" y="4020480"/>
            <a:ext cx="122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Business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67" name="CustomShape 18"/>
          <p:cNvSpPr/>
          <p:nvPr/>
        </p:nvSpPr>
        <p:spPr>
          <a:xfrm>
            <a:off x="659160" y="3673440"/>
            <a:ext cx="114480" cy="399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8" name="CustomShape 19"/>
          <p:cNvSpPr/>
          <p:nvPr/>
        </p:nvSpPr>
        <p:spPr>
          <a:xfrm>
            <a:off x="619560" y="354636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9" name="CustomShape 20"/>
          <p:cNvSpPr/>
          <p:nvPr/>
        </p:nvSpPr>
        <p:spPr>
          <a:xfrm>
            <a:off x="768960" y="354636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0" name="CustomShape 21"/>
          <p:cNvSpPr/>
          <p:nvPr/>
        </p:nvSpPr>
        <p:spPr>
          <a:xfrm>
            <a:off x="270720" y="1674360"/>
            <a:ext cx="836640" cy="8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1" name="CustomShape 22"/>
          <p:cNvSpPr/>
          <p:nvPr/>
        </p:nvSpPr>
        <p:spPr>
          <a:xfrm>
            <a:off x="272520" y="1673640"/>
            <a:ext cx="834840" cy="835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2" name="CustomShape 23"/>
          <p:cNvSpPr/>
          <p:nvPr/>
        </p:nvSpPr>
        <p:spPr>
          <a:xfrm>
            <a:off x="451440" y="2226240"/>
            <a:ext cx="475920" cy="28332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3" name="CustomShape 24"/>
          <p:cNvSpPr/>
          <p:nvPr/>
        </p:nvSpPr>
        <p:spPr>
          <a:xfrm>
            <a:off x="883080" y="2319480"/>
            <a:ext cx="44640" cy="14328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4" name="CustomShape 25"/>
          <p:cNvSpPr/>
          <p:nvPr/>
        </p:nvSpPr>
        <p:spPr>
          <a:xfrm>
            <a:off x="795960" y="2254680"/>
            <a:ext cx="48960" cy="24120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5" name="CustomShape 26"/>
          <p:cNvSpPr/>
          <p:nvPr/>
        </p:nvSpPr>
        <p:spPr>
          <a:xfrm>
            <a:off x="707760" y="2227680"/>
            <a:ext cx="51480" cy="28008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6" name="CustomShape 27"/>
          <p:cNvSpPr/>
          <p:nvPr/>
        </p:nvSpPr>
        <p:spPr>
          <a:xfrm>
            <a:off x="622080" y="2227680"/>
            <a:ext cx="48960" cy="28008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7" name="CustomShape 28"/>
          <p:cNvSpPr/>
          <p:nvPr/>
        </p:nvSpPr>
        <p:spPr>
          <a:xfrm>
            <a:off x="534240" y="2252880"/>
            <a:ext cx="49680" cy="24264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8" name="CustomShape 29"/>
          <p:cNvSpPr/>
          <p:nvPr/>
        </p:nvSpPr>
        <p:spPr>
          <a:xfrm>
            <a:off x="451440" y="2321280"/>
            <a:ext cx="46080" cy="14076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9" name="CustomShape 30"/>
          <p:cNvSpPr/>
          <p:nvPr/>
        </p:nvSpPr>
        <p:spPr>
          <a:xfrm>
            <a:off x="486720" y="2290680"/>
            <a:ext cx="405720" cy="5148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0" name="CustomShape 31"/>
          <p:cNvSpPr/>
          <p:nvPr/>
        </p:nvSpPr>
        <p:spPr>
          <a:xfrm>
            <a:off x="452880" y="2378520"/>
            <a:ext cx="473040" cy="4896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1" name="CustomShape 32"/>
          <p:cNvSpPr/>
          <p:nvPr/>
        </p:nvSpPr>
        <p:spPr>
          <a:xfrm>
            <a:off x="501840" y="2465640"/>
            <a:ext cx="375840" cy="4356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2" name="CustomShape 33"/>
          <p:cNvSpPr/>
          <p:nvPr/>
        </p:nvSpPr>
        <p:spPr>
          <a:xfrm>
            <a:off x="883080" y="2319480"/>
            <a:ext cx="9360" cy="2232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3" name="CustomShape 34"/>
          <p:cNvSpPr/>
          <p:nvPr/>
        </p:nvSpPr>
        <p:spPr>
          <a:xfrm>
            <a:off x="883080" y="2378520"/>
            <a:ext cx="42840" cy="4896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4" name="CustomShape 35"/>
          <p:cNvSpPr/>
          <p:nvPr/>
        </p:nvSpPr>
        <p:spPr>
          <a:xfrm>
            <a:off x="795960" y="229068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5" name="CustomShape 36"/>
          <p:cNvSpPr/>
          <p:nvPr/>
        </p:nvSpPr>
        <p:spPr>
          <a:xfrm>
            <a:off x="795960" y="237852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6" name="CustomShape 37"/>
          <p:cNvSpPr/>
          <p:nvPr/>
        </p:nvSpPr>
        <p:spPr>
          <a:xfrm>
            <a:off x="795960" y="2465640"/>
            <a:ext cx="48960" cy="2988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7" name="CustomShape 38"/>
          <p:cNvSpPr/>
          <p:nvPr/>
        </p:nvSpPr>
        <p:spPr>
          <a:xfrm>
            <a:off x="707760" y="2290680"/>
            <a:ext cx="514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8" name="CustomShape 39"/>
          <p:cNvSpPr/>
          <p:nvPr/>
        </p:nvSpPr>
        <p:spPr>
          <a:xfrm>
            <a:off x="707760" y="2378520"/>
            <a:ext cx="514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9" name="CustomShape 40"/>
          <p:cNvSpPr/>
          <p:nvPr/>
        </p:nvSpPr>
        <p:spPr>
          <a:xfrm>
            <a:off x="707760" y="2465640"/>
            <a:ext cx="51480" cy="4212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0" name="CustomShape 41"/>
          <p:cNvSpPr/>
          <p:nvPr/>
        </p:nvSpPr>
        <p:spPr>
          <a:xfrm>
            <a:off x="622080" y="229068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1" name="CustomShape 42"/>
          <p:cNvSpPr/>
          <p:nvPr/>
        </p:nvSpPr>
        <p:spPr>
          <a:xfrm>
            <a:off x="622080" y="237852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2" name="CustomShape 43"/>
          <p:cNvSpPr/>
          <p:nvPr/>
        </p:nvSpPr>
        <p:spPr>
          <a:xfrm>
            <a:off x="622080" y="2465640"/>
            <a:ext cx="48960" cy="4212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3" name="CustomShape 44"/>
          <p:cNvSpPr/>
          <p:nvPr/>
        </p:nvSpPr>
        <p:spPr>
          <a:xfrm>
            <a:off x="534240" y="2290680"/>
            <a:ext cx="496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4" name="CustomShape 45"/>
          <p:cNvSpPr/>
          <p:nvPr/>
        </p:nvSpPr>
        <p:spPr>
          <a:xfrm>
            <a:off x="534240" y="2378520"/>
            <a:ext cx="496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5" name="CustomShape 46"/>
          <p:cNvSpPr/>
          <p:nvPr/>
        </p:nvSpPr>
        <p:spPr>
          <a:xfrm>
            <a:off x="534240" y="2465640"/>
            <a:ext cx="49680" cy="2988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6" name="CustomShape 47"/>
          <p:cNvSpPr/>
          <p:nvPr/>
        </p:nvSpPr>
        <p:spPr>
          <a:xfrm>
            <a:off x="486720" y="2321280"/>
            <a:ext cx="10800" cy="2088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7" name="CustomShape 48"/>
          <p:cNvSpPr/>
          <p:nvPr/>
        </p:nvSpPr>
        <p:spPr>
          <a:xfrm>
            <a:off x="452880" y="2378520"/>
            <a:ext cx="44640" cy="4896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8" name="CustomShape 49"/>
          <p:cNvSpPr/>
          <p:nvPr/>
        </p:nvSpPr>
        <p:spPr>
          <a:xfrm>
            <a:off x="631080" y="2069280"/>
            <a:ext cx="116280" cy="2343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9" name="CustomShape 50"/>
          <p:cNvSpPr/>
          <p:nvPr/>
        </p:nvSpPr>
        <p:spPr>
          <a:xfrm>
            <a:off x="631080" y="2154240"/>
            <a:ext cx="116280" cy="8028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0" name="CustomShape 51"/>
          <p:cNvSpPr/>
          <p:nvPr/>
        </p:nvSpPr>
        <p:spPr>
          <a:xfrm>
            <a:off x="439920" y="1852200"/>
            <a:ext cx="499680" cy="3290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1" name="CustomShape 52"/>
          <p:cNvSpPr/>
          <p:nvPr/>
        </p:nvSpPr>
        <p:spPr>
          <a:xfrm>
            <a:off x="511200" y="1791720"/>
            <a:ext cx="356760" cy="26712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2" name="CustomShape 53"/>
          <p:cNvSpPr/>
          <p:nvPr/>
        </p:nvSpPr>
        <p:spPr>
          <a:xfrm>
            <a:off x="533160" y="1738800"/>
            <a:ext cx="313200" cy="27936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3" name="CustomShape 54"/>
          <p:cNvSpPr/>
          <p:nvPr/>
        </p:nvSpPr>
        <p:spPr>
          <a:xfrm>
            <a:off x="473760" y="1874880"/>
            <a:ext cx="432360" cy="15696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4" name="CustomShape 55"/>
          <p:cNvSpPr/>
          <p:nvPr/>
        </p:nvSpPr>
        <p:spPr>
          <a:xfrm>
            <a:off x="546480" y="1891800"/>
            <a:ext cx="284040" cy="27324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5" name="CustomShape 56"/>
          <p:cNvSpPr/>
          <p:nvPr/>
        </p:nvSpPr>
        <p:spPr>
          <a:xfrm>
            <a:off x="690840" y="1901160"/>
            <a:ext cx="173880" cy="28008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6" name="CustomShape 57"/>
          <p:cNvSpPr/>
          <p:nvPr/>
        </p:nvSpPr>
        <p:spPr>
          <a:xfrm>
            <a:off x="595440" y="1765440"/>
            <a:ext cx="189720" cy="10584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7" name="CustomShape 58"/>
          <p:cNvSpPr/>
          <p:nvPr/>
        </p:nvSpPr>
        <p:spPr>
          <a:xfrm>
            <a:off x="514800" y="1885680"/>
            <a:ext cx="335160" cy="15552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8" name="CustomShape 59"/>
          <p:cNvSpPr/>
          <p:nvPr/>
        </p:nvSpPr>
        <p:spPr>
          <a:xfrm>
            <a:off x="821880" y="196380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9" name="CustomShape 60"/>
          <p:cNvSpPr/>
          <p:nvPr/>
        </p:nvSpPr>
        <p:spPr>
          <a:xfrm>
            <a:off x="517320" y="196380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0" name="CustomShape 61"/>
          <p:cNvSpPr/>
          <p:nvPr/>
        </p:nvSpPr>
        <p:spPr>
          <a:xfrm>
            <a:off x="516600" y="2250720"/>
            <a:ext cx="96480" cy="23796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1" name="CustomShape 62"/>
          <p:cNvSpPr/>
          <p:nvPr/>
        </p:nvSpPr>
        <p:spPr>
          <a:xfrm>
            <a:off x="761400" y="2239920"/>
            <a:ext cx="116280" cy="25956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2" name="CustomShape 63"/>
          <p:cNvSpPr/>
          <p:nvPr/>
        </p:nvSpPr>
        <p:spPr>
          <a:xfrm>
            <a:off x="554760" y="2197080"/>
            <a:ext cx="286200" cy="18468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3" name="CustomShape 64"/>
          <p:cNvSpPr/>
          <p:nvPr/>
        </p:nvSpPr>
        <p:spPr>
          <a:xfrm>
            <a:off x="537840" y="2237040"/>
            <a:ext cx="294120" cy="15912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4" name="CustomShape 65"/>
          <p:cNvSpPr/>
          <p:nvPr/>
        </p:nvSpPr>
        <p:spPr>
          <a:xfrm>
            <a:off x="541800" y="1974600"/>
            <a:ext cx="296280" cy="24336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5" name="CustomShape 66"/>
          <p:cNvSpPr/>
          <p:nvPr/>
        </p:nvSpPr>
        <p:spPr>
          <a:xfrm>
            <a:off x="636480" y="2080800"/>
            <a:ext cx="106560" cy="6912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6" name="CustomShape 67"/>
          <p:cNvSpPr/>
          <p:nvPr/>
        </p:nvSpPr>
        <p:spPr>
          <a:xfrm>
            <a:off x="574560" y="1969920"/>
            <a:ext cx="228960" cy="7668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7" name="CustomShape 68"/>
          <p:cNvSpPr/>
          <p:nvPr/>
        </p:nvSpPr>
        <p:spPr>
          <a:xfrm>
            <a:off x="144000" y="2448000"/>
            <a:ext cx="11520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External User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18" name="CustomShape 69"/>
          <p:cNvSpPr/>
          <p:nvPr/>
        </p:nvSpPr>
        <p:spPr>
          <a:xfrm>
            <a:off x="635400" y="2092680"/>
            <a:ext cx="96120" cy="331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9" name="CustomShape 70"/>
          <p:cNvSpPr/>
          <p:nvPr/>
        </p:nvSpPr>
        <p:spPr>
          <a:xfrm>
            <a:off x="601920" y="198504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0" name="CustomShape 71"/>
          <p:cNvSpPr/>
          <p:nvPr/>
        </p:nvSpPr>
        <p:spPr>
          <a:xfrm>
            <a:off x="727920" y="198504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1" name="CustomShape 72"/>
          <p:cNvSpPr/>
          <p:nvPr/>
        </p:nvSpPr>
        <p:spPr>
          <a:xfrm>
            <a:off x="271440" y="4717440"/>
            <a:ext cx="865800" cy="8665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2" name="CustomShape 73"/>
          <p:cNvSpPr/>
          <p:nvPr/>
        </p:nvSpPr>
        <p:spPr>
          <a:xfrm>
            <a:off x="526320" y="4743000"/>
            <a:ext cx="372600" cy="4096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3" name="CustomShape 74"/>
          <p:cNvSpPr/>
          <p:nvPr/>
        </p:nvSpPr>
        <p:spPr>
          <a:xfrm>
            <a:off x="456840" y="5290920"/>
            <a:ext cx="494280" cy="29304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4" name="CustomShape 75"/>
          <p:cNvSpPr/>
          <p:nvPr/>
        </p:nvSpPr>
        <p:spPr>
          <a:xfrm>
            <a:off x="456840" y="5290920"/>
            <a:ext cx="246600" cy="29304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5" name="CustomShape 76"/>
          <p:cNvSpPr/>
          <p:nvPr/>
        </p:nvSpPr>
        <p:spPr>
          <a:xfrm>
            <a:off x="642960" y="5128200"/>
            <a:ext cx="121320" cy="41184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6" name="CustomShape 77"/>
          <p:cNvSpPr/>
          <p:nvPr/>
        </p:nvSpPr>
        <p:spPr>
          <a:xfrm>
            <a:off x="669240" y="5411520"/>
            <a:ext cx="65160" cy="1281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7" name="CustomShape 78"/>
          <p:cNvSpPr/>
          <p:nvPr/>
        </p:nvSpPr>
        <p:spPr>
          <a:xfrm>
            <a:off x="642960" y="5217480"/>
            <a:ext cx="121320" cy="820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8" name="CustomShape 79"/>
          <p:cNvSpPr/>
          <p:nvPr/>
        </p:nvSpPr>
        <p:spPr>
          <a:xfrm>
            <a:off x="444960" y="4902840"/>
            <a:ext cx="517320" cy="3416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9" name="CustomShape 80"/>
          <p:cNvSpPr/>
          <p:nvPr/>
        </p:nvSpPr>
        <p:spPr>
          <a:xfrm>
            <a:off x="704520" y="4902840"/>
            <a:ext cx="257760" cy="3416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0" name="CustomShape 81"/>
          <p:cNvSpPr/>
          <p:nvPr/>
        </p:nvSpPr>
        <p:spPr>
          <a:xfrm>
            <a:off x="518400" y="4839840"/>
            <a:ext cx="369720" cy="2786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1" name="CustomShape 82"/>
          <p:cNvSpPr/>
          <p:nvPr/>
        </p:nvSpPr>
        <p:spPr>
          <a:xfrm>
            <a:off x="532800" y="4839840"/>
            <a:ext cx="345600" cy="28476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2" name="CustomShape 83"/>
          <p:cNvSpPr/>
          <p:nvPr/>
        </p:nvSpPr>
        <p:spPr>
          <a:xfrm>
            <a:off x="840240" y="501876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3" name="CustomShape 84"/>
          <p:cNvSpPr/>
          <p:nvPr/>
        </p:nvSpPr>
        <p:spPr>
          <a:xfrm>
            <a:off x="524880" y="5018760"/>
            <a:ext cx="42840" cy="82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4" name="CustomShape 85"/>
          <p:cNvSpPr/>
          <p:nvPr/>
        </p:nvSpPr>
        <p:spPr>
          <a:xfrm>
            <a:off x="586080" y="5026680"/>
            <a:ext cx="235440" cy="8856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5" name="CustomShape 86"/>
          <p:cNvSpPr/>
          <p:nvPr/>
        </p:nvSpPr>
        <p:spPr>
          <a:xfrm>
            <a:off x="592560" y="5029920"/>
            <a:ext cx="99720" cy="795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6" name="CustomShape 87"/>
          <p:cNvSpPr/>
          <p:nvPr/>
        </p:nvSpPr>
        <p:spPr>
          <a:xfrm>
            <a:off x="715680" y="5029920"/>
            <a:ext cx="98640" cy="795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7" name="CustomShape 88"/>
          <p:cNvSpPr/>
          <p:nvPr/>
        </p:nvSpPr>
        <p:spPr>
          <a:xfrm>
            <a:off x="537480" y="5212800"/>
            <a:ext cx="165960" cy="3272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8" name="CustomShape 89"/>
          <p:cNvSpPr/>
          <p:nvPr/>
        </p:nvSpPr>
        <p:spPr>
          <a:xfrm>
            <a:off x="704520" y="5212800"/>
            <a:ext cx="165240" cy="3272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9" name="CustomShape 90"/>
          <p:cNvSpPr/>
          <p:nvPr/>
        </p:nvSpPr>
        <p:spPr>
          <a:xfrm>
            <a:off x="-63720" y="5523840"/>
            <a:ext cx="16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Engineering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40" name="CustomShape 91"/>
          <p:cNvSpPr/>
          <p:nvPr/>
        </p:nvSpPr>
        <p:spPr>
          <a:xfrm>
            <a:off x="644760" y="5172840"/>
            <a:ext cx="114480" cy="399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1" name="CustomShape 92"/>
          <p:cNvSpPr/>
          <p:nvPr/>
        </p:nvSpPr>
        <p:spPr>
          <a:xfrm>
            <a:off x="605160" y="504540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2" name="CustomShape 93"/>
          <p:cNvSpPr/>
          <p:nvPr/>
        </p:nvSpPr>
        <p:spPr>
          <a:xfrm>
            <a:off x="754560" y="5045400"/>
            <a:ext cx="38520" cy="385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3" name="CustomShape 94"/>
          <p:cNvSpPr/>
          <p:nvPr/>
        </p:nvSpPr>
        <p:spPr>
          <a:xfrm>
            <a:off x="2664000" y="1473120"/>
            <a:ext cx="1440000" cy="1224000"/>
          </a:xfrm>
          <a:custGeom>
            <a:avLst/>
            <a:gdLst/>
            <a:ahLst/>
            <a:rect l="0" t="0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API user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view</a:t>
            </a:r>
            <a:endParaRPr b="1" lang="en-GB" sz="1800" spc="-1" strike="noStrike">
              <a:latin typeface="Arial"/>
            </a:endParaRPr>
          </a:p>
        </p:txBody>
      </p:sp>
      <p:sp>
        <p:nvSpPr>
          <p:cNvPr id="2844" name="CustomShape 95"/>
          <p:cNvSpPr/>
          <p:nvPr/>
        </p:nvSpPr>
        <p:spPr>
          <a:xfrm>
            <a:off x="2664000" y="3055680"/>
            <a:ext cx="1440000" cy="1224000"/>
          </a:xfrm>
          <a:custGeom>
            <a:avLst/>
            <a:gdLst/>
            <a:ahLst/>
            <a:rect l="0" t="0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Business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view</a:t>
            </a:r>
            <a:endParaRPr b="1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5" name="CustomShape 96"/>
          <p:cNvSpPr/>
          <p:nvPr/>
        </p:nvSpPr>
        <p:spPr>
          <a:xfrm>
            <a:off x="2664000" y="4536000"/>
            <a:ext cx="1440000" cy="1224000"/>
          </a:xfrm>
          <a:custGeom>
            <a:avLst/>
            <a:gdLst/>
            <a:ahLst/>
            <a:rect l="0" t="0" r="r" b="b"/>
            <a:pathLst>
              <a:path w="4001" h="3402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Engineering</a:t>
            </a:r>
            <a:br/>
            <a:r>
              <a:rPr b="1" lang="en-GB" sz="1800" spc="-1" strike="noStrike">
                <a:solidFill>
                  <a:srgbClr val="ffffff"/>
                </a:solidFill>
                <a:latin typeface="Arial"/>
              </a:rPr>
              <a:t>view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2846" name="Line 97"/>
          <p:cNvCxnSpPr>
            <a:stCxn id="2771" idx="62"/>
            <a:endCxn id="2843" idx="1"/>
          </p:cNvCxnSpPr>
          <p:nvPr/>
        </p:nvCxnSpPr>
        <p:spPr>
          <a:xfrm flipV="1">
            <a:off x="1107360" y="2085120"/>
            <a:ext cx="1557000" cy="68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847" name="Line 98"/>
          <p:cNvCxnSpPr>
            <a:stCxn id="2753" idx="63"/>
            <a:endCxn id="2844" idx="1"/>
          </p:cNvCxnSpPr>
          <p:nvPr/>
        </p:nvCxnSpPr>
        <p:spPr>
          <a:xfrm>
            <a:off x="1137240" y="3667680"/>
            <a:ext cx="152712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848" name="Line 99"/>
          <p:cNvCxnSpPr>
            <a:stCxn id="2821" idx="62"/>
            <a:endCxn id="2845" idx="1"/>
          </p:cNvCxnSpPr>
          <p:nvPr/>
        </p:nvCxnSpPr>
        <p:spPr>
          <a:xfrm flipV="1">
            <a:off x="1137240" y="5148000"/>
            <a:ext cx="1527120" cy="28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849" name="CustomShape 100"/>
          <p:cNvSpPr/>
          <p:nvPr/>
        </p:nvSpPr>
        <p:spPr>
          <a:xfrm>
            <a:off x="10008000" y="4032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0" name="CustomShape 101"/>
          <p:cNvSpPr/>
          <p:nvPr/>
        </p:nvSpPr>
        <p:spPr>
          <a:xfrm>
            <a:off x="10008000" y="4934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1" name="Line 102"/>
          <p:cNvSpPr/>
          <p:nvPr/>
        </p:nvSpPr>
        <p:spPr>
          <a:xfrm>
            <a:off x="10065960" y="490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52" name="" descr=""/>
          <p:cNvPicPr/>
          <p:nvPr/>
        </p:nvPicPr>
        <p:blipFill>
          <a:blip r:embed="rId1"/>
          <a:stretch/>
        </p:blipFill>
        <p:spPr>
          <a:xfrm>
            <a:off x="10091520" y="4398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53" name="" descr=""/>
          <p:cNvPicPr/>
          <p:nvPr/>
        </p:nvPicPr>
        <p:blipFill>
          <a:blip r:embed="rId2"/>
          <a:stretch/>
        </p:blipFill>
        <p:spPr>
          <a:xfrm>
            <a:off x="10175400" y="4277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854" name="" descr=""/>
          <p:cNvPicPr/>
          <p:nvPr/>
        </p:nvPicPr>
        <p:blipFill>
          <a:blip r:embed="rId3"/>
          <a:stretch/>
        </p:blipFill>
        <p:spPr>
          <a:xfrm>
            <a:off x="10300680" y="4194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55" name="" descr=""/>
          <p:cNvPicPr/>
          <p:nvPr/>
        </p:nvPicPr>
        <p:blipFill>
          <a:blip r:embed="rId4"/>
          <a:stretch/>
        </p:blipFill>
        <p:spPr>
          <a:xfrm>
            <a:off x="10384200" y="4073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856" name="CustomShape 103"/>
          <p:cNvSpPr/>
          <p:nvPr/>
        </p:nvSpPr>
        <p:spPr>
          <a:xfrm>
            <a:off x="10296000" y="4248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7" name="CustomShape 104"/>
          <p:cNvSpPr/>
          <p:nvPr/>
        </p:nvSpPr>
        <p:spPr>
          <a:xfrm>
            <a:off x="10296000" y="5150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8" name="Line 105"/>
          <p:cNvSpPr/>
          <p:nvPr/>
        </p:nvSpPr>
        <p:spPr>
          <a:xfrm>
            <a:off x="10353960" y="512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59" name="" descr=""/>
          <p:cNvPicPr/>
          <p:nvPr/>
        </p:nvPicPr>
        <p:blipFill>
          <a:blip r:embed="rId5"/>
          <a:stretch/>
        </p:blipFill>
        <p:spPr>
          <a:xfrm>
            <a:off x="10379520" y="4614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60" name="" descr=""/>
          <p:cNvPicPr/>
          <p:nvPr/>
        </p:nvPicPr>
        <p:blipFill>
          <a:blip r:embed="rId6"/>
          <a:stretch/>
        </p:blipFill>
        <p:spPr>
          <a:xfrm>
            <a:off x="10463400" y="4493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861" name="" descr=""/>
          <p:cNvPicPr/>
          <p:nvPr/>
        </p:nvPicPr>
        <p:blipFill>
          <a:blip r:embed="rId7"/>
          <a:stretch/>
        </p:blipFill>
        <p:spPr>
          <a:xfrm>
            <a:off x="10588680" y="4410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62" name="" descr=""/>
          <p:cNvPicPr/>
          <p:nvPr/>
        </p:nvPicPr>
        <p:blipFill>
          <a:blip r:embed="rId8"/>
          <a:stretch/>
        </p:blipFill>
        <p:spPr>
          <a:xfrm>
            <a:off x="10672200" y="4289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863" name="CustomShape 106"/>
          <p:cNvSpPr/>
          <p:nvPr/>
        </p:nvSpPr>
        <p:spPr>
          <a:xfrm>
            <a:off x="10512000" y="4500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4" name="CustomShape 107"/>
          <p:cNvSpPr/>
          <p:nvPr/>
        </p:nvSpPr>
        <p:spPr>
          <a:xfrm>
            <a:off x="10512000" y="5402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5" name="Line 108"/>
          <p:cNvSpPr/>
          <p:nvPr/>
        </p:nvSpPr>
        <p:spPr>
          <a:xfrm>
            <a:off x="10569960" y="5373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66" name="" descr=""/>
          <p:cNvPicPr/>
          <p:nvPr/>
        </p:nvPicPr>
        <p:blipFill>
          <a:blip r:embed="rId9"/>
          <a:stretch/>
        </p:blipFill>
        <p:spPr>
          <a:xfrm>
            <a:off x="10595520" y="4866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67" name="" descr=""/>
          <p:cNvPicPr/>
          <p:nvPr/>
        </p:nvPicPr>
        <p:blipFill>
          <a:blip r:embed="rId10"/>
          <a:stretch/>
        </p:blipFill>
        <p:spPr>
          <a:xfrm>
            <a:off x="10679400" y="4745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868" name="" descr=""/>
          <p:cNvPicPr/>
          <p:nvPr/>
        </p:nvPicPr>
        <p:blipFill>
          <a:blip r:embed="rId11"/>
          <a:stretch/>
        </p:blipFill>
        <p:spPr>
          <a:xfrm>
            <a:off x="10804680" y="4662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69" name="" descr=""/>
          <p:cNvPicPr/>
          <p:nvPr/>
        </p:nvPicPr>
        <p:blipFill>
          <a:blip r:embed="rId12"/>
          <a:stretch/>
        </p:blipFill>
        <p:spPr>
          <a:xfrm>
            <a:off x="10888200" y="4541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870" name="CustomShape 109"/>
          <p:cNvSpPr/>
          <p:nvPr/>
        </p:nvSpPr>
        <p:spPr>
          <a:xfrm>
            <a:off x="10008000" y="237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1" name="CustomShape 110"/>
          <p:cNvSpPr/>
          <p:nvPr/>
        </p:nvSpPr>
        <p:spPr>
          <a:xfrm>
            <a:off x="10008000" y="327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2" name="Line 111"/>
          <p:cNvSpPr/>
          <p:nvPr/>
        </p:nvSpPr>
        <p:spPr>
          <a:xfrm>
            <a:off x="10065960" y="32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73" name="" descr=""/>
          <p:cNvPicPr/>
          <p:nvPr/>
        </p:nvPicPr>
        <p:blipFill>
          <a:blip r:embed="rId13"/>
          <a:stretch/>
        </p:blipFill>
        <p:spPr>
          <a:xfrm>
            <a:off x="10091520" y="274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74" name="" descr=""/>
          <p:cNvPicPr/>
          <p:nvPr/>
        </p:nvPicPr>
        <p:blipFill>
          <a:blip r:embed="rId14"/>
          <a:stretch/>
        </p:blipFill>
        <p:spPr>
          <a:xfrm>
            <a:off x="10175400" y="262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875" name="" descr=""/>
          <p:cNvPicPr/>
          <p:nvPr/>
        </p:nvPicPr>
        <p:blipFill>
          <a:blip r:embed="rId15"/>
          <a:stretch/>
        </p:blipFill>
        <p:spPr>
          <a:xfrm>
            <a:off x="10300680" y="253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76" name="" descr=""/>
          <p:cNvPicPr/>
          <p:nvPr/>
        </p:nvPicPr>
        <p:blipFill>
          <a:blip r:embed="rId16"/>
          <a:stretch/>
        </p:blipFill>
        <p:spPr>
          <a:xfrm>
            <a:off x="10384200" y="241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877" name="CustomShape 112"/>
          <p:cNvSpPr/>
          <p:nvPr/>
        </p:nvSpPr>
        <p:spPr>
          <a:xfrm>
            <a:off x="10296000" y="2592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8" name="CustomShape 113"/>
          <p:cNvSpPr/>
          <p:nvPr/>
        </p:nvSpPr>
        <p:spPr>
          <a:xfrm>
            <a:off x="10296000" y="3494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9" name="Line 114"/>
          <p:cNvSpPr/>
          <p:nvPr/>
        </p:nvSpPr>
        <p:spPr>
          <a:xfrm>
            <a:off x="10353960" y="346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80" name="" descr=""/>
          <p:cNvPicPr/>
          <p:nvPr/>
        </p:nvPicPr>
        <p:blipFill>
          <a:blip r:embed="rId17"/>
          <a:stretch/>
        </p:blipFill>
        <p:spPr>
          <a:xfrm>
            <a:off x="10379520" y="2958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81" name="" descr=""/>
          <p:cNvPicPr/>
          <p:nvPr/>
        </p:nvPicPr>
        <p:blipFill>
          <a:blip r:embed="rId18"/>
          <a:stretch/>
        </p:blipFill>
        <p:spPr>
          <a:xfrm>
            <a:off x="10463400" y="2837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882" name="" descr=""/>
          <p:cNvPicPr/>
          <p:nvPr/>
        </p:nvPicPr>
        <p:blipFill>
          <a:blip r:embed="rId19"/>
          <a:stretch/>
        </p:blipFill>
        <p:spPr>
          <a:xfrm>
            <a:off x="10588680" y="2754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83" name="" descr=""/>
          <p:cNvPicPr/>
          <p:nvPr/>
        </p:nvPicPr>
        <p:blipFill>
          <a:blip r:embed="rId20"/>
          <a:stretch/>
        </p:blipFill>
        <p:spPr>
          <a:xfrm>
            <a:off x="10672200" y="2633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884" name="CustomShape 115"/>
          <p:cNvSpPr/>
          <p:nvPr/>
        </p:nvSpPr>
        <p:spPr>
          <a:xfrm>
            <a:off x="10512000" y="2844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5" name="CustomShape 116"/>
          <p:cNvSpPr/>
          <p:nvPr/>
        </p:nvSpPr>
        <p:spPr>
          <a:xfrm>
            <a:off x="10512000" y="3746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6" name="Line 117"/>
          <p:cNvSpPr/>
          <p:nvPr/>
        </p:nvSpPr>
        <p:spPr>
          <a:xfrm>
            <a:off x="10569960" y="3717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87" name="" descr=""/>
          <p:cNvPicPr/>
          <p:nvPr/>
        </p:nvPicPr>
        <p:blipFill>
          <a:blip r:embed="rId21"/>
          <a:stretch/>
        </p:blipFill>
        <p:spPr>
          <a:xfrm>
            <a:off x="10595520" y="3210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88" name="" descr=""/>
          <p:cNvPicPr/>
          <p:nvPr/>
        </p:nvPicPr>
        <p:blipFill>
          <a:blip r:embed="rId22"/>
          <a:stretch/>
        </p:blipFill>
        <p:spPr>
          <a:xfrm>
            <a:off x="10679400" y="3089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889" name="" descr=""/>
          <p:cNvPicPr/>
          <p:nvPr/>
        </p:nvPicPr>
        <p:blipFill>
          <a:blip r:embed="rId23"/>
          <a:stretch/>
        </p:blipFill>
        <p:spPr>
          <a:xfrm>
            <a:off x="10804680" y="3006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90" name="" descr=""/>
          <p:cNvPicPr/>
          <p:nvPr/>
        </p:nvPicPr>
        <p:blipFill>
          <a:blip r:embed="rId24"/>
          <a:stretch/>
        </p:blipFill>
        <p:spPr>
          <a:xfrm>
            <a:off x="10888200" y="2885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891" name="CustomShape 118"/>
          <p:cNvSpPr/>
          <p:nvPr/>
        </p:nvSpPr>
        <p:spPr>
          <a:xfrm>
            <a:off x="7992000" y="93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2" name="CustomShape 119"/>
          <p:cNvSpPr/>
          <p:nvPr/>
        </p:nvSpPr>
        <p:spPr>
          <a:xfrm>
            <a:off x="7992000" y="183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93" name="Line 120"/>
          <p:cNvSpPr/>
          <p:nvPr/>
        </p:nvSpPr>
        <p:spPr>
          <a:xfrm>
            <a:off x="8049960" y="180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894" name="" descr=""/>
          <p:cNvPicPr/>
          <p:nvPr/>
        </p:nvPicPr>
        <p:blipFill>
          <a:blip r:embed="rId25"/>
          <a:stretch/>
        </p:blipFill>
        <p:spPr>
          <a:xfrm>
            <a:off x="8075520" y="130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95" name="" descr=""/>
          <p:cNvPicPr/>
          <p:nvPr/>
        </p:nvPicPr>
        <p:blipFill>
          <a:blip r:embed="rId26"/>
          <a:stretch/>
        </p:blipFill>
        <p:spPr>
          <a:xfrm>
            <a:off x="8159400" y="118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896" name="" descr=""/>
          <p:cNvPicPr/>
          <p:nvPr/>
        </p:nvPicPr>
        <p:blipFill>
          <a:blip r:embed="rId27"/>
          <a:stretch/>
        </p:blipFill>
        <p:spPr>
          <a:xfrm>
            <a:off x="8284680" y="109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897" name="" descr=""/>
          <p:cNvPicPr/>
          <p:nvPr/>
        </p:nvPicPr>
        <p:blipFill>
          <a:blip r:embed="rId28"/>
          <a:stretch/>
        </p:blipFill>
        <p:spPr>
          <a:xfrm>
            <a:off x="8368200" y="97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898" name="CustomShape 121"/>
          <p:cNvSpPr/>
          <p:nvPr/>
        </p:nvSpPr>
        <p:spPr>
          <a:xfrm>
            <a:off x="8280000" y="1152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9" name="CustomShape 122"/>
          <p:cNvSpPr/>
          <p:nvPr/>
        </p:nvSpPr>
        <p:spPr>
          <a:xfrm>
            <a:off x="8280000" y="2054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0" name="Line 123"/>
          <p:cNvSpPr/>
          <p:nvPr/>
        </p:nvSpPr>
        <p:spPr>
          <a:xfrm>
            <a:off x="8337960" y="202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01" name="" descr=""/>
          <p:cNvPicPr/>
          <p:nvPr/>
        </p:nvPicPr>
        <p:blipFill>
          <a:blip r:embed="rId29"/>
          <a:stretch/>
        </p:blipFill>
        <p:spPr>
          <a:xfrm>
            <a:off x="8363520" y="1518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02" name="" descr=""/>
          <p:cNvPicPr/>
          <p:nvPr/>
        </p:nvPicPr>
        <p:blipFill>
          <a:blip r:embed="rId30"/>
          <a:stretch/>
        </p:blipFill>
        <p:spPr>
          <a:xfrm>
            <a:off x="8447400" y="1397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03" name="" descr=""/>
          <p:cNvPicPr/>
          <p:nvPr/>
        </p:nvPicPr>
        <p:blipFill>
          <a:blip r:embed="rId31"/>
          <a:stretch/>
        </p:blipFill>
        <p:spPr>
          <a:xfrm>
            <a:off x="8572680" y="1314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04" name="" descr=""/>
          <p:cNvPicPr/>
          <p:nvPr/>
        </p:nvPicPr>
        <p:blipFill>
          <a:blip r:embed="rId32"/>
          <a:stretch/>
        </p:blipFill>
        <p:spPr>
          <a:xfrm>
            <a:off x="8656200" y="1193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05" name="CustomShape 124"/>
          <p:cNvSpPr/>
          <p:nvPr/>
        </p:nvSpPr>
        <p:spPr>
          <a:xfrm>
            <a:off x="8496000" y="1404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6" name="CustomShape 125"/>
          <p:cNvSpPr/>
          <p:nvPr/>
        </p:nvSpPr>
        <p:spPr>
          <a:xfrm>
            <a:off x="8496000" y="2306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7" name="Line 126"/>
          <p:cNvSpPr/>
          <p:nvPr/>
        </p:nvSpPr>
        <p:spPr>
          <a:xfrm>
            <a:off x="8553960" y="2277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08" name="" descr=""/>
          <p:cNvPicPr/>
          <p:nvPr/>
        </p:nvPicPr>
        <p:blipFill>
          <a:blip r:embed="rId33"/>
          <a:stretch/>
        </p:blipFill>
        <p:spPr>
          <a:xfrm>
            <a:off x="8579520" y="1770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09" name="" descr=""/>
          <p:cNvPicPr/>
          <p:nvPr/>
        </p:nvPicPr>
        <p:blipFill>
          <a:blip r:embed="rId34"/>
          <a:stretch/>
        </p:blipFill>
        <p:spPr>
          <a:xfrm>
            <a:off x="8663400" y="1649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10" name="" descr=""/>
          <p:cNvPicPr/>
          <p:nvPr/>
        </p:nvPicPr>
        <p:blipFill>
          <a:blip r:embed="rId35"/>
          <a:stretch/>
        </p:blipFill>
        <p:spPr>
          <a:xfrm>
            <a:off x="8788680" y="1566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11" name="" descr=""/>
          <p:cNvPicPr/>
          <p:nvPr/>
        </p:nvPicPr>
        <p:blipFill>
          <a:blip r:embed="rId36"/>
          <a:stretch/>
        </p:blipFill>
        <p:spPr>
          <a:xfrm>
            <a:off x="8872200" y="1445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12" name="CustomShape 127"/>
          <p:cNvSpPr/>
          <p:nvPr/>
        </p:nvSpPr>
        <p:spPr>
          <a:xfrm>
            <a:off x="10008000" y="57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CustomShape 128"/>
          <p:cNvSpPr/>
          <p:nvPr/>
        </p:nvSpPr>
        <p:spPr>
          <a:xfrm>
            <a:off x="10008000" y="147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4" name="Line 129"/>
          <p:cNvSpPr/>
          <p:nvPr/>
        </p:nvSpPr>
        <p:spPr>
          <a:xfrm>
            <a:off x="10065960" y="14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15" name="" descr=""/>
          <p:cNvPicPr/>
          <p:nvPr/>
        </p:nvPicPr>
        <p:blipFill>
          <a:blip r:embed="rId37"/>
          <a:stretch/>
        </p:blipFill>
        <p:spPr>
          <a:xfrm>
            <a:off x="10091520" y="94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16" name="" descr=""/>
          <p:cNvPicPr/>
          <p:nvPr/>
        </p:nvPicPr>
        <p:blipFill>
          <a:blip r:embed="rId38"/>
          <a:stretch/>
        </p:blipFill>
        <p:spPr>
          <a:xfrm>
            <a:off x="10175400" y="82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17" name="" descr=""/>
          <p:cNvPicPr/>
          <p:nvPr/>
        </p:nvPicPr>
        <p:blipFill>
          <a:blip r:embed="rId39"/>
          <a:stretch/>
        </p:blipFill>
        <p:spPr>
          <a:xfrm>
            <a:off x="10300680" y="73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18" name="" descr=""/>
          <p:cNvPicPr/>
          <p:nvPr/>
        </p:nvPicPr>
        <p:blipFill>
          <a:blip r:embed="rId40"/>
          <a:stretch/>
        </p:blipFill>
        <p:spPr>
          <a:xfrm>
            <a:off x="10384200" y="61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19" name="CustomShape 130"/>
          <p:cNvSpPr/>
          <p:nvPr/>
        </p:nvSpPr>
        <p:spPr>
          <a:xfrm>
            <a:off x="10296000" y="792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0" name="CustomShape 131"/>
          <p:cNvSpPr/>
          <p:nvPr/>
        </p:nvSpPr>
        <p:spPr>
          <a:xfrm>
            <a:off x="10296000" y="1694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1" name="Line 132"/>
          <p:cNvSpPr/>
          <p:nvPr/>
        </p:nvSpPr>
        <p:spPr>
          <a:xfrm>
            <a:off x="10353960" y="1665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22" name="" descr=""/>
          <p:cNvPicPr/>
          <p:nvPr/>
        </p:nvPicPr>
        <p:blipFill>
          <a:blip r:embed="rId41"/>
          <a:stretch/>
        </p:blipFill>
        <p:spPr>
          <a:xfrm>
            <a:off x="10379520" y="1158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23" name="" descr=""/>
          <p:cNvPicPr/>
          <p:nvPr/>
        </p:nvPicPr>
        <p:blipFill>
          <a:blip r:embed="rId42"/>
          <a:stretch/>
        </p:blipFill>
        <p:spPr>
          <a:xfrm>
            <a:off x="10463400" y="1037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24" name="" descr=""/>
          <p:cNvPicPr/>
          <p:nvPr/>
        </p:nvPicPr>
        <p:blipFill>
          <a:blip r:embed="rId43"/>
          <a:stretch/>
        </p:blipFill>
        <p:spPr>
          <a:xfrm>
            <a:off x="10588680" y="954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25" name="" descr=""/>
          <p:cNvPicPr/>
          <p:nvPr/>
        </p:nvPicPr>
        <p:blipFill>
          <a:blip r:embed="rId44"/>
          <a:stretch/>
        </p:blipFill>
        <p:spPr>
          <a:xfrm>
            <a:off x="10672200" y="833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26" name="CustomShape 133"/>
          <p:cNvSpPr/>
          <p:nvPr/>
        </p:nvSpPr>
        <p:spPr>
          <a:xfrm>
            <a:off x="10512000" y="1044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7" name="CustomShape 134"/>
          <p:cNvSpPr/>
          <p:nvPr/>
        </p:nvSpPr>
        <p:spPr>
          <a:xfrm>
            <a:off x="10512000" y="1946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8" name="Line 135"/>
          <p:cNvSpPr/>
          <p:nvPr/>
        </p:nvSpPr>
        <p:spPr>
          <a:xfrm>
            <a:off x="10569960" y="1917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29" name="" descr=""/>
          <p:cNvPicPr/>
          <p:nvPr/>
        </p:nvPicPr>
        <p:blipFill>
          <a:blip r:embed="rId45"/>
          <a:stretch/>
        </p:blipFill>
        <p:spPr>
          <a:xfrm>
            <a:off x="10595520" y="1410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30" name="" descr=""/>
          <p:cNvPicPr/>
          <p:nvPr/>
        </p:nvPicPr>
        <p:blipFill>
          <a:blip r:embed="rId46"/>
          <a:stretch/>
        </p:blipFill>
        <p:spPr>
          <a:xfrm>
            <a:off x="10679400" y="1289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31" name="" descr=""/>
          <p:cNvPicPr/>
          <p:nvPr/>
        </p:nvPicPr>
        <p:blipFill>
          <a:blip r:embed="rId47"/>
          <a:stretch/>
        </p:blipFill>
        <p:spPr>
          <a:xfrm>
            <a:off x="10804680" y="1206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32" name="" descr=""/>
          <p:cNvPicPr/>
          <p:nvPr/>
        </p:nvPicPr>
        <p:blipFill>
          <a:blip r:embed="rId48"/>
          <a:stretch/>
        </p:blipFill>
        <p:spPr>
          <a:xfrm>
            <a:off x="10888200" y="1085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33" name="CustomShape 136"/>
          <p:cNvSpPr/>
          <p:nvPr/>
        </p:nvSpPr>
        <p:spPr>
          <a:xfrm>
            <a:off x="5760000" y="3960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4" name="CustomShape 137"/>
          <p:cNvSpPr/>
          <p:nvPr/>
        </p:nvSpPr>
        <p:spPr>
          <a:xfrm>
            <a:off x="5760000" y="4862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5" name="Line 138"/>
          <p:cNvSpPr/>
          <p:nvPr/>
        </p:nvSpPr>
        <p:spPr>
          <a:xfrm>
            <a:off x="5817960" y="4833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36" name="" descr=""/>
          <p:cNvPicPr/>
          <p:nvPr/>
        </p:nvPicPr>
        <p:blipFill>
          <a:blip r:embed="rId49"/>
          <a:stretch/>
        </p:blipFill>
        <p:spPr>
          <a:xfrm>
            <a:off x="5843520" y="4326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37" name="" descr=""/>
          <p:cNvPicPr/>
          <p:nvPr/>
        </p:nvPicPr>
        <p:blipFill>
          <a:blip r:embed="rId50"/>
          <a:stretch/>
        </p:blipFill>
        <p:spPr>
          <a:xfrm>
            <a:off x="5927400" y="4205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38" name="" descr=""/>
          <p:cNvPicPr/>
          <p:nvPr/>
        </p:nvPicPr>
        <p:blipFill>
          <a:blip r:embed="rId51"/>
          <a:stretch/>
        </p:blipFill>
        <p:spPr>
          <a:xfrm>
            <a:off x="6052680" y="4122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39" name="" descr=""/>
          <p:cNvPicPr/>
          <p:nvPr/>
        </p:nvPicPr>
        <p:blipFill>
          <a:blip r:embed="rId52"/>
          <a:stretch/>
        </p:blipFill>
        <p:spPr>
          <a:xfrm>
            <a:off x="6136200" y="4001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40" name="CustomShape 139"/>
          <p:cNvSpPr/>
          <p:nvPr/>
        </p:nvSpPr>
        <p:spPr>
          <a:xfrm>
            <a:off x="6048000" y="417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1" name="CustomShape 140"/>
          <p:cNvSpPr/>
          <p:nvPr/>
        </p:nvSpPr>
        <p:spPr>
          <a:xfrm>
            <a:off x="6048000" y="507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2" name="Line 141"/>
          <p:cNvSpPr/>
          <p:nvPr/>
        </p:nvSpPr>
        <p:spPr>
          <a:xfrm>
            <a:off x="6105960" y="50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43" name="" descr=""/>
          <p:cNvPicPr/>
          <p:nvPr/>
        </p:nvPicPr>
        <p:blipFill>
          <a:blip r:embed="rId53"/>
          <a:stretch/>
        </p:blipFill>
        <p:spPr>
          <a:xfrm>
            <a:off x="6131520" y="454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44" name="" descr=""/>
          <p:cNvPicPr/>
          <p:nvPr/>
        </p:nvPicPr>
        <p:blipFill>
          <a:blip r:embed="rId54"/>
          <a:stretch/>
        </p:blipFill>
        <p:spPr>
          <a:xfrm>
            <a:off x="6215400" y="442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45" name="" descr=""/>
          <p:cNvPicPr/>
          <p:nvPr/>
        </p:nvPicPr>
        <p:blipFill>
          <a:blip r:embed="rId55"/>
          <a:stretch/>
        </p:blipFill>
        <p:spPr>
          <a:xfrm>
            <a:off x="6340680" y="433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46" name="" descr=""/>
          <p:cNvPicPr/>
          <p:nvPr/>
        </p:nvPicPr>
        <p:blipFill>
          <a:blip r:embed="rId56"/>
          <a:stretch/>
        </p:blipFill>
        <p:spPr>
          <a:xfrm>
            <a:off x="6424200" y="421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47" name="CustomShape 142"/>
          <p:cNvSpPr/>
          <p:nvPr/>
        </p:nvSpPr>
        <p:spPr>
          <a:xfrm>
            <a:off x="6264000" y="4428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8" name="CustomShape 143"/>
          <p:cNvSpPr/>
          <p:nvPr/>
        </p:nvSpPr>
        <p:spPr>
          <a:xfrm>
            <a:off x="6264000" y="5330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9" name="Line 144"/>
          <p:cNvSpPr/>
          <p:nvPr/>
        </p:nvSpPr>
        <p:spPr>
          <a:xfrm>
            <a:off x="6321960" y="530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50" name="" descr=""/>
          <p:cNvPicPr/>
          <p:nvPr/>
        </p:nvPicPr>
        <p:blipFill>
          <a:blip r:embed="rId57"/>
          <a:stretch/>
        </p:blipFill>
        <p:spPr>
          <a:xfrm>
            <a:off x="6347520" y="4794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51" name="" descr=""/>
          <p:cNvPicPr/>
          <p:nvPr/>
        </p:nvPicPr>
        <p:blipFill>
          <a:blip r:embed="rId58"/>
          <a:stretch/>
        </p:blipFill>
        <p:spPr>
          <a:xfrm>
            <a:off x="6431400" y="4673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52" name="" descr=""/>
          <p:cNvPicPr/>
          <p:nvPr/>
        </p:nvPicPr>
        <p:blipFill>
          <a:blip r:embed="rId59"/>
          <a:stretch/>
        </p:blipFill>
        <p:spPr>
          <a:xfrm>
            <a:off x="6556680" y="4590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53" name="" descr=""/>
          <p:cNvPicPr/>
          <p:nvPr/>
        </p:nvPicPr>
        <p:blipFill>
          <a:blip r:embed="rId60"/>
          <a:stretch/>
        </p:blipFill>
        <p:spPr>
          <a:xfrm>
            <a:off x="6640200" y="4469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54" name="CustomShape 145"/>
          <p:cNvSpPr/>
          <p:nvPr/>
        </p:nvSpPr>
        <p:spPr>
          <a:xfrm>
            <a:off x="7776000" y="3060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5" name="CustomShape 146"/>
          <p:cNvSpPr/>
          <p:nvPr/>
        </p:nvSpPr>
        <p:spPr>
          <a:xfrm>
            <a:off x="7776000" y="3962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56" name="Line 147"/>
          <p:cNvSpPr/>
          <p:nvPr/>
        </p:nvSpPr>
        <p:spPr>
          <a:xfrm>
            <a:off x="7833960" y="3933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57" name="" descr=""/>
          <p:cNvPicPr/>
          <p:nvPr/>
        </p:nvPicPr>
        <p:blipFill>
          <a:blip r:embed="rId61"/>
          <a:stretch/>
        </p:blipFill>
        <p:spPr>
          <a:xfrm>
            <a:off x="7859520" y="3426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58" name="" descr=""/>
          <p:cNvPicPr/>
          <p:nvPr/>
        </p:nvPicPr>
        <p:blipFill>
          <a:blip r:embed="rId62"/>
          <a:stretch/>
        </p:blipFill>
        <p:spPr>
          <a:xfrm>
            <a:off x="7943400" y="3305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59" name="" descr=""/>
          <p:cNvPicPr/>
          <p:nvPr/>
        </p:nvPicPr>
        <p:blipFill>
          <a:blip r:embed="rId63"/>
          <a:stretch/>
        </p:blipFill>
        <p:spPr>
          <a:xfrm>
            <a:off x="8068680" y="3222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60" name="" descr=""/>
          <p:cNvPicPr/>
          <p:nvPr/>
        </p:nvPicPr>
        <p:blipFill>
          <a:blip r:embed="rId64"/>
          <a:stretch/>
        </p:blipFill>
        <p:spPr>
          <a:xfrm>
            <a:off x="8152200" y="3101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61" name="CustomShape 148"/>
          <p:cNvSpPr/>
          <p:nvPr/>
        </p:nvSpPr>
        <p:spPr>
          <a:xfrm>
            <a:off x="8064000" y="327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2" name="CustomShape 149"/>
          <p:cNvSpPr/>
          <p:nvPr/>
        </p:nvSpPr>
        <p:spPr>
          <a:xfrm>
            <a:off x="8064000" y="417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3" name="Line 150"/>
          <p:cNvSpPr/>
          <p:nvPr/>
        </p:nvSpPr>
        <p:spPr>
          <a:xfrm>
            <a:off x="8121960" y="414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64" name="" descr=""/>
          <p:cNvPicPr/>
          <p:nvPr/>
        </p:nvPicPr>
        <p:blipFill>
          <a:blip r:embed="rId65"/>
          <a:stretch/>
        </p:blipFill>
        <p:spPr>
          <a:xfrm>
            <a:off x="8147520" y="364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65" name="" descr=""/>
          <p:cNvPicPr/>
          <p:nvPr/>
        </p:nvPicPr>
        <p:blipFill>
          <a:blip r:embed="rId66"/>
          <a:stretch/>
        </p:blipFill>
        <p:spPr>
          <a:xfrm>
            <a:off x="8231400" y="352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66" name="" descr=""/>
          <p:cNvPicPr/>
          <p:nvPr/>
        </p:nvPicPr>
        <p:blipFill>
          <a:blip r:embed="rId67"/>
          <a:stretch/>
        </p:blipFill>
        <p:spPr>
          <a:xfrm>
            <a:off x="8356680" y="343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67" name="" descr=""/>
          <p:cNvPicPr/>
          <p:nvPr/>
        </p:nvPicPr>
        <p:blipFill>
          <a:blip r:embed="rId68"/>
          <a:stretch/>
        </p:blipFill>
        <p:spPr>
          <a:xfrm>
            <a:off x="8440200" y="331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68" name="CustomShape 151"/>
          <p:cNvSpPr/>
          <p:nvPr/>
        </p:nvSpPr>
        <p:spPr>
          <a:xfrm>
            <a:off x="8280000" y="3528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9" name="CustomShape 152"/>
          <p:cNvSpPr/>
          <p:nvPr/>
        </p:nvSpPr>
        <p:spPr>
          <a:xfrm>
            <a:off x="8280000" y="4430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0" name="Line 153"/>
          <p:cNvSpPr/>
          <p:nvPr/>
        </p:nvSpPr>
        <p:spPr>
          <a:xfrm>
            <a:off x="8337960" y="440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71" name="" descr=""/>
          <p:cNvPicPr/>
          <p:nvPr/>
        </p:nvPicPr>
        <p:blipFill>
          <a:blip r:embed="rId69"/>
          <a:stretch/>
        </p:blipFill>
        <p:spPr>
          <a:xfrm>
            <a:off x="8363520" y="3894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72" name="" descr=""/>
          <p:cNvPicPr/>
          <p:nvPr/>
        </p:nvPicPr>
        <p:blipFill>
          <a:blip r:embed="rId70"/>
          <a:stretch/>
        </p:blipFill>
        <p:spPr>
          <a:xfrm>
            <a:off x="8447400" y="3773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73" name="" descr=""/>
          <p:cNvPicPr/>
          <p:nvPr/>
        </p:nvPicPr>
        <p:blipFill>
          <a:blip r:embed="rId71"/>
          <a:stretch/>
        </p:blipFill>
        <p:spPr>
          <a:xfrm>
            <a:off x="8572680" y="3690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74" name="" descr=""/>
          <p:cNvPicPr/>
          <p:nvPr/>
        </p:nvPicPr>
        <p:blipFill>
          <a:blip r:embed="rId72"/>
          <a:stretch/>
        </p:blipFill>
        <p:spPr>
          <a:xfrm>
            <a:off x="8656200" y="3569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75" name="CustomShape 154"/>
          <p:cNvSpPr/>
          <p:nvPr/>
        </p:nvSpPr>
        <p:spPr>
          <a:xfrm>
            <a:off x="5760000" y="1548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6" name="CustomShape 155"/>
          <p:cNvSpPr/>
          <p:nvPr/>
        </p:nvSpPr>
        <p:spPr>
          <a:xfrm>
            <a:off x="5760000" y="2450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7" name="Line 156"/>
          <p:cNvSpPr/>
          <p:nvPr/>
        </p:nvSpPr>
        <p:spPr>
          <a:xfrm>
            <a:off x="5817960" y="2421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78" name="" descr=""/>
          <p:cNvPicPr/>
          <p:nvPr/>
        </p:nvPicPr>
        <p:blipFill>
          <a:blip r:embed="rId73"/>
          <a:stretch/>
        </p:blipFill>
        <p:spPr>
          <a:xfrm>
            <a:off x="5843520" y="1914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79" name="" descr=""/>
          <p:cNvPicPr/>
          <p:nvPr/>
        </p:nvPicPr>
        <p:blipFill>
          <a:blip r:embed="rId74"/>
          <a:stretch/>
        </p:blipFill>
        <p:spPr>
          <a:xfrm>
            <a:off x="5927400" y="1793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80" name="" descr=""/>
          <p:cNvPicPr/>
          <p:nvPr/>
        </p:nvPicPr>
        <p:blipFill>
          <a:blip r:embed="rId75"/>
          <a:stretch/>
        </p:blipFill>
        <p:spPr>
          <a:xfrm>
            <a:off x="6052680" y="1710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81" name="" descr=""/>
          <p:cNvPicPr/>
          <p:nvPr/>
        </p:nvPicPr>
        <p:blipFill>
          <a:blip r:embed="rId76"/>
          <a:stretch/>
        </p:blipFill>
        <p:spPr>
          <a:xfrm>
            <a:off x="6136200" y="1589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82" name="CustomShape 157"/>
          <p:cNvSpPr/>
          <p:nvPr/>
        </p:nvSpPr>
        <p:spPr>
          <a:xfrm>
            <a:off x="6048000" y="1764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3" name="CustomShape 158"/>
          <p:cNvSpPr/>
          <p:nvPr/>
        </p:nvSpPr>
        <p:spPr>
          <a:xfrm>
            <a:off x="6048000" y="2666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4" name="Line 159"/>
          <p:cNvSpPr/>
          <p:nvPr/>
        </p:nvSpPr>
        <p:spPr>
          <a:xfrm>
            <a:off x="6105960" y="2637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85" name="" descr=""/>
          <p:cNvPicPr/>
          <p:nvPr/>
        </p:nvPicPr>
        <p:blipFill>
          <a:blip r:embed="rId77"/>
          <a:stretch/>
        </p:blipFill>
        <p:spPr>
          <a:xfrm>
            <a:off x="6131520" y="2130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86" name="" descr=""/>
          <p:cNvPicPr/>
          <p:nvPr/>
        </p:nvPicPr>
        <p:blipFill>
          <a:blip r:embed="rId78"/>
          <a:stretch/>
        </p:blipFill>
        <p:spPr>
          <a:xfrm>
            <a:off x="6215400" y="2009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87" name="" descr=""/>
          <p:cNvPicPr/>
          <p:nvPr/>
        </p:nvPicPr>
        <p:blipFill>
          <a:blip r:embed="rId79"/>
          <a:stretch/>
        </p:blipFill>
        <p:spPr>
          <a:xfrm>
            <a:off x="6340680" y="1926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88" name="" descr=""/>
          <p:cNvPicPr/>
          <p:nvPr/>
        </p:nvPicPr>
        <p:blipFill>
          <a:blip r:embed="rId80"/>
          <a:stretch/>
        </p:blipFill>
        <p:spPr>
          <a:xfrm>
            <a:off x="6424200" y="1805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89" name="CustomShape 160"/>
          <p:cNvSpPr/>
          <p:nvPr/>
        </p:nvSpPr>
        <p:spPr>
          <a:xfrm>
            <a:off x="6264000" y="2016000"/>
            <a:ext cx="1296000" cy="1080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0" name="CustomShape 161"/>
          <p:cNvSpPr/>
          <p:nvPr/>
        </p:nvSpPr>
        <p:spPr>
          <a:xfrm>
            <a:off x="6264000" y="2918520"/>
            <a:ext cx="1296000" cy="1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1" name="Line 162"/>
          <p:cNvSpPr/>
          <p:nvPr/>
        </p:nvSpPr>
        <p:spPr>
          <a:xfrm>
            <a:off x="6321960" y="2889720"/>
            <a:ext cx="1200600" cy="72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992" name="" descr=""/>
          <p:cNvPicPr/>
          <p:nvPr/>
        </p:nvPicPr>
        <p:blipFill>
          <a:blip r:embed="rId81"/>
          <a:stretch/>
        </p:blipFill>
        <p:spPr>
          <a:xfrm>
            <a:off x="6347520" y="238212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93" name="" descr=""/>
          <p:cNvPicPr/>
          <p:nvPr/>
        </p:nvPicPr>
        <p:blipFill>
          <a:blip r:embed="rId82"/>
          <a:stretch/>
        </p:blipFill>
        <p:spPr>
          <a:xfrm>
            <a:off x="6431400" y="2261160"/>
            <a:ext cx="832680" cy="411480"/>
          </a:xfrm>
          <a:prstGeom prst="rect">
            <a:avLst/>
          </a:prstGeom>
          <a:ln>
            <a:noFill/>
          </a:ln>
        </p:spPr>
      </p:pic>
      <p:pic>
        <p:nvPicPr>
          <p:cNvPr id="2994" name="" descr=""/>
          <p:cNvPicPr/>
          <p:nvPr/>
        </p:nvPicPr>
        <p:blipFill>
          <a:blip r:embed="rId83"/>
          <a:stretch/>
        </p:blipFill>
        <p:spPr>
          <a:xfrm>
            <a:off x="6556680" y="2178360"/>
            <a:ext cx="833040" cy="411120"/>
          </a:xfrm>
          <a:prstGeom prst="rect">
            <a:avLst/>
          </a:prstGeom>
          <a:ln>
            <a:noFill/>
          </a:ln>
        </p:spPr>
      </p:pic>
      <p:pic>
        <p:nvPicPr>
          <p:cNvPr id="2995" name="" descr=""/>
          <p:cNvPicPr/>
          <p:nvPr/>
        </p:nvPicPr>
        <p:blipFill>
          <a:blip r:embed="rId84"/>
          <a:stretch/>
        </p:blipFill>
        <p:spPr>
          <a:xfrm>
            <a:off x="6640200" y="2057400"/>
            <a:ext cx="833040" cy="411480"/>
          </a:xfrm>
          <a:prstGeom prst="rect">
            <a:avLst/>
          </a:prstGeom>
          <a:ln>
            <a:noFill/>
          </a:ln>
        </p:spPr>
      </p:pic>
      <p:sp>
        <p:nvSpPr>
          <p:cNvPr id="2996" name="CustomShape 163"/>
          <p:cNvSpPr/>
          <p:nvPr/>
        </p:nvSpPr>
        <p:spPr>
          <a:xfrm>
            <a:off x="4824000" y="2952000"/>
            <a:ext cx="720000" cy="576000"/>
          </a:xfrm>
          <a:custGeom>
            <a:avLst/>
            <a:gdLst/>
            <a:ahLst/>
            <a:rect l="0" t="0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7" name="CustomShape 164"/>
          <p:cNvSpPr/>
          <p:nvPr/>
        </p:nvSpPr>
        <p:spPr>
          <a:xfrm>
            <a:off x="7056000" y="792000"/>
            <a:ext cx="720000" cy="576000"/>
          </a:xfrm>
          <a:custGeom>
            <a:avLst/>
            <a:gdLst/>
            <a:ahLst/>
            <a:rect l="0" t="0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8" name="CustomShape 165"/>
          <p:cNvSpPr/>
          <p:nvPr/>
        </p:nvSpPr>
        <p:spPr>
          <a:xfrm>
            <a:off x="4824000" y="5184000"/>
            <a:ext cx="720000" cy="576000"/>
          </a:xfrm>
          <a:custGeom>
            <a:avLst/>
            <a:gdLst/>
            <a:ahLst/>
            <a:rect l="0" t="0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9" name="CustomShape 166"/>
          <p:cNvSpPr/>
          <p:nvPr/>
        </p:nvSpPr>
        <p:spPr>
          <a:xfrm>
            <a:off x="9000000" y="5472000"/>
            <a:ext cx="720000" cy="576000"/>
          </a:xfrm>
          <a:custGeom>
            <a:avLst/>
            <a:gdLst/>
            <a:ahLst/>
            <a:rect l="0" t="0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0" name="CustomShape 167"/>
          <p:cNvSpPr/>
          <p:nvPr/>
        </p:nvSpPr>
        <p:spPr>
          <a:xfrm>
            <a:off x="6552000" y="3312000"/>
            <a:ext cx="720000" cy="576000"/>
          </a:xfrm>
          <a:custGeom>
            <a:avLst/>
            <a:gdLst/>
            <a:ahLst/>
            <a:rect l="0" t="0" r="r" b="b"/>
            <a:pathLst>
              <a:path w="2002" h="1601">
                <a:moveTo>
                  <a:pt x="500" y="0"/>
                </a:moveTo>
                <a:lnTo>
                  <a:pt x="1500" y="0"/>
                </a:lnTo>
                <a:lnTo>
                  <a:pt x="2001" y="800"/>
                </a:lnTo>
                <a:lnTo>
                  <a:pt x="1500" y="1600"/>
                </a:lnTo>
                <a:lnTo>
                  <a:pt x="500" y="1600"/>
                </a:lnTo>
                <a:lnTo>
                  <a:pt x="0" y="800"/>
                </a:lnTo>
                <a:lnTo>
                  <a:pt x="5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01" name="Line 16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002" name="Line 169"/>
          <p:cNvCxnSpPr>
            <a:stCxn id="2996" idx="3"/>
            <a:endCxn id="3000" idx="1"/>
          </p:cNvCxnSpPr>
          <p:nvPr/>
        </p:nvCxnSpPr>
        <p:spPr>
          <a:xfrm>
            <a:off x="5544000" y="3240000"/>
            <a:ext cx="1008360" cy="36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003" name="Line 170"/>
          <p:cNvCxnSpPr>
            <a:stCxn id="3000" idx="3"/>
          </p:cNvCxnSpPr>
          <p:nvPr/>
        </p:nvCxnSpPr>
        <p:spPr>
          <a:xfrm>
            <a:off x="7272000" y="3600000"/>
            <a:ext cx="50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004" name="Line 171"/>
          <p:cNvCxnSpPr>
            <a:stCxn id="2845" idx="3"/>
            <a:endCxn id="2998" idx="1"/>
          </p:cNvCxnSpPr>
          <p:nvPr/>
        </p:nvCxnSpPr>
        <p:spPr>
          <a:xfrm>
            <a:off x="4104000" y="5148000"/>
            <a:ext cx="720360" cy="324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005" name="Line 172"/>
          <p:cNvCxnSpPr>
            <a:stCxn id="2845" idx="3"/>
            <a:endCxn id="2996" idx="1"/>
          </p:cNvCxnSpPr>
          <p:nvPr/>
        </p:nvCxnSpPr>
        <p:spPr>
          <a:xfrm flipV="1">
            <a:off x="4104000" y="3240000"/>
            <a:ext cx="720360" cy="1908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006" name="Line 173"/>
          <p:cNvSpPr/>
          <p:nvPr/>
        </p:nvSpPr>
        <p:spPr>
          <a:xfrm flipV="1">
            <a:off x="7632000" y="365040"/>
            <a:ext cx="504000" cy="426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7" name="Line 174"/>
          <p:cNvSpPr/>
          <p:nvPr/>
        </p:nvSpPr>
        <p:spPr>
          <a:xfrm>
            <a:off x="8136000" y="365040"/>
            <a:ext cx="1872000" cy="426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8" name="Line 175"/>
          <p:cNvSpPr/>
          <p:nvPr/>
        </p:nvSpPr>
        <p:spPr>
          <a:xfrm>
            <a:off x="7632000" y="1266480"/>
            <a:ext cx="360000" cy="173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9" name="Line 176"/>
          <p:cNvSpPr/>
          <p:nvPr/>
        </p:nvSpPr>
        <p:spPr>
          <a:xfrm flipV="1">
            <a:off x="5472000" y="5112000"/>
            <a:ext cx="50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0" name="Line 177"/>
          <p:cNvSpPr/>
          <p:nvPr/>
        </p:nvSpPr>
        <p:spPr>
          <a:xfrm>
            <a:off x="5472000" y="5688000"/>
            <a:ext cx="35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1" name="Line 178"/>
          <p:cNvSpPr/>
          <p:nvPr/>
        </p:nvSpPr>
        <p:spPr>
          <a:xfrm flipV="1">
            <a:off x="9360000" y="3456000"/>
            <a:ext cx="648000" cy="20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2" name="Line 179"/>
          <p:cNvSpPr/>
          <p:nvPr/>
        </p:nvSpPr>
        <p:spPr>
          <a:xfrm flipV="1">
            <a:off x="9648000" y="5400000"/>
            <a:ext cx="792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3" name="CustomShape 180"/>
          <p:cNvSpPr/>
          <p:nvPr/>
        </p:nvSpPr>
        <p:spPr>
          <a:xfrm>
            <a:off x="0" y="1368000"/>
            <a:ext cx="4248000" cy="2952000"/>
          </a:xfrm>
          <a:prstGeom prst="rect">
            <a:avLst/>
          </a:prstGeom>
          <a:solidFill>
            <a:srgbClr val="eeeeee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CustomShape 1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259E892-9BB4-4C53-BB9B-DAC1365D8E06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015" name="" descr=""/>
          <p:cNvPicPr/>
          <p:nvPr/>
        </p:nvPicPr>
        <p:blipFill>
          <a:blip r:embed="rId1"/>
          <a:stretch/>
        </p:blipFill>
        <p:spPr>
          <a:xfrm>
            <a:off x="2340000" y="833040"/>
            <a:ext cx="6775560" cy="5718240"/>
          </a:xfrm>
          <a:prstGeom prst="rect">
            <a:avLst/>
          </a:prstGeom>
          <a:ln>
            <a:noFill/>
          </a:ln>
        </p:spPr>
      </p:pic>
      <p:sp>
        <p:nvSpPr>
          <p:cNvPr id="3016" name="CustomShape 2"/>
          <p:cNvSpPr/>
          <p:nvPr/>
        </p:nvSpPr>
        <p:spPr>
          <a:xfrm>
            <a:off x="1584000" y="216000"/>
            <a:ext cx="8567280" cy="1007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7" name="CustomShape 3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1f7079"/>
              </a:buClr>
              <a:buFont typeface="Wingdings" charset="2"/>
              <a:buChar char=""/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criterias 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CustomShape 1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F7AB186-1199-4994-BE31-8517D0E2CDE7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019" name="" descr=""/>
          <p:cNvPicPr/>
          <p:nvPr/>
        </p:nvPicPr>
        <p:blipFill>
          <a:blip r:embed="rId1"/>
          <a:stretch/>
        </p:blipFill>
        <p:spPr>
          <a:xfrm>
            <a:off x="2337840" y="780840"/>
            <a:ext cx="7440480" cy="6612840"/>
          </a:xfrm>
          <a:prstGeom prst="rect">
            <a:avLst/>
          </a:prstGeom>
          <a:ln>
            <a:noFill/>
          </a:ln>
        </p:spPr>
      </p:pic>
      <p:sp>
        <p:nvSpPr>
          <p:cNvPr id="3020" name="CustomShape 2"/>
          <p:cNvSpPr/>
          <p:nvPr/>
        </p:nvSpPr>
        <p:spPr>
          <a:xfrm>
            <a:off x="1584000" y="216000"/>
            <a:ext cx="8567280" cy="1007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1" name="CustomShape 3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1f7079"/>
              </a:buClr>
              <a:buFont typeface="Wingdings" charset="2"/>
              <a:buChar char=""/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documentation 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CustomShape 1"/>
          <p:cNvSpPr/>
          <p:nvPr/>
        </p:nvSpPr>
        <p:spPr>
          <a:xfrm>
            <a:off x="4104000" y="4392000"/>
            <a:ext cx="5255280" cy="575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3" name="CustomShape 2"/>
          <p:cNvSpPr/>
          <p:nvPr/>
        </p:nvSpPr>
        <p:spPr>
          <a:xfrm>
            <a:off x="798840" y="2998800"/>
            <a:ext cx="6760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Original idea and main contributors from 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3024" name="" descr=""/>
          <p:cNvPicPr/>
          <p:nvPr/>
        </p:nvPicPr>
        <p:blipFill>
          <a:blip r:embed="rId1"/>
          <a:stretch/>
        </p:blipFill>
        <p:spPr>
          <a:xfrm>
            <a:off x="5363280" y="4392000"/>
            <a:ext cx="2628000" cy="665640"/>
          </a:xfrm>
          <a:prstGeom prst="rect">
            <a:avLst/>
          </a:prstGeom>
          <a:ln>
            <a:noFill/>
          </a:ln>
        </p:spPr>
      </p:pic>
      <p:sp>
        <p:nvSpPr>
          <p:cNvPr id="3025" name="CustomShape 3"/>
          <p:cNvSpPr/>
          <p:nvPr/>
        </p:nvSpPr>
        <p:spPr>
          <a:xfrm>
            <a:off x="1518840" y="5014800"/>
            <a:ext cx="6760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Contributors welcomed !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We should improve the process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6904AAA-3D3D-4CC6-BAE1-10204EB7AF0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136240" y="1356840"/>
            <a:ext cx="846360" cy="8488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2318760" y="1918080"/>
            <a:ext cx="482400" cy="28728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2480760" y="1923480"/>
            <a:ext cx="169920" cy="187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"/>
          <p:cNvSpPr/>
          <p:nvPr/>
        </p:nvSpPr>
        <p:spPr>
          <a:xfrm>
            <a:off x="2500200" y="1744200"/>
            <a:ext cx="118440" cy="2379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2500200" y="1846800"/>
            <a:ext cx="118440" cy="799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2306160" y="1538280"/>
            <a:ext cx="505800" cy="33372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>
            <a:off x="2559960" y="1538280"/>
            <a:ext cx="252360" cy="3337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2378880" y="1476720"/>
            <a:ext cx="360360" cy="27252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1"/>
          <p:cNvSpPr/>
          <p:nvPr/>
        </p:nvSpPr>
        <p:spPr>
          <a:xfrm>
            <a:off x="2692800" y="165204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>
            <a:off x="2383560" y="165204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"/>
          <p:cNvSpPr/>
          <p:nvPr/>
        </p:nvSpPr>
        <p:spPr>
          <a:xfrm>
            <a:off x="2504160" y="1922040"/>
            <a:ext cx="109800" cy="28368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"/>
          <p:cNvSpPr/>
          <p:nvPr/>
        </p:nvSpPr>
        <p:spPr>
          <a:xfrm>
            <a:off x="2454840" y="188748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5"/>
          <p:cNvSpPr/>
          <p:nvPr/>
        </p:nvSpPr>
        <p:spPr>
          <a:xfrm>
            <a:off x="2561400" y="188748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6"/>
          <p:cNvSpPr/>
          <p:nvPr/>
        </p:nvSpPr>
        <p:spPr>
          <a:xfrm>
            <a:off x="2087640" y="2208600"/>
            <a:ext cx="888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2" name="CustomShape 17"/>
          <p:cNvSpPr/>
          <p:nvPr/>
        </p:nvSpPr>
        <p:spPr>
          <a:xfrm>
            <a:off x="8580240" y="1356840"/>
            <a:ext cx="865440" cy="8661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8"/>
          <p:cNvSpPr/>
          <p:nvPr/>
        </p:nvSpPr>
        <p:spPr>
          <a:xfrm>
            <a:off x="8835120" y="1382400"/>
            <a:ext cx="372240" cy="4093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9"/>
          <p:cNvSpPr/>
          <p:nvPr/>
        </p:nvSpPr>
        <p:spPr>
          <a:xfrm>
            <a:off x="8765640" y="1930320"/>
            <a:ext cx="493920" cy="29268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0"/>
          <p:cNvSpPr/>
          <p:nvPr/>
        </p:nvSpPr>
        <p:spPr>
          <a:xfrm>
            <a:off x="8765640" y="1930320"/>
            <a:ext cx="246240" cy="29268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1"/>
          <p:cNvSpPr/>
          <p:nvPr/>
        </p:nvSpPr>
        <p:spPr>
          <a:xfrm>
            <a:off x="8951760" y="1767240"/>
            <a:ext cx="120960" cy="41148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2"/>
          <p:cNvSpPr/>
          <p:nvPr/>
        </p:nvSpPr>
        <p:spPr>
          <a:xfrm>
            <a:off x="8978040" y="2050920"/>
            <a:ext cx="64800" cy="1278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3"/>
          <p:cNvSpPr/>
          <p:nvPr/>
        </p:nvSpPr>
        <p:spPr>
          <a:xfrm>
            <a:off x="8951760" y="1856880"/>
            <a:ext cx="120960" cy="817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4"/>
          <p:cNvSpPr/>
          <p:nvPr/>
        </p:nvSpPr>
        <p:spPr>
          <a:xfrm>
            <a:off x="8753400" y="1542240"/>
            <a:ext cx="516960" cy="3412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5"/>
          <p:cNvSpPr/>
          <p:nvPr/>
        </p:nvSpPr>
        <p:spPr>
          <a:xfrm>
            <a:off x="9012960" y="1542240"/>
            <a:ext cx="257400" cy="3412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6"/>
          <p:cNvSpPr/>
          <p:nvPr/>
        </p:nvSpPr>
        <p:spPr>
          <a:xfrm>
            <a:off x="8826840" y="1478880"/>
            <a:ext cx="369360" cy="2782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7"/>
          <p:cNvSpPr/>
          <p:nvPr/>
        </p:nvSpPr>
        <p:spPr>
          <a:xfrm>
            <a:off x="8841240" y="1478880"/>
            <a:ext cx="345240" cy="28440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8"/>
          <p:cNvSpPr/>
          <p:nvPr/>
        </p:nvSpPr>
        <p:spPr>
          <a:xfrm>
            <a:off x="9149040" y="1657800"/>
            <a:ext cx="4248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9"/>
          <p:cNvSpPr/>
          <p:nvPr/>
        </p:nvSpPr>
        <p:spPr>
          <a:xfrm>
            <a:off x="8833320" y="1657800"/>
            <a:ext cx="4248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0"/>
          <p:cNvSpPr/>
          <p:nvPr/>
        </p:nvSpPr>
        <p:spPr>
          <a:xfrm>
            <a:off x="8894880" y="1666080"/>
            <a:ext cx="235080" cy="8820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1"/>
          <p:cNvSpPr/>
          <p:nvPr/>
        </p:nvSpPr>
        <p:spPr>
          <a:xfrm>
            <a:off x="8901360" y="1668960"/>
            <a:ext cx="99360" cy="7920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2"/>
          <p:cNvSpPr/>
          <p:nvPr/>
        </p:nvSpPr>
        <p:spPr>
          <a:xfrm>
            <a:off x="9024480" y="1668960"/>
            <a:ext cx="98280" cy="7920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3"/>
          <p:cNvSpPr/>
          <p:nvPr/>
        </p:nvSpPr>
        <p:spPr>
          <a:xfrm>
            <a:off x="8846280" y="1852200"/>
            <a:ext cx="165600" cy="32688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4"/>
          <p:cNvSpPr/>
          <p:nvPr/>
        </p:nvSpPr>
        <p:spPr>
          <a:xfrm>
            <a:off x="9012960" y="1852200"/>
            <a:ext cx="164880" cy="32688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5"/>
          <p:cNvSpPr/>
          <p:nvPr/>
        </p:nvSpPr>
        <p:spPr>
          <a:xfrm>
            <a:off x="8568720" y="2198880"/>
            <a:ext cx="888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1" name="CustomShape 36"/>
          <p:cNvSpPr/>
          <p:nvPr/>
        </p:nvSpPr>
        <p:spPr>
          <a:xfrm flipV="1">
            <a:off x="7553160" y="336240"/>
            <a:ext cx="912960" cy="5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7"/>
          <p:cNvSpPr/>
          <p:nvPr/>
        </p:nvSpPr>
        <p:spPr>
          <a:xfrm>
            <a:off x="3139920" y="2345040"/>
            <a:ext cx="912960" cy="5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8"/>
          <p:cNvSpPr/>
          <p:nvPr/>
        </p:nvSpPr>
        <p:spPr>
          <a:xfrm flipH="1" flipV="1">
            <a:off x="7551720" y="4269240"/>
            <a:ext cx="912960" cy="5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9"/>
          <p:cNvSpPr/>
          <p:nvPr/>
        </p:nvSpPr>
        <p:spPr>
          <a:xfrm flipH="1">
            <a:off x="3138480" y="4212360"/>
            <a:ext cx="912960" cy="5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0"/>
          <p:cNvSpPr/>
          <p:nvPr/>
        </p:nvSpPr>
        <p:spPr>
          <a:xfrm>
            <a:off x="5349600" y="924480"/>
            <a:ext cx="763920" cy="76500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1"/>
          <p:cNvSpPr/>
          <p:nvPr/>
        </p:nvSpPr>
        <p:spPr>
          <a:xfrm>
            <a:off x="5294160" y="1273320"/>
            <a:ext cx="117360" cy="6876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2"/>
          <p:cNvSpPr/>
          <p:nvPr/>
        </p:nvSpPr>
        <p:spPr>
          <a:xfrm>
            <a:off x="5286960" y="1139040"/>
            <a:ext cx="8888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Emails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8" name="CustomShape 43"/>
          <p:cNvSpPr/>
          <p:nvPr/>
        </p:nvSpPr>
        <p:spPr>
          <a:xfrm>
            <a:off x="4127760" y="2378520"/>
            <a:ext cx="329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4"/>
          <p:cNvSpPr/>
          <p:nvPr/>
        </p:nvSpPr>
        <p:spPr>
          <a:xfrm>
            <a:off x="3956040" y="1783440"/>
            <a:ext cx="373860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that both PO and DEV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0" name="CustomShape 45"/>
          <p:cNvSpPr/>
          <p:nvPr/>
        </p:nvSpPr>
        <p:spPr>
          <a:xfrm flipH="1">
            <a:off x="4052880" y="5016960"/>
            <a:ext cx="329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6"/>
          <p:cNvSpPr/>
          <p:nvPr/>
        </p:nvSpPr>
        <p:spPr>
          <a:xfrm>
            <a:off x="3830400" y="5142960"/>
            <a:ext cx="37386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2" name="CustomShape 47"/>
          <p:cNvSpPr/>
          <p:nvPr/>
        </p:nvSpPr>
        <p:spPr>
          <a:xfrm rot="5400000">
            <a:off x="8254800" y="3593160"/>
            <a:ext cx="14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8"/>
          <p:cNvSpPr/>
          <p:nvPr/>
        </p:nvSpPr>
        <p:spPr>
          <a:xfrm flipH="1">
            <a:off x="2491560" y="3562920"/>
            <a:ext cx="14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9"/>
          <p:cNvSpPr/>
          <p:nvPr/>
        </p:nvSpPr>
        <p:spPr>
          <a:xfrm>
            <a:off x="9096120" y="3156840"/>
            <a:ext cx="153792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5" name="CustomShape 50"/>
          <p:cNvSpPr/>
          <p:nvPr/>
        </p:nvSpPr>
        <p:spPr>
          <a:xfrm>
            <a:off x="1395720" y="3100680"/>
            <a:ext cx="836640" cy="8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1"/>
          <p:cNvSpPr/>
          <p:nvPr/>
        </p:nvSpPr>
        <p:spPr>
          <a:xfrm>
            <a:off x="1397520" y="3099960"/>
            <a:ext cx="834840" cy="835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2"/>
          <p:cNvSpPr/>
          <p:nvPr/>
        </p:nvSpPr>
        <p:spPr>
          <a:xfrm>
            <a:off x="1576440" y="3652560"/>
            <a:ext cx="475920" cy="28332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3"/>
          <p:cNvSpPr/>
          <p:nvPr/>
        </p:nvSpPr>
        <p:spPr>
          <a:xfrm>
            <a:off x="2008080" y="3745800"/>
            <a:ext cx="44640" cy="14328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4"/>
          <p:cNvSpPr/>
          <p:nvPr/>
        </p:nvSpPr>
        <p:spPr>
          <a:xfrm>
            <a:off x="1920960" y="3681000"/>
            <a:ext cx="48960" cy="24120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5"/>
          <p:cNvSpPr/>
          <p:nvPr/>
        </p:nvSpPr>
        <p:spPr>
          <a:xfrm>
            <a:off x="1832760" y="3654000"/>
            <a:ext cx="51480" cy="28008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6"/>
          <p:cNvSpPr/>
          <p:nvPr/>
        </p:nvSpPr>
        <p:spPr>
          <a:xfrm>
            <a:off x="1747080" y="3654000"/>
            <a:ext cx="48960" cy="28008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7"/>
          <p:cNvSpPr/>
          <p:nvPr/>
        </p:nvSpPr>
        <p:spPr>
          <a:xfrm>
            <a:off x="1659240" y="3679200"/>
            <a:ext cx="49680" cy="24264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8"/>
          <p:cNvSpPr/>
          <p:nvPr/>
        </p:nvSpPr>
        <p:spPr>
          <a:xfrm>
            <a:off x="1576440" y="3747600"/>
            <a:ext cx="46080" cy="14076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9"/>
          <p:cNvSpPr/>
          <p:nvPr/>
        </p:nvSpPr>
        <p:spPr>
          <a:xfrm>
            <a:off x="1611720" y="3717000"/>
            <a:ext cx="405720" cy="5148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0"/>
          <p:cNvSpPr/>
          <p:nvPr/>
        </p:nvSpPr>
        <p:spPr>
          <a:xfrm>
            <a:off x="1577880" y="3804840"/>
            <a:ext cx="473040" cy="4896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1"/>
          <p:cNvSpPr/>
          <p:nvPr/>
        </p:nvSpPr>
        <p:spPr>
          <a:xfrm>
            <a:off x="1626840" y="3891960"/>
            <a:ext cx="375840" cy="4356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2"/>
          <p:cNvSpPr/>
          <p:nvPr/>
        </p:nvSpPr>
        <p:spPr>
          <a:xfrm>
            <a:off x="2008080" y="3745800"/>
            <a:ext cx="9360" cy="2232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3"/>
          <p:cNvSpPr/>
          <p:nvPr/>
        </p:nvSpPr>
        <p:spPr>
          <a:xfrm>
            <a:off x="2008080" y="3804840"/>
            <a:ext cx="42840" cy="4896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4"/>
          <p:cNvSpPr/>
          <p:nvPr/>
        </p:nvSpPr>
        <p:spPr>
          <a:xfrm>
            <a:off x="1920960" y="371700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5"/>
          <p:cNvSpPr/>
          <p:nvPr/>
        </p:nvSpPr>
        <p:spPr>
          <a:xfrm>
            <a:off x="1920960" y="380484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6"/>
          <p:cNvSpPr/>
          <p:nvPr/>
        </p:nvSpPr>
        <p:spPr>
          <a:xfrm>
            <a:off x="1920960" y="3891960"/>
            <a:ext cx="48960" cy="2988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7"/>
          <p:cNvSpPr/>
          <p:nvPr/>
        </p:nvSpPr>
        <p:spPr>
          <a:xfrm>
            <a:off x="1832760" y="3717000"/>
            <a:ext cx="514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8"/>
          <p:cNvSpPr/>
          <p:nvPr/>
        </p:nvSpPr>
        <p:spPr>
          <a:xfrm>
            <a:off x="1832760" y="3804840"/>
            <a:ext cx="514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9"/>
          <p:cNvSpPr/>
          <p:nvPr/>
        </p:nvSpPr>
        <p:spPr>
          <a:xfrm>
            <a:off x="1832760" y="3891960"/>
            <a:ext cx="51480" cy="4212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0"/>
          <p:cNvSpPr/>
          <p:nvPr/>
        </p:nvSpPr>
        <p:spPr>
          <a:xfrm>
            <a:off x="1747080" y="371700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1"/>
          <p:cNvSpPr/>
          <p:nvPr/>
        </p:nvSpPr>
        <p:spPr>
          <a:xfrm>
            <a:off x="1747080" y="380484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72"/>
          <p:cNvSpPr/>
          <p:nvPr/>
        </p:nvSpPr>
        <p:spPr>
          <a:xfrm>
            <a:off x="1747080" y="3891960"/>
            <a:ext cx="48960" cy="4212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3"/>
          <p:cNvSpPr/>
          <p:nvPr/>
        </p:nvSpPr>
        <p:spPr>
          <a:xfrm>
            <a:off x="1659240" y="3717000"/>
            <a:ext cx="496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4"/>
          <p:cNvSpPr/>
          <p:nvPr/>
        </p:nvSpPr>
        <p:spPr>
          <a:xfrm>
            <a:off x="1659240" y="3804840"/>
            <a:ext cx="496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5"/>
          <p:cNvSpPr/>
          <p:nvPr/>
        </p:nvSpPr>
        <p:spPr>
          <a:xfrm>
            <a:off x="1659240" y="3891960"/>
            <a:ext cx="49680" cy="2988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76"/>
          <p:cNvSpPr/>
          <p:nvPr/>
        </p:nvSpPr>
        <p:spPr>
          <a:xfrm>
            <a:off x="1611720" y="3747600"/>
            <a:ext cx="10800" cy="2088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7"/>
          <p:cNvSpPr/>
          <p:nvPr/>
        </p:nvSpPr>
        <p:spPr>
          <a:xfrm>
            <a:off x="1577880" y="3804840"/>
            <a:ext cx="44640" cy="4896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78"/>
          <p:cNvSpPr/>
          <p:nvPr/>
        </p:nvSpPr>
        <p:spPr>
          <a:xfrm>
            <a:off x="1756080" y="3495600"/>
            <a:ext cx="116280" cy="2343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9"/>
          <p:cNvSpPr/>
          <p:nvPr/>
        </p:nvSpPr>
        <p:spPr>
          <a:xfrm>
            <a:off x="1756080" y="3580560"/>
            <a:ext cx="116280" cy="8028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0"/>
          <p:cNvSpPr/>
          <p:nvPr/>
        </p:nvSpPr>
        <p:spPr>
          <a:xfrm>
            <a:off x="1564920" y="3278520"/>
            <a:ext cx="499680" cy="3290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81"/>
          <p:cNvSpPr/>
          <p:nvPr/>
        </p:nvSpPr>
        <p:spPr>
          <a:xfrm>
            <a:off x="1636200" y="3218040"/>
            <a:ext cx="356760" cy="26712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82"/>
          <p:cNvSpPr/>
          <p:nvPr/>
        </p:nvSpPr>
        <p:spPr>
          <a:xfrm>
            <a:off x="1658160" y="3165120"/>
            <a:ext cx="313200" cy="27936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3"/>
          <p:cNvSpPr/>
          <p:nvPr/>
        </p:nvSpPr>
        <p:spPr>
          <a:xfrm>
            <a:off x="1598760" y="3301200"/>
            <a:ext cx="432360" cy="15696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84"/>
          <p:cNvSpPr/>
          <p:nvPr/>
        </p:nvSpPr>
        <p:spPr>
          <a:xfrm>
            <a:off x="1671480" y="3318120"/>
            <a:ext cx="284040" cy="27324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85"/>
          <p:cNvSpPr/>
          <p:nvPr/>
        </p:nvSpPr>
        <p:spPr>
          <a:xfrm>
            <a:off x="1815840" y="3327480"/>
            <a:ext cx="173880" cy="28008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86"/>
          <p:cNvSpPr/>
          <p:nvPr/>
        </p:nvSpPr>
        <p:spPr>
          <a:xfrm>
            <a:off x="1720440" y="3191760"/>
            <a:ext cx="189720" cy="10584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7"/>
          <p:cNvSpPr/>
          <p:nvPr/>
        </p:nvSpPr>
        <p:spPr>
          <a:xfrm>
            <a:off x="1639800" y="3312000"/>
            <a:ext cx="335160" cy="15552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88"/>
          <p:cNvSpPr/>
          <p:nvPr/>
        </p:nvSpPr>
        <p:spPr>
          <a:xfrm>
            <a:off x="1946880" y="339012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9"/>
          <p:cNvSpPr/>
          <p:nvPr/>
        </p:nvSpPr>
        <p:spPr>
          <a:xfrm>
            <a:off x="1642320" y="339012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90"/>
          <p:cNvSpPr/>
          <p:nvPr/>
        </p:nvSpPr>
        <p:spPr>
          <a:xfrm>
            <a:off x="1641600" y="3677040"/>
            <a:ext cx="96480" cy="23796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91"/>
          <p:cNvSpPr/>
          <p:nvPr/>
        </p:nvSpPr>
        <p:spPr>
          <a:xfrm>
            <a:off x="1886400" y="3666240"/>
            <a:ext cx="116280" cy="25956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2"/>
          <p:cNvSpPr/>
          <p:nvPr/>
        </p:nvSpPr>
        <p:spPr>
          <a:xfrm>
            <a:off x="1679760" y="3623400"/>
            <a:ext cx="286200" cy="18468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93"/>
          <p:cNvSpPr/>
          <p:nvPr/>
        </p:nvSpPr>
        <p:spPr>
          <a:xfrm>
            <a:off x="1662840" y="3663360"/>
            <a:ext cx="294120" cy="15912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94"/>
          <p:cNvSpPr/>
          <p:nvPr/>
        </p:nvSpPr>
        <p:spPr>
          <a:xfrm>
            <a:off x="1666800" y="3400920"/>
            <a:ext cx="296280" cy="24336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95"/>
          <p:cNvSpPr/>
          <p:nvPr/>
        </p:nvSpPr>
        <p:spPr>
          <a:xfrm>
            <a:off x="1761480" y="3507120"/>
            <a:ext cx="106560" cy="6912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96"/>
          <p:cNvSpPr/>
          <p:nvPr/>
        </p:nvSpPr>
        <p:spPr>
          <a:xfrm>
            <a:off x="1699560" y="3396240"/>
            <a:ext cx="228960" cy="7668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97"/>
          <p:cNvSpPr/>
          <p:nvPr/>
        </p:nvSpPr>
        <p:spPr>
          <a:xfrm>
            <a:off x="1341000" y="3942720"/>
            <a:ext cx="888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23" name="Picture 12" descr=""/>
          <p:cNvPicPr/>
          <p:nvPr/>
        </p:nvPicPr>
        <p:blipFill>
          <a:blip r:embed="rId1"/>
          <a:stretch/>
        </p:blipFill>
        <p:spPr>
          <a:xfrm>
            <a:off x="2274840" y="4729680"/>
            <a:ext cx="820080" cy="966600"/>
          </a:xfrm>
          <a:prstGeom prst="rect">
            <a:avLst/>
          </a:prstGeom>
          <a:ln>
            <a:noFill/>
          </a:ln>
        </p:spPr>
      </p:pic>
      <p:pic>
        <p:nvPicPr>
          <p:cNvPr id="224" name="Picture 194" descr=""/>
          <p:cNvPicPr/>
          <p:nvPr/>
        </p:nvPicPr>
        <p:blipFill>
          <a:blip r:embed="rId2"/>
          <a:stretch/>
        </p:blipFill>
        <p:spPr>
          <a:xfrm>
            <a:off x="8555040" y="4825440"/>
            <a:ext cx="555480" cy="654480"/>
          </a:xfrm>
          <a:prstGeom prst="rect">
            <a:avLst/>
          </a:prstGeom>
          <a:ln>
            <a:noFill/>
          </a:ln>
        </p:spPr>
      </p:pic>
      <p:sp>
        <p:nvSpPr>
          <p:cNvPr id="225" name="CustomShape 98"/>
          <p:cNvSpPr/>
          <p:nvPr/>
        </p:nvSpPr>
        <p:spPr>
          <a:xfrm>
            <a:off x="2382120" y="2565000"/>
            <a:ext cx="153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6" name="CustomShape 99"/>
          <p:cNvSpPr/>
          <p:nvPr/>
        </p:nvSpPr>
        <p:spPr>
          <a:xfrm>
            <a:off x="3650400" y="4394160"/>
            <a:ext cx="153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7" name="CustomShape 100"/>
          <p:cNvSpPr/>
          <p:nvPr/>
        </p:nvSpPr>
        <p:spPr>
          <a:xfrm>
            <a:off x="6291360" y="4429440"/>
            <a:ext cx="153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8" name="CustomShape 101"/>
          <p:cNvSpPr/>
          <p:nvPr/>
        </p:nvSpPr>
        <p:spPr>
          <a:xfrm>
            <a:off x="3973680" y="2821680"/>
            <a:ext cx="37386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9" name="CustomShape 102"/>
          <p:cNvSpPr/>
          <p:nvPr/>
        </p:nvSpPr>
        <p:spPr>
          <a:xfrm>
            <a:off x="7631640" y="2615760"/>
            <a:ext cx="153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0" name="CustomShape 103"/>
          <p:cNvSpPr/>
          <p:nvPr/>
        </p:nvSpPr>
        <p:spPr>
          <a:xfrm>
            <a:off x="1873440" y="5667120"/>
            <a:ext cx="1384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1" name="CustomShape 104"/>
          <p:cNvSpPr/>
          <p:nvPr/>
        </p:nvSpPr>
        <p:spPr>
          <a:xfrm>
            <a:off x="7925400" y="5697720"/>
            <a:ext cx="19026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2" name="CustomShape 105"/>
          <p:cNvSpPr/>
          <p:nvPr/>
        </p:nvSpPr>
        <p:spPr>
          <a:xfrm>
            <a:off x="2044800" y="3853800"/>
            <a:ext cx="1780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Difficult to access to the accurate documentation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3" name="CustomShape 106"/>
          <p:cNvSpPr/>
          <p:nvPr/>
        </p:nvSpPr>
        <p:spPr>
          <a:xfrm>
            <a:off x="982800" y="1370160"/>
            <a:ext cx="114084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4" name="CustomShape 107"/>
          <p:cNvSpPr/>
          <p:nvPr/>
        </p:nvSpPr>
        <p:spPr>
          <a:xfrm>
            <a:off x="8951040" y="1808280"/>
            <a:ext cx="106560" cy="3708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08"/>
          <p:cNvSpPr/>
          <p:nvPr/>
        </p:nvSpPr>
        <p:spPr>
          <a:xfrm>
            <a:off x="8913960" y="1689120"/>
            <a:ext cx="35640" cy="356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09"/>
          <p:cNvSpPr/>
          <p:nvPr/>
        </p:nvSpPr>
        <p:spPr>
          <a:xfrm>
            <a:off x="9053640" y="1689120"/>
            <a:ext cx="35640" cy="356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10"/>
          <p:cNvSpPr/>
          <p:nvPr/>
        </p:nvSpPr>
        <p:spPr>
          <a:xfrm>
            <a:off x="2507040" y="1785600"/>
            <a:ext cx="106560" cy="3708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11"/>
          <p:cNvSpPr/>
          <p:nvPr/>
        </p:nvSpPr>
        <p:spPr>
          <a:xfrm>
            <a:off x="2469960" y="1666440"/>
            <a:ext cx="35640" cy="356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12"/>
          <p:cNvSpPr/>
          <p:nvPr/>
        </p:nvSpPr>
        <p:spPr>
          <a:xfrm>
            <a:off x="2609280" y="1666440"/>
            <a:ext cx="35640" cy="356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13"/>
          <p:cNvSpPr/>
          <p:nvPr/>
        </p:nvSpPr>
        <p:spPr>
          <a:xfrm>
            <a:off x="1760400" y="3519000"/>
            <a:ext cx="96120" cy="331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14"/>
          <p:cNvSpPr/>
          <p:nvPr/>
        </p:nvSpPr>
        <p:spPr>
          <a:xfrm>
            <a:off x="1726920" y="341136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15"/>
          <p:cNvSpPr/>
          <p:nvPr/>
        </p:nvSpPr>
        <p:spPr>
          <a:xfrm>
            <a:off x="1852920" y="341136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16"/>
          <p:cNvSpPr/>
          <p:nvPr/>
        </p:nvSpPr>
        <p:spPr>
          <a:xfrm rot="2400000">
            <a:off x="4476960" y="1117080"/>
            <a:ext cx="728640" cy="75384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17"/>
          <p:cNvSpPr/>
          <p:nvPr/>
        </p:nvSpPr>
        <p:spPr>
          <a:xfrm>
            <a:off x="4429080" y="1312560"/>
            <a:ext cx="826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5" name="CustomShape 118"/>
          <p:cNvSpPr/>
          <p:nvPr/>
        </p:nvSpPr>
        <p:spPr>
          <a:xfrm rot="2400000">
            <a:off x="2929320" y="3058200"/>
            <a:ext cx="728640" cy="75384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19"/>
          <p:cNvSpPr/>
          <p:nvPr/>
        </p:nvSpPr>
        <p:spPr>
          <a:xfrm>
            <a:off x="2881440" y="3253680"/>
            <a:ext cx="826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3"/>
          <a:stretch/>
        </p:blipFill>
        <p:spPr>
          <a:xfrm>
            <a:off x="4137840" y="3178800"/>
            <a:ext cx="3494520" cy="99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With theGardener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A8200E3-1A64-42DD-9D31-656F4AE88B75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136240" y="1356840"/>
            <a:ext cx="846360" cy="8488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2318760" y="1918080"/>
            <a:ext cx="482400" cy="28728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2480760" y="1923480"/>
            <a:ext cx="169920" cy="187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6"/>
          <p:cNvSpPr/>
          <p:nvPr/>
        </p:nvSpPr>
        <p:spPr>
          <a:xfrm>
            <a:off x="2500200" y="1744200"/>
            <a:ext cx="118440" cy="2379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>
            <a:off x="2500200" y="1846800"/>
            <a:ext cx="118440" cy="799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"/>
          <p:cNvSpPr/>
          <p:nvPr/>
        </p:nvSpPr>
        <p:spPr>
          <a:xfrm>
            <a:off x="2306160" y="1538280"/>
            <a:ext cx="505800" cy="33372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9"/>
          <p:cNvSpPr/>
          <p:nvPr/>
        </p:nvSpPr>
        <p:spPr>
          <a:xfrm>
            <a:off x="2559960" y="1538280"/>
            <a:ext cx="252360" cy="33372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0"/>
          <p:cNvSpPr/>
          <p:nvPr/>
        </p:nvSpPr>
        <p:spPr>
          <a:xfrm>
            <a:off x="2378880" y="1476720"/>
            <a:ext cx="360360" cy="27252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1"/>
          <p:cNvSpPr/>
          <p:nvPr/>
        </p:nvSpPr>
        <p:spPr>
          <a:xfrm>
            <a:off x="2692800" y="165204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2"/>
          <p:cNvSpPr/>
          <p:nvPr/>
        </p:nvSpPr>
        <p:spPr>
          <a:xfrm>
            <a:off x="2383560" y="1652040"/>
            <a:ext cx="4176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3"/>
          <p:cNvSpPr/>
          <p:nvPr/>
        </p:nvSpPr>
        <p:spPr>
          <a:xfrm>
            <a:off x="2504160" y="1922040"/>
            <a:ext cx="109800" cy="28368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4"/>
          <p:cNvSpPr/>
          <p:nvPr/>
        </p:nvSpPr>
        <p:spPr>
          <a:xfrm>
            <a:off x="2454840" y="188748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5"/>
          <p:cNvSpPr/>
          <p:nvPr/>
        </p:nvSpPr>
        <p:spPr>
          <a:xfrm>
            <a:off x="2561400" y="1887480"/>
            <a:ext cx="101880" cy="1105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6"/>
          <p:cNvSpPr/>
          <p:nvPr/>
        </p:nvSpPr>
        <p:spPr>
          <a:xfrm>
            <a:off x="2087640" y="2208600"/>
            <a:ext cx="888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" name="CustomShape 17"/>
          <p:cNvSpPr/>
          <p:nvPr/>
        </p:nvSpPr>
        <p:spPr>
          <a:xfrm>
            <a:off x="8580240" y="1356840"/>
            <a:ext cx="865440" cy="8661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8"/>
          <p:cNvSpPr/>
          <p:nvPr/>
        </p:nvSpPr>
        <p:spPr>
          <a:xfrm>
            <a:off x="8835120" y="1382400"/>
            <a:ext cx="372240" cy="4093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9"/>
          <p:cNvSpPr/>
          <p:nvPr/>
        </p:nvSpPr>
        <p:spPr>
          <a:xfrm>
            <a:off x="8765640" y="1930320"/>
            <a:ext cx="493920" cy="29268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0"/>
          <p:cNvSpPr/>
          <p:nvPr/>
        </p:nvSpPr>
        <p:spPr>
          <a:xfrm>
            <a:off x="8765640" y="1930320"/>
            <a:ext cx="246240" cy="29268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1"/>
          <p:cNvSpPr/>
          <p:nvPr/>
        </p:nvSpPr>
        <p:spPr>
          <a:xfrm>
            <a:off x="8951760" y="1767240"/>
            <a:ext cx="120960" cy="41148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2"/>
          <p:cNvSpPr/>
          <p:nvPr/>
        </p:nvSpPr>
        <p:spPr>
          <a:xfrm>
            <a:off x="8978040" y="2050920"/>
            <a:ext cx="64800" cy="1278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3"/>
          <p:cNvSpPr/>
          <p:nvPr/>
        </p:nvSpPr>
        <p:spPr>
          <a:xfrm>
            <a:off x="8951760" y="1856880"/>
            <a:ext cx="120960" cy="817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4"/>
          <p:cNvSpPr/>
          <p:nvPr/>
        </p:nvSpPr>
        <p:spPr>
          <a:xfrm>
            <a:off x="8753400" y="1542240"/>
            <a:ext cx="516960" cy="3412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5"/>
          <p:cNvSpPr/>
          <p:nvPr/>
        </p:nvSpPr>
        <p:spPr>
          <a:xfrm>
            <a:off x="9012960" y="1542240"/>
            <a:ext cx="257400" cy="3412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6"/>
          <p:cNvSpPr/>
          <p:nvPr/>
        </p:nvSpPr>
        <p:spPr>
          <a:xfrm>
            <a:off x="8826840" y="1478880"/>
            <a:ext cx="369360" cy="2782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7"/>
          <p:cNvSpPr/>
          <p:nvPr/>
        </p:nvSpPr>
        <p:spPr>
          <a:xfrm>
            <a:off x="8841240" y="1478880"/>
            <a:ext cx="345240" cy="28440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8"/>
          <p:cNvSpPr/>
          <p:nvPr/>
        </p:nvSpPr>
        <p:spPr>
          <a:xfrm>
            <a:off x="9149040" y="1657800"/>
            <a:ext cx="4248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9"/>
          <p:cNvSpPr/>
          <p:nvPr/>
        </p:nvSpPr>
        <p:spPr>
          <a:xfrm>
            <a:off x="8833320" y="1657800"/>
            <a:ext cx="42480" cy="817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0"/>
          <p:cNvSpPr/>
          <p:nvPr/>
        </p:nvSpPr>
        <p:spPr>
          <a:xfrm>
            <a:off x="8894880" y="1666080"/>
            <a:ext cx="235080" cy="8820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1"/>
          <p:cNvSpPr/>
          <p:nvPr/>
        </p:nvSpPr>
        <p:spPr>
          <a:xfrm>
            <a:off x="8901360" y="1668960"/>
            <a:ext cx="99360" cy="7920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2"/>
          <p:cNvSpPr/>
          <p:nvPr/>
        </p:nvSpPr>
        <p:spPr>
          <a:xfrm>
            <a:off x="9024480" y="1668960"/>
            <a:ext cx="98280" cy="7920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3"/>
          <p:cNvSpPr/>
          <p:nvPr/>
        </p:nvSpPr>
        <p:spPr>
          <a:xfrm>
            <a:off x="8846280" y="1852200"/>
            <a:ext cx="165600" cy="32688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4"/>
          <p:cNvSpPr/>
          <p:nvPr/>
        </p:nvSpPr>
        <p:spPr>
          <a:xfrm>
            <a:off x="9012960" y="1852200"/>
            <a:ext cx="164880" cy="32688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5"/>
          <p:cNvSpPr/>
          <p:nvPr/>
        </p:nvSpPr>
        <p:spPr>
          <a:xfrm>
            <a:off x="8568720" y="2198880"/>
            <a:ext cx="888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3" name="CustomShape 36"/>
          <p:cNvSpPr/>
          <p:nvPr/>
        </p:nvSpPr>
        <p:spPr>
          <a:xfrm flipV="1">
            <a:off x="7367040" y="1703880"/>
            <a:ext cx="912960" cy="5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37"/>
          <p:cNvSpPr/>
          <p:nvPr/>
        </p:nvSpPr>
        <p:spPr>
          <a:xfrm>
            <a:off x="3139920" y="2345040"/>
            <a:ext cx="912960" cy="5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8"/>
          <p:cNvSpPr/>
          <p:nvPr/>
        </p:nvSpPr>
        <p:spPr>
          <a:xfrm flipH="1" flipV="1">
            <a:off x="7551720" y="4269240"/>
            <a:ext cx="912960" cy="5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39"/>
          <p:cNvSpPr/>
          <p:nvPr/>
        </p:nvSpPr>
        <p:spPr>
          <a:xfrm flipH="1">
            <a:off x="3138480" y="4212360"/>
            <a:ext cx="912960" cy="5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40"/>
          <p:cNvSpPr/>
          <p:nvPr/>
        </p:nvSpPr>
        <p:spPr>
          <a:xfrm>
            <a:off x="5349600" y="924480"/>
            <a:ext cx="763920" cy="76500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1"/>
          <p:cNvSpPr/>
          <p:nvPr/>
        </p:nvSpPr>
        <p:spPr>
          <a:xfrm>
            <a:off x="5294160" y="1273320"/>
            <a:ext cx="117360" cy="6876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2"/>
          <p:cNvSpPr/>
          <p:nvPr/>
        </p:nvSpPr>
        <p:spPr>
          <a:xfrm>
            <a:off x="4127760" y="2378520"/>
            <a:ext cx="329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43"/>
          <p:cNvSpPr/>
          <p:nvPr/>
        </p:nvSpPr>
        <p:spPr>
          <a:xfrm>
            <a:off x="3956040" y="1783440"/>
            <a:ext cx="373860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that both PO and DEV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1" name="CustomShape 44"/>
          <p:cNvSpPr/>
          <p:nvPr/>
        </p:nvSpPr>
        <p:spPr>
          <a:xfrm flipH="1">
            <a:off x="4052880" y="5016960"/>
            <a:ext cx="329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45"/>
          <p:cNvSpPr/>
          <p:nvPr/>
        </p:nvSpPr>
        <p:spPr>
          <a:xfrm>
            <a:off x="3830400" y="5142960"/>
            <a:ext cx="37386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3" name="CustomShape 46"/>
          <p:cNvSpPr/>
          <p:nvPr/>
        </p:nvSpPr>
        <p:spPr>
          <a:xfrm rot="5400000">
            <a:off x="8254800" y="3593160"/>
            <a:ext cx="14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47"/>
          <p:cNvSpPr/>
          <p:nvPr/>
        </p:nvSpPr>
        <p:spPr>
          <a:xfrm flipH="1">
            <a:off x="2491560" y="3562920"/>
            <a:ext cx="100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48"/>
          <p:cNvSpPr/>
          <p:nvPr/>
        </p:nvSpPr>
        <p:spPr>
          <a:xfrm>
            <a:off x="9096120" y="3156840"/>
            <a:ext cx="153792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6" name="CustomShape 49"/>
          <p:cNvSpPr/>
          <p:nvPr/>
        </p:nvSpPr>
        <p:spPr>
          <a:xfrm>
            <a:off x="1395720" y="3100680"/>
            <a:ext cx="836640" cy="8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0"/>
          <p:cNvSpPr/>
          <p:nvPr/>
        </p:nvSpPr>
        <p:spPr>
          <a:xfrm>
            <a:off x="1397520" y="3099960"/>
            <a:ext cx="834840" cy="835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1"/>
          <p:cNvSpPr/>
          <p:nvPr/>
        </p:nvSpPr>
        <p:spPr>
          <a:xfrm>
            <a:off x="1576440" y="3652560"/>
            <a:ext cx="475920" cy="28332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2"/>
          <p:cNvSpPr/>
          <p:nvPr/>
        </p:nvSpPr>
        <p:spPr>
          <a:xfrm>
            <a:off x="2008080" y="3745800"/>
            <a:ext cx="44640" cy="14328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3"/>
          <p:cNvSpPr/>
          <p:nvPr/>
        </p:nvSpPr>
        <p:spPr>
          <a:xfrm>
            <a:off x="1920960" y="3681000"/>
            <a:ext cx="48960" cy="24120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4"/>
          <p:cNvSpPr/>
          <p:nvPr/>
        </p:nvSpPr>
        <p:spPr>
          <a:xfrm>
            <a:off x="1832760" y="3654000"/>
            <a:ext cx="51480" cy="28008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5"/>
          <p:cNvSpPr/>
          <p:nvPr/>
        </p:nvSpPr>
        <p:spPr>
          <a:xfrm>
            <a:off x="1747080" y="3654000"/>
            <a:ext cx="48960" cy="28008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6"/>
          <p:cNvSpPr/>
          <p:nvPr/>
        </p:nvSpPr>
        <p:spPr>
          <a:xfrm>
            <a:off x="1659240" y="3679200"/>
            <a:ext cx="49680" cy="24264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7"/>
          <p:cNvSpPr/>
          <p:nvPr/>
        </p:nvSpPr>
        <p:spPr>
          <a:xfrm>
            <a:off x="1576440" y="3747600"/>
            <a:ext cx="46080" cy="14076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8"/>
          <p:cNvSpPr/>
          <p:nvPr/>
        </p:nvSpPr>
        <p:spPr>
          <a:xfrm>
            <a:off x="1611720" y="3717000"/>
            <a:ext cx="405720" cy="5148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9"/>
          <p:cNvSpPr/>
          <p:nvPr/>
        </p:nvSpPr>
        <p:spPr>
          <a:xfrm>
            <a:off x="1577880" y="3804840"/>
            <a:ext cx="473040" cy="4896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0"/>
          <p:cNvSpPr/>
          <p:nvPr/>
        </p:nvSpPr>
        <p:spPr>
          <a:xfrm>
            <a:off x="1626840" y="3891960"/>
            <a:ext cx="375840" cy="4356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61"/>
          <p:cNvSpPr/>
          <p:nvPr/>
        </p:nvSpPr>
        <p:spPr>
          <a:xfrm>
            <a:off x="2008080" y="3745800"/>
            <a:ext cx="9360" cy="2232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2"/>
          <p:cNvSpPr/>
          <p:nvPr/>
        </p:nvSpPr>
        <p:spPr>
          <a:xfrm>
            <a:off x="2008080" y="3804840"/>
            <a:ext cx="42840" cy="4896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63"/>
          <p:cNvSpPr/>
          <p:nvPr/>
        </p:nvSpPr>
        <p:spPr>
          <a:xfrm>
            <a:off x="1920960" y="371700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4"/>
          <p:cNvSpPr/>
          <p:nvPr/>
        </p:nvSpPr>
        <p:spPr>
          <a:xfrm>
            <a:off x="1920960" y="380484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5"/>
          <p:cNvSpPr/>
          <p:nvPr/>
        </p:nvSpPr>
        <p:spPr>
          <a:xfrm>
            <a:off x="1920960" y="3891960"/>
            <a:ext cx="48960" cy="2988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6"/>
          <p:cNvSpPr/>
          <p:nvPr/>
        </p:nvSpPr>
        <p:spPr>
          <a:xfrm>
            <a:off x="1832760" y="3717000"/>
            <a:ext cx="514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7"/>
          <p:cNvSpPr/>
          <p:nvPr/>
        </p:nvSpPr>
        <p:spPr>
          <a:xfrm>
            <a:off x="1832760" y="3804840"/>
            <a:ext cx="514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8"/>
          <p:cNvSpPr/>
          <p:nvPr/>
        </p:nvSpPr>
        <p:spPr>
          <a:xfrm>
            <a:off x="1832760" y="3891960"/>
            <a:ext cx="51480" cy="4212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69"/>
          <p:cNvSpPr/>
          <p:nvPr/>
        </p:nvSpPr>
        <p:spPr>
          <a:xfrm>
            <a:off x="1747080" y="3717000"/>
            <a:ext cx="4896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70"/>
          <p:cNvSpPr/>
          <p:nvPr/>
        </p:nvSpPr>
        <p:spPr>
          <a:xfrm>
            <a:off x="1747080" y="3804840"/>
            <a:ext cx="4896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71"/>
          <p:cNvSpPr/>
          <p:nvPr/>
        </p:nvSpPr>
        <p:spPr>
          <a:xfrm>
            <a:off x="1747080" y="3891960"/>
            <a:ext cx="48960" cy="4212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2"/>
          <p:cNvSpPr/>
          <p:nvPr/>
        </p:nvSpPr>
        <p:spPr>
          <a:xfrm>
            <a:off x="1659240" y="3717000"/>
            <a:ext cx="49680" cy="514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73"/>
          <p:cNvSpPr/>
          <p:nvPr/>
        </p:nvSpPr>
        <p:spPr>
          <a:xfrm>
            <a:off x="1659240" y="3804840"/>
            <a:ext cx="49680" cy="489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74"/>
          <p:cNvSpPr/>
          <p:nvPr/>
        </p:nvSpPr>
        <p:spPr>
          <a:xfrm>
            <a:off x="1659240" y="3891960"/>
            <a:ext cx="49680" cy="2988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75"/>
          <p:cNvSpPr/>
          <p:nvPr/>
        </p:nvSpPr>
        <p:spPr>
          <a:xfrm>
            <a:off x="1611720" y="3747600"/>
            <a:ext cx="10800" cy="2088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76"/>
          <p:cNvSpPr/>
          <p:nvPr/>
        </p:nvSpPr>
        <p:spPr>
          <a:xfrm>
            <a:off x="1577880" y="3804840"/>
            <a:ext cx="44640" cy="4896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77"/>
          <p:cNvSpPr/>
          <p:nvPr/>
        </p:nvSpPr>
        <p:spPr>
          <a:xfrm>
            <a:off x="1756080" y="3495600"/>
            <a:ext cx="116280" cy="2343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78"/>
          <p:cNvSpPr/>
          <p:nvPr/>
        </p:nvSpPr>
        <p:spPr>
          <a:xfrm>
            <a:off x="1756080" y="3580560"/>
            <a:ext cx="116280" cy="8028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9"/>
          <p:cNvSpPr/>
          <p:nvPr/>
        </p:nvSpPr>
        <p:spPr>
          <a:xfrm>
            <a:off x="1564920" y="3278520"/>
            <a:ext cx="499680" cy="3290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80"/>
          <p:cNvSpPr/>
          <p:nvPr/>
        </p:nvSpPr>
        <p:spPr>
          <a:xfrm>
            <a:off x="1636200" y="3218040"/>
            <a:ext cx="356760" cy="26712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81"/>
          <p:cNvSpPr/>
          <p:nvPr/>
        </p:nvSpPr>
        <p:spPr>
          <a:xfrm>
            <a:off x="1658160" y="3165120"/>
            <a:ext cx="313200" cy="27936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2"/>
          <p:cNvSpPr/>
          <p:nvPr/>
        </p:nvSpPr>
        <p:spPr>
          <a:xfrm>
            <a:off x="1598760" y="3301200"/>
            <a:ext cx="432360" cy="15696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3"/>
          <p:cNvSpPr/>
          <p:nvPr/>
        </p:nvSpPr>
        <p:spPr>
          <a:xfrm>
            <a:off x="1671480" y="3318120"/>
            <a:ext cx="284040" cy="27324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4"/>
          <p:cNvSpPr/>
          <p:nvPr/>
        </p:nvSpPr>
        <p:spPr>
          <a:xfrm>
            <a:off x="1815840" y="3327480"/>
            <a:ext cx="173880" cy="28008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85"/>
          <p:cNvSpPr/>
          <p:nvPr/>
        </p:nvSpPr>
        <p:spPr>
          <a:xfrm>
            <a:off x="1720440" y="3191760"/>
            <a:ext cx="189720" cy="10584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86"/>
          <p:cNvSpPr/>
          <p:nvPr/>
        </p:nvSpPr>
        <p:spPr>
          <a:xfrm>
            <a:off x="1639800" y="3312000"/>
            <a:ext cx="335160" cy="15552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87"/>
          <p:cNvSpPr/>
          <p:nvPr/>
        </p:nvSpPr>
        <p:spPr>
          <a:xfrm>
            <a:off x="1946880" y="339012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88"/>
          <p:cNvSpPr/>
          <p:nvPr/>
        </p:nvSpPr>
        <p:spPr>
          <a:xfrm>
            <a:off x="1642320" y="3390120"/>
            <a:ext cx="41400" cy="788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89"/>
          <p:cNvSpPr/>
          <p:nvPr/>
        </p:nvSpPr>
        <p:spPr>
          <a:xfrm>
            <a:off x="1641600" y="3677040"/>
            <a:ext cx="96480" cy="23796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90"/>
          <p:cNvSpPr/>
          <p:nvPr/>
        </p:nvSpPr>
        <p:spPr>
          <a:xfrm>
            <a:off x="1886400" y="3666240"/>
            <a:ext cx="116280" cy="25956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91"/>
          <p:cNvSpPr/>
          <p:nvPr/>
        </p:nvSpPr>
        <p:spPr>
          <a:xfrm>
            <a:off x="1679760" y="3623400"/>
            <a:ext cx="286200" cy="18468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92"/>
          <p:cNvSpPr/>
          <p:nvPr/>
        </p:nvSpPr>
        <p:spPr>
          <a:xfrm>
            <a:off x="1662840" y="3663360"/>
            <a:ext cx="294120" cy="15912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93"/>
          <p:cNvSpPr/>
          <p:nvPr/>
        </p:nvSpPr>
        <p:spPr>
          <a:xfrm>
            <a:off x="1666800" y="3400920"/>
            <a:ext cx="296280" cy="24336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94"/>
          <p:cNvSpPr/>
          <p:nvPr/>
        </p:nvSpPr>
        <p:spPr>
          <a:xfrm>
            <a:off x="1761480" y="3507120"/>
            <a:ext cx="106560" cy="6912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95"/>
          <p:cNvSpPr/>
          <p:nvPr/>
        </p:nvSpPr>
        <p:spPr>
          <a:xfrm>
            <a:off x="1699560" y="3396240"/>
            <a:ext cx="228960" cy="7668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96"/>
          <p:cNvSpPr/>
          <p:nvPr/>
        </p:nvSpPr>
        <p:spPr>
          <a:xfrm>
            <a:off x="1341000" y="3942720"/>
            <a:ext cx="888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44" name="Picture 12" descr=""/>
          <p:cNvPicPr/>
          <p:nvPr/>
        </p:nvPicPr>
        <p:blipFill>
          <a:blip r:embed="rId1"/>
          <a:stretch/>
        </p:blipFill>
        <p:spPr>
          <a:xfrm>
            <a:off x="2274840" y="4729680"/>
            <a:ext cx="820080" cy="966600"/>
          </a:xfrm>
          <a:prstGeom prst="rect">
            <a:avLst/>
          </a:prstGeom>
          <a:ln>
            <a:noFill/>
          </a:ln>
        </p:spPr>
      </p:pic>
      <p:pic>
        <p:nvPicPr>
          <p:cNvPr id="345" name="Picture 194" descr=""/>
          <p:cNvPicPr/>
          <p:nvPr/>
        </p:nvPicPr>
        <p:blipFill>
          <a:blip r:embed="rId2"/>
          <a:stretch/>
        </p:blipFill>
        <p:spPr>
          <a:xfrm>
            <a:off x="8555040" y="4825440"/>
            <a:ext cx="555480" cy="654480"/>
          </a:xfrm>
          <a:prstGeom prst="rect">
            <a:avLst/>
          </a:prstGeom>
          <a:ln>
            <a:noFill/>
          </a:ln>
        </p:spPr>
      </p:pic>
      <p:sp>
        <p:nvSpPr>
          <p:cNvPr id="346" name="CustomShape 97"/>
          <p:cNvSpPr/>
          <p:nvPr/>
        </p:nvSpPr>
        <p:spPr>
          <a:xfrm>
            <a:off x="2382120" y="2565000"/>
            <a:ext cx="153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7" name="CustomShape 98"/>
          <p:cNvSpPr/>
          <p:nvPr/>
        </p:nvSpPr>
        <p:spPr>
          <a:xfrm>
            <a:off x="3650400" y="4394160"/>
            <a:ext cx="153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8" name="CustomShape 99"/>
          <p:cNvSpPr/>
          <p:nvPr/>
        </p:nvSpPr>
        <p:spPr>
          <a:xfrm>
            <a:off x="6291360" y="4429440"/>
            <a:ext cx="153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9" name="CustomShape 100"/>
          <p:cNvSpPr/>
          <p:nvPr/>
        </p:nvSpPr>
        <p:spPr>
          <a:xfrm>
            <a:off x="3973680" y="2821680"/>
            <a:ext cx="37386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0" name="CustomShape 101"/>
          <p:cNvSpPr/>
          <p:nvPr/>
        </p:nvSpPr>
        <p:spPr>
          <a:xfrm>
            <a:off x="7631640" y="2615760"/>
            <a:ext cx="1537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1" name="CustomShape 102"/>
          <p:cNvSpPr/>
          <p:nvPr/>
        </p:nvSpPr>
        <p:spPr>
          <a:xfrm>
            <a:off x="1873440" y="5667120"/>
            <a:ext cx="1384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2" name="CustomShape 103"/>
          <p:cNvSpPr/>
          <p:nvPr/>
        </p:nvSpPr>
        <p:spPr>
          <a:xfrm>
            <a:off x="7925400" y="5697720"/>
            <a:ext cx="19026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3" name="CustomShape 104"/>
          <p:cNvSpPr/>
          <p:nvPr/>
        </p:nvSpPr>
        <p:spPr>
          <a:xfrm>
            <a:off x="2332800" y="3601800"/>
            <a:ext cx="12988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Search / Navigate</a:t>
            </a:r>
            <a:br/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Generate documentation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354" name="Picture 203" descr=""/>
          <p:cNvPicPr/>
          <p:nvPr/>
        </p:nvPicPr>
        <p:blipFill>
          <a:blip r:embed="rId3"/>
          <a:stretch/>
        </p:blipFill>
        <p:spPr>
          <a:xfrm>
            <a:off x="5466960" y="1039320"/>
            <a:ext cx="556200" cy="556200"/>
          </a:xfrm>
          <a:prstGeom prst="rect">
            <a:avLst/>
          </a:prstGeom>
          <a:ln>
            <a:noFill/>
          </a:ln>
        </p:spPr>
      </p:pic>
      <p:pic>
        <p:nvPicPr>
          <p:cNvPr id="355" name="Picture 204" descr=""/>
          <p:cNvPicPr/>
          <p:nvPr/>
        </p:nvPicPr>
        <p:blipFill>
          <a:blip r:embed="rId4"/>
          <a:stretch/>
        </p:blipFill>
        <p:spPr>
          <a:xfrm>
            <a:off x="3571920" y="3263400"/>
            <a:ext cx="556200" cy="556200"/>
          </a:xfrm>
          <a:prstGeom prst="rect">
            <a:avLst/>
          </a:prstGeom>
          <a:ln>
            <a:noFill/>
          </a:ln>
        </p:spPr>
      </p:pic>
      <p:sp>
        <p:nvSpPr>
          <p:cNvPr id="356" name="CustomShape 105"/>
          <p:cNvSpPr/>
          <p:nvPr/>
        </p:nvSpPr>
        <p:spPr>
          <a:xfrm>
            <a:off x="982800" y="1370160"/>
            <a:ext cx="114084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7" name="CustomShape 106"/>
          <p:cNvSpPr/>
          <p:nvPr/>
        </p:nvSpPr>
        <p:spPr>
          <a:xfrm>
            <a:off x="8951040" y="1808280"/>
            <a:ext cx="106560" cy="3708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07"/>
          <p:cNvSpPr/>
          <p:nvPr/>
        </p:nvSpPr>
        <p:spPr>
          <a:xfrm>
            <a:off x="8913960" y="1689120"/>
            <a:ext cx="35640" cy="356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08"/>
          <p:cNvSpPr/>
          <p:nvPr/>
        </p:nvSpPr>
        <p:spPr>
          <a:xfrm>
            <a:off x="9053640" y="1689120"/>
            <a:ext cx="35640" cy="356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09"/>
          <p:cNvSpPr/>
          <p:nvPr/>
        </p:nvSpPr>
        <p:spPr>
          <a:xfrm>
            <a:off x="2512440" y="1785240"/>
            <a:ext cx="106560" cy="3708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10"/>
          <p:cNvSpPr/>
          <p:nvPr/>
        </p:nvSpPr>
        <p:spPr>
          <a:xfrm>
            <a:off x="2475360" y="1666080"/>
            <a:ext cx="35640" cy="356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11"/>
          <p:cNvSpPr/>
          <p:nvPr/>
        </p:nvSpPr>
        <p:spPr>
          <a:xfrm>
            <a:off x="2615040" y="1666080"/>
            <a:ext cx="35640" cy="356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12"/>
          <p:cNvSpPr/>
          <p:nvPr/>
        </p:nvSpPr>
        <p:spPr>
          <a:xfrm>
            <a:off x="1760040" y="3518640"/>
            <a:ext cx="95760" cy="331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13"/>
          <p:cNvSpPr/>
          <p:nvPr/>
        </p:nvSpPr>
        <p:spPr>
          <a:xfrm>
            <a:off x="1726920" y="341136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14"/>
          <p:cNvSpPr/>
          <p:nvPr/>
        </p:nvSpPr>
        <p:spPr>
          <a:xfrm>
            <a:off x="1852200" y="3411360"/>
            <a:ext cx="32040" cy="320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6" name="" descr=""/>
          <p:cNvPicPr/>
          <p:nvPr/>
        </p:nvPicPr>
        <p:blipFill>
          <a:blip r:embed="rId5"/>
          <a:stretch/>
        </p:blipFill>
        <p:spPr>
          <a:xfrm>
            <a:off x="4137840" y="3178800"/>
            <a:ext cx="3494520" cy="99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6913718-48A2-4253-9D17-A57866A9616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3840" cy="1446840"/>
          </a:xfrm>
          <a:prstGeom prst="rect">
            <a:avLst/>
          </a:prstGeom>
          <a:ln>
            <a:noFill/>
          </a:ln>
        </p:spPr>
      </p:pic>
      <p:sp>
        <p:nvSpPr>
          <p:cNvPr id="370" name="CustomShape 3"/>
          <p:cNvSpPr/>
          <p:nvPr/>
        </p:nvSpPr>
        <p:spPr>
          <a:xfrm>
            <a:off x="1293120" y="2088000"/>
            <a:ext cx="9650160" cy="38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Open source project on Apache Licence 2.0</a:t>
            </a:r>
            <a:endParaRPr b="0" lang="en-GB" sz="3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Hosted on GitHub</a:t>
            </a:r>
            <a:endParaRPr b="0" lang="en-GB" sz="3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Stack 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600" spc="-1" strike="noStrike"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5142240" y="2822040"/>
            <a:ext cx="472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https://github.com/KelkooGroup/theGardener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3"/>
          <a:stretch/>
        </p:blipFill>
        <p:spPr>
          <a:xfrm>
            <a:off x="2645280" y="3347640"/>
            <a:ext cx="1460160" cy="697320"/>
          </a:xfrm>
          <a:prstGeom prst="rect">
            <a:avLst/>
          </a:prstGeom>
          <a:ln>
            <a:noFill/>
          </a:ln>
        </p:spPr>
      </p:pic>
      <p:pic>
        <p:nvPicPr>
          <p:cNvPr id="373" name="" descr=""/>
          <p:cNvPicPr/>
          <p:nvPr/>
        </p:nvPicPr>
        <p:blipFill>
          <a:blip r:embed="rId4"/>
          <a:stretch/>
        </p:blipFill>
        <p:spPr>
          <a:xfrm>
            <a:off x="4058280" y="3346560"/>
            <a:ext cx="1849320" cy="693360"/>
          </a:xfrm>
          <a:prstGeom prst="rect">
            <a:avLst/>
          </a:prstGeom>
          <a:ln>
            <a:noFill/>
          </a:ln>
        </p:spPr>
      </p:pic>
      <p:pic>
        <p:nvPicPr>
          <p:cNvPr id="374" name="" descr=""/>
          <p:cNvPicPr/>
          <p:nvPr/>
        </p:nvPicPr>
        <p:blipFill>
          <a:blip r:embed="rId5"/>
          <a:stretch/>
        </p:blipFill>
        <p:spPr>
          <a:xfrm>
            <a:off x="5938920" y="3382560"/>
            <a:ext cx="744840" cy="72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D4C19AA-E8E1-46F6-ADFA-F5B34307AC50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3840" cy="1446840"/>
          </a:xfrm>
          <a:prstGeom prst="rect">
            <a:avLst/>
          </a:prstGeom>
          <a:ln>
            <a:noFill/>
          </a:ln>
        </p:spPr>
      </p:pic>
      <p:sp>
        <p:nvSpPr>
          <p:cNvPr id="378" name="CustomShape 3"/>
          <p:cNvSpPr/>
          <p:nvPr/>
        </p:nvSpPr>
        <p:spPr>
          <a:xfrm>
            <a:off x="1293120" y="2088000"/>
            <a:ext cx="9650160" cy="38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Features milestones</a:t>
            </a:r>
            <a:endParaRPr b="0" lang="en-GB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M1 : Generate documentation </a:t>
            </a:r>
            <a:r>
              <a:rPr b="0" lang="en-GB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(Work in progress)</a:t>
            </a:r>
            <a:endParaRPr b="0" lang="en-GB" sz="24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M2 : Administration</a:t>
            </a:r>
            <a:endParaRPr b="0" lang="en-GB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M3 : Packaging</a:t>
            </a:r>
            <a:endParaRPr b="0" lang="en-GB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M4 : Write scenario through a work flow</a:t>
            </a:r>
            <a:endParaRPr b="0" lang="en-GB" sz="3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404040"/>
                </a:solidFill>
                <a:latin typeface="Calibri"/>
                <a:ea typeface="DejaVu Sans"/>
              </a:rPr>
              <a:t>M5 : Generate an API documentation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F67583A-0BCE-4240-AD7C-CF9EA1A43D5F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1f7079"/>
              </a:buClr>
              <a:buFont typeface="Wingdings" charset="2"/>
              <a:buChar char=""/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organise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657120" y="2549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4"/>
          <p:cNvSpPr/>
          <p:nvPr/>
        </p:nvSpPr>
        <p:spPr>
          <a:xfrm>
            <a:off x="6657120" y="2614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3" name="Line 5"/>
          <p:cNvSpPr/>
          <p:nvPr/>
        </p:nvSpPr>
        <p:spPr>
          <a:xfrm>
            <a:off x="6712560" y="2867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4" name="CustomShape 6"/>
          <p:cNvSpPr/>
          <p:nvPr/>
        </p:nvSpPr>
        <p:spPr>
          <a:xfrm>
            <a:off x="6892560" y="2660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7"/>
          <p:cNvSpPr/>
          <p:nvPr/>
        </p:nvSpPr>
        <p:spPr>
          <a:xfrm>
            <a:off x="6892560" y="2725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6" name="Line 8"/>
          <p:cNvSpPr/>
          <p:nvPr/>
        </p:nvSpPr>
        <p:spPr>
          <a:xfrm>
            <a:off x="6948000" y="2978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7" name="CustomShape 9"/>
          <p:cNvSpPr/>
          <p:nvPr/>
        </p:nvSpPr>
        <p:spPr>
          <a:xfrm>
            <a:off x="7108560" y="2333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0"/>
          <p:cNvSpPr/>
          <p:nvPr/>
        </p:nvSpPr>
        <p:spPr>
          <a:xfrm>
            <a:off x="7108560" y="2398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9" name="Line 11"/>
          <p:cNvSpPr/>
          <p:nvPr/>
        </p:nvSpPr>
        <p:spPr>
          <a:xfrm>
            <a:off x="7164000" y="265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0" name="CustomShape 12"/>
          <p:cNvSpPr/>
          <p:nvPr/>
        </p:nvSpPr>
        <p:spPr>
          <a:xfrm>
            <a:off x="7377120" y="2693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3"/>
          <p:cNvSpPr/>
          <p:nvPr/>
        </p:nvSpPr>
        <p:spPr>
          <a:xfrm>
            <a:off x="7377120" y="2758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2" name="Line 14"/>
          <p:cNvSpPr/>
          <p:nvPr/>
        </p:nvSpPr>
        <p:spPr>
          <a:xfrm>
            <a:off x="7432560" y="301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3" name="CustomShape 15"/>
          <p:cNvSpPr/>
          <p:nvPr/>
        </p:nvSpPr>
        <p:spPr>
          <a:xfrm>
            <a:off x="6712560" y="2437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6"/>
          <p:cNvSpPr/>
          <p:nvPr/>
        </p:nvSpPr>
        <p:spPr>
          <a:xfrm>
            <a:off x="6712560" y="2502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5" name="Line 17"/>
          <p:cNvSpPr/>
          <p:nvPr/>
        </p:nvSpPr>
        <p:spPr>
          <a:xfrm>
            <a:off x="6768000" y="2755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6" name="CustomShape 18"/>
          <p:cNvSpPr/>
          <p:nvPr/>
        </p:nvSpPr>
        <p:spPr>
          <a:xfrm>
            <a:off x="7612560" y="2620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9"/>
          <p:cNvSpPr/>
          <p:nvPr/>
        </p:nvSpPr>
        <p:spPr>
          <a:xfrm>
            <a:off x="7612560" y="2685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8" name="Line 20"/>
          <p:cNvSpPr/>
          <p:nvPr/>
        </p:nvSpPr>
        <p:spPr>
          <a:xfrm>
            <a:off x="7668000" y="2938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9" name="CustomShape 21"/>
          <p:cNvSpPr/>
          <p:nvPr/>
        </p:nvSpPr>
        <p:spPr>
          <a:xfrm>
            <a:off x="7488000" y="2084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22"/>
          <p:cNvSpPr/>
          <p:nvPr/>
        </p:nvSpPr>
        <p:spPr>
          <a:xfrm>
            <a:off x="7488000" y="2149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1" name="Line 23"/>
          <p:cNvSpPr/>
          <p:nvPr/>
        </p:nvSpPr>
        <p:spPr>
          <a:xfrm>
            <a:off x="7543440" y="2402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2" name="CustomShape 24"/>
          <p:cNvSpPr/>
          <p:nvPr/>
        </p:nvSpPr>
        <p:spPr>
          <a:xfrm>
            <a:off x="7723440" y="2196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25"/>
          <p:cNvSpPr/>
          <p:nvPr/>
        </p:nvSpPr>
        <p:spPr>
          <a:xfrm>
            <a:off x="7723440" y="2260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4" name="Line 26"/>
          <p:cNvSpPr/>
          <p:nvPr/>
        </p:nvSpPr>
        <p:spPr>
          <a:xfrm>
            <a:off x="7778880" y="2513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5" name="CustomShape 27"/>
          <p:cNvSpPr/>
          <p:nvPr/>
        </p:nvSpPr>
        <p:spPr>
          <a:xfrm>
            <a:off x="7939440" y="1868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28"/>
          <p:cNvSpPr/>
          <p:nvPr/>
        </p:nvSpPr>
        <p:spPr>
          <a:xfrm>
            <a:off x="7939440" y="1933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7" name="Line 29"/>
          <p:cNvSpPr/>
          <p:nvPr/>
        </p:nvSpPr>
        <p:spPr>
          <a:xfrm>
            <a:off x="7994880" y="2186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8" name="CustomShape 30"/>
          <p:cNvSpPr/>
          <p:nvPr/>
        </p:nvSpPr>
        <p:spPr>
          <a:xfrm>
            <a:off x="8208000" y="2228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31"/>
          <p:cNvSpPr/>
          <p:nvPr/>
        </p:nvSpPr>
        <p:spPr>
          <a:xfrm>
            <a:off x="8208000" y="2293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0" name="Line 32"/>
          <p:cNvSpPr/>
          <p:nvPr/>
        </p:nvSpPr>
        <p:spPr>
          <a:xfrm>
            <a:off x="8263440" y="2546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11" name="CustomShape 33"/>
          <p:cNvSpPr/>
          <p:nvPr/>
        </p:nvSpPr>
        <p:spPr>
          <a:xfrm>
            <a:off x="7543440" y="1972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34"/>
          <p:cNvSpPr/>
          <p:nvPr/>
        </p:nvSpPr>
        <p:spPr>
          <a:xfrm>
            <a:off x="7543440" y="2037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3" name="Line 35"/>
          <p:cNvSpPr/>
          <p:nvPr/>
        </p:nvSpPr>
        <p:spPr>
          <a:xfrm>
            <a:off x="7598880" y="2290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14" name="CustomShape 36"/>
          <p:cNvSpPr/>
          <p:nvPr/>
        </p:nvSpPr>
        <p:spPr>
          <a:xfrm>
            <a:off x="8443440" y="2156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37"/>
          <p:cNvSpPr/>
          <p:nvPr/>
        </p:nvSpPr>
        <p:spPr>
          <a:xfrm>
            <a:off x="8443440" y="2220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6" name="Line 38"/>
          <p:cNvSpPr/>
          <p:nvPr/>
        </p:nvSpPr>
        <p:spPr>
          <a:xfrm>
            <a:off x="8498880" y="2473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17" name="CustomShape 39"/>
          <p:cNvSpPr/>
          <p:nvPr/>
        </p:nvSpPr>
        <p:spPr>
          <a:xfrm>
            <a:off x="6009120" y="1732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40"/>
          <p:cNvSpPr/>
          <p:nvPr/>
        </p:nvSpPr>
        <p:spPr>
          <a:xfrm>
            <a:off x="6009120" y="1797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9" name="Line 41"/>
          <p:cNvSpPr/>
          <p:nvPr/>
        </p:nvSpPr>
        <p:spPr>
          <a:xfrm>
            <a:off x="6064560" y="2050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0" name="CustomShape 42"/>
          <p:cNvSpPr/>
          <p:nvPr/>
        </p:nvSpPr>
        <p:spPr>
          <a:xfrm>
            <a:off x="6244560" y="1843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43"/>
          <p:cNvSpPr/>
          <p:nvPr/>
        </p:nvSpPr>
        <p:spPr>
          <a:xfrm>
            <a:off x="6244560" y="1908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2" name="Line 44"/>
          <p:cNvSpPr/>
          <p:nvPr/>
        </p:nvSpPr>
        <p:spPr>
          <a:xfrm>
            <a:off x="6300000" y="2161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3" name="CustomShape 45"/>
          <p:cNvSpPr/>
          <p:nvPr/>
        </p:nvSpPr>
        <p:spPr>
          <a:xfrm>
            <a:off x="6460560" y="1516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6"/>
          <p:cNvSpPr/>
          <p:nvPr/>
        </p:nvSpPr>
        <p:spPr>
          <a:xfrm>
            <a:off x="6460560" y="1581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5" name="Line 47"/>
          <p:cNvSpPr/>
          <p:nvPr/>
        </p:nvSpPr>
        <p:spPr>
          <a:xfrm>
            <a:off x="6516000" y="1834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6" name="CustomShape 48"/>
          <p:cNvSpPr/>
          <p:nvPr/>
        </p:nvSpPr>
        <p:spPr>
          <a:xfrm>
            <a:off x="6729120" y="1876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49"/>
          <p:cNvSpPr/>
          <p:nvPr/>
        </p:nvSpPr>
        <p:spPr>
          <a:xfrm>
            <a:off x="6729120" y="1941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8" name="Line 50"/>
          <p:cNvSpPr/>
          <p:nvPr/>
        </p:nvSpPr>
        <p:spPr>
          <a:xfrm>
            <a:off x="6784560" y="2194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29" name="CustomShape 51"/>
          <p:cNvSpPr/>
          <p:nvPr/>
        </p:nvSpPr>
        <p:spPr>
          <a:xfrm>
            <a:off x="6064560" y="1620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52"/>
          <p:cNvSpPr/>
          <p:nvPr/>
        </p:nvSpPr>
        <p:spPr>
          <a:xfrm>
            <a:off x="6064560" y="1685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1" name="Line 53"/>
          <p:cNvSpPr/>
          <p:nvPr/>
        </p:nvSpPr>
        <p:spPr>
          <a:xfrm>
            <a:off x="6120000" y="193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32" name="CustomShape 54"/>
          <p:cNvSpPr/>
          <p:nvPr/>
        </p:nvSpPr>
        <p:spPr>
          <a:xfrm>
            <a:off x="6964560" y="180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55"/>
          <p:cNvSpPr/>
          <p:nvPr/>
        </p:nvSpPr>
        <p:spPr>
          <a:xfrm>
            <a:off x="6964560" y="186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4" name="Line 56"/>
          <p:cNvSpPr/>
          <p:nvPr/>
        </p:nvSpPr>
        <p:spPr>
          <a:xfrm>
            <a:off x="7020000" y="212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35" name="CustomShape 57"/>
          <p:cNvSpPr/>
          <p:nvPr/>
        </p:nvSpPr>
        <p:spPr>
          <a:xfrm>
            <a:off x="2514240" y="2703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8"/>
          <p:cNvSpPr/>
          <p:nvPr/>
        </p:nvSpPr>
        <p:spPr>
          <a:xfrm>
            <a:off x="2514240" y="2768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7" name="Line 59"/>
          <p:cNvSpPr/>
          <p:nvPr/>
        </p:nvSpPr>
        <p:spPr>
          <a:xfrm>
            <a:off x="2569680" y="302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38" name="CustomShape 60"/>
          <p:cNvSpPr/>
          <p:nvPr/>
        </p:nvSpPr>
        <p:spPr>
          <a:xfrm>
            <a:off x="2749680" y="2814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61"/>
          <p:cNvSpPr/>
          <p:nvPr/>
        </p:nvSpPr>
        <p:spPr>
          <a:xfrm>
            <a:off x="2749680" y="2879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0" name="Line 62"/>
          <p:cNvSpPr/>
          <p:nvPr/>
        </p:nvSpPr>
        <p:spPr>
          <a:xfrm>
            <a:off x="2805120" y="313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1" name="CustomShape 63"/>
          <p:cNvSpPr/>
          <p:nvPr/>
        </p:nvSpPr>
        <p:spPr>
          <a:xfrm>
            <a:off x="2965680" y="2487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64"/>
          <p:cNvSpPr/>
          <p:nvPr/>
        </p:nvSpPr>
        <p:spPr>
          <a:xfrm>
            <a:off x="2965680" y="2552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3" name="Line 65"/>
          <p:cNvSpPr/>
          <p:nvPr/>
        </p:nvSpPr>
        <p:spPr>
          <a:xfrm>
            <a:off x="3021120" y="280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4" name="CustomShape 66"/>
          <p:cNvSpPr/>
          <p:nvPr/>
        </p:nvSpPr>
        <p:spPr>
          <a:xfrm>
            <a:off x="3234240" y="2847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67"/>
          <p:cNvSpPr/>
          <p:nvPr/>
        </p:nvSpPr>
        <p:spPr>
          <a:xfrm>
            <a:off x="3234240" y="2912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6" name="Line 68"/>
          <p:cNvSpPr/>
          <p:nvPr/>
        </p:nvSpPr>
        <p:spPr>
          <a:xfrm>
            <a:off x="3289680" y="316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7" name="CustomShape 69"/>
          <p:cNvSpPr/>
          <p:nvPr/>
        </p:nvSpPr>
        <p:spPr>
          <a:xfrm>
            <a:off x="2569680" y="2591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70"/>
          <p:cNvSpPr/>
          <p:nvPr/>
        </p:nvSpPr>
        <p:spPr>
          <a:xfrm>
            <a:off x="2569680" y="2656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9" name="Line 71"/>
          <p:cNvSpPr/>
          <p:nvPr/>
        </p:nvSpPr>
        <p:spPr>
          <a:xfrm>
            <a:off x="2625120" y="2909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50" name="CustomShape 72"/>
          <p:cNvSpPr/>
          <p:nvPr/>
        </p:nvSpPr>
        <p:spPr>
          <a:xfrm>
            <a:off x="3469680" y="2774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73"/>
          <p:cNvSpPr/>
          <p:nvPr/>
        </p:nvSpPr>
        <p:spPr>
          <a:xfrm>
            <a:off x="3469680" y="2839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2" name="Line 74"/>
          <p:cNvSpPr/>
          <p:nvPr/>
        </p:nvSpPr>
        <p:spPr>
          <a:xfrm>
            <a:off x="3525120" y="3092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53" name="CustomShape 75"/>
          <p:cNvSpPr/>
          <p:nvPr/>
        </p:nvSpPr>
        <p:spPr>
          <a:xfrm>
            <a:off x="3345120" y="2238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76"/>
          <p:cNvSpPr/>
          <p:nvPr/>
        </p:nvSpPr>
        <p:spPr>
          <a:xfrm>
            <a:off x="3345120" y="2303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5" name="Line 77"/>
          <p:cNvSpPr/>
          <p:nvPr/>
        </p:nvSpPr>
        <p:spPr>
          <a:xfrm>
            <a:off x="3400560" y="2556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56" name="CustomShape 78"/>
          <p:cNvSpPr/>
          <p:nvPr/>
        </p:nvSpPr>
        <p:spPr>
          <a:xfrm>
            <a:off x="3580560" y="2349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79"/>
          <p:cNvSpPr/>
          <p:nvPr/>
        </p:nvSpPr>
        <p:spPr>
          <a:xfrm>
            <a:off x="3580560" y="2414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8" name="Line 80"/>
          <p:cNvSpPr/>
          <p:nvPr/>
        </p:nvSpPr>
        <p:spPr>
          <a:xfrm>
            <a:off x="3636000" y="2667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59" name="CustomShape 81"/>
          <p:cNvSpPr/>
          <p:nvPr/>
        </p:nvSpPr>
        <p:spPr>
          <a:xfrm>
            <a:off x="3796560" y="2022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2"/>
          <p:cNvSpPr/>
          <p:nvPr/>
        </p:nvSpPr>
        <p:spPr>
          <a:xfrm>
            <a:off x="3796560" y="2087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1" name="Line 83"/>
          <p:cNvSpPr/>
          <p:nvPr/>
        </p:nvSpPr>
        <p:spPr>
          <a:xfrm>
            <a:off x="3852000" y="2340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62" name="CustomShape 84"/>
          <p:cNvSpPr/>
          <p:nvPr/>
        </p:nvSpPr>
        <p:spPr>
          <a:xfrm>
            <a:off x="4065120" y="2382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85"/>
          <p:cNvSpPr/>
          <p:nvPr/>
        </p:nvSpPr>
        <p:spPr>
          <a:xfrm>
            <a:off x="4065120" y="2447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4" name="Line 86"/>
          <p:cNvSpPr/>
          <p:nvPr/>
        </p:nvSpPr>
        <p:spPr>
          <a:xfrm>
            <a:off x="4120560" y="2700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65" name="CustomShape 87"/>
          <p:cNvSpPr/>
          <p:nvPr/>
        </p:nvSpPr>
        <p:spPr>
          <a:xfrm>
            <a:off x="3400560" y="2126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88"/>
          <p:cNvSpPr/>
          <p:nvPr/>
        </p:nvSpPr>
        <p:spPr>
          <a:xfrm>
            <a:off x="3400560" y="2191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7" name="Line 89"/>
          <p:cNvSpPr/>
          <p:nvPr/>
        </p:nvSpPr>
        <p:spPr>
          <a:xfrm>
            <a:off x="3456000" y="2444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68" name="CustomShape 90"/>
          <p:cNvSpPr/>
          <p:nvPr/>
        </p:nvSpPr>
        <p:spPr>
          <a:xfrm>
            <a:off x="4300560" y="2309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91"/>
          <p:cNvSpPr/>
          <p:nvPr/>
        </p:nvSpPr>
        <p:spPr>
          <a:xfrm>
            <a:off x="4300560" y="2374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0" name="Line 92"/>
          <p:cNvSpPr/>
          <p:nvPr/>
        </p:nvSpPr>
        <p:spPr>
          <a:xfrm>
            <a:off x="4356000" y="2627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71" name="CustomShape 93"/>
          <p:cNvSpPr/>
          <p:nvPr/>
        </p:nvSpPr>
        <p:spPr>
          <a:xfrm>
            <a:off x="1866240" y="1886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94"/>
          <p:cNvSpPr/>
          <p:nvPr/>
        </p:nvSpPr>
        <p:spPr>
          <a:xfrm>
            <a:off x="1866240" y="1951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3" name="Line 95"/>
          <p:cNvSpPr/>
          <p:nvPr/>
        </p:nvSpPr>
        <p:spPr>
          <a:xfrm>
            <a:off x="1921680" y="2204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74" name="CustomShape 96"/>
          <p:cNvSpPr/>
          <p:nvPr/>
        </p:nvSpPr>
        <p:spPr>
          <a:xfrm>
            <a:off x="2101680" y="1997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97"/>
          <p:cNvSpPr/>
          <p:nvPr/>
        </p:nvSpPr>
        <p:spPr>
          <a:xfrm>
            <a:off x="2101680" y="2062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6" name="Line 98"/>
          <p:cNvSpPr/>
          <p:nvPr/>
        </p:nvSpPr>
        <p:spPr>
          <a:xfrm>
            <a:off x="2157120" y="2315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77" name="CustomShape 99"/>
          <p:cNvSpPr/>
          <p:nvPr/>
        </p:nvSpPr>
        <p:spPr>
          <a:xfrm>
            <a:off x="2317680" y="1670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100"/>
          <p:cNvSpPr/>
          <p:nvPr/>
        </p:nvSpPr>
        <p:spPr>
          <a:xfrm>
            <a:off x="2317680" y="1735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9" name="Line 101"/>
          <p:cNvSpPr/>
          <p:nvPr/>
        </p:nvSpPr>
        <p:spPr>
          <a:xfrm>
            <a:off x="2373120" y="1988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0" name="CustomShape 102"/>
          <p:cNvSpPr/>
          <p:nvPr/>
        </p:nvSpPr>
        <p:spPr>
          <a:xfrm>
            <a:off x="2586240" y="2030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103"/>
          <p:cNvSpPr/>
          <p:nvPr/>
        </p:nvSpPr>
        <p:spPr>
          <a:xfrm>
            <a:off x="2586240" y="2095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2" name="Line 104"/>
          <p:cNvSpPr/>
          <p:nvPr/>
        </p:nvSpPr>
        <p:spPr>
          <a:xfrm>
            <a:off x="2641680" y="2348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3" name="CustomShape 105"/>
          <p:cNvSpPr/>
          <p:nvPr/>
        </p:nvSpPr>
        <p:spPr>
          <a:xfrm>
            <a:off x="1921680" y="1774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106"/>
          <p:cNvSpPr/>
          <p:nvPr/>
        </p:nvSpPr>
        <p:spPr>
          <a:xfrm>
            <a:off x="1921680" y="1839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5" name="Line 107"/>
          <p:cNvSpPr/>
          <p:nvPr/>
        </p:nvSpPr>
        <p:spPr>
          <a:xfrm>
            <a:off x="1977120" y="2092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6" name="CustomShape 108"/>
          <p:cNvSpPr/>
          <p:nvPr/>
        </p:nvSpPr>
        <p:spPr>
          <a:xfrm>
            <a:off x="2821680" y="1957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109"/>
          <p:cNvSpPr/>
          <p:nvPr/>
        </p:nvSpPr>
        <p:spPr>
          <a:xfrm>
            <a:off x="2821680" y="2022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8" name="Line 110"/>
          <p:cNvSpPr/>
          <p:nvPr/>
        </p:nvSpPr>
        <p:spPr>
          <a:xfrm>
            <a:off x="2877120" y="2275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9" name="CustomShape 111"/>
          <p:cNvSpPr/>
          <p:nvPr/>
        </p:nvSpPr>
        <p:spPr>
          <a:xfrm>
            <a:off x="6663600" y="2556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112"/>
          <p:cNvSpPr/>
          <p:nvPr/>
        </p:nvSpPr>
        <p:spPr>
          <a:xfrm>
            <a:off x="6663600" y="2620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1" name="Line 113"/>
          <p:cNvSpPr/>
          <p:nvPr/>
        </p:nvSpPr>
        <p:spPr>
          <a:xfrm>
            <a:off x="6719040" y="2873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92" name="CustomShape 114"/>
          <p:cNvSpPr/>
          <p:nvPr/>
        </p:nvSpPr>
        <p:spPr>
          <a:xfrm>
            <a:off x="6899040" y="2667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115"/>
          <p:cNvSpPr/>
          <p:nvPr/>
        </p:nvSpPr>
        <p:spPr>
          <a:xfrm>
            <a:off x="6899040" y="2732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4" name="Line 116"/>
          <p:cNvSpPr/>
          <p:nvPr/>
        </p:nvSpPr>
        <p:spPr>
          <a:xfrm>
            <a:off x="6954480" y="298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95" name="CustomShape 117"/>
          <p:cNvSpPr/>
          <p:nvPr/>
        </p:nvSpPr>
        <p:spPr>
          <a:xfrm>
            <a:off x="7115040" y="2340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118"/>
          <p:cNvSpPr/>
          <p:nvPr/>
        </p:nvSpPr>
        <p:spPr>
          <a:xfrm>
            <a:off x="7115040" y="2404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7" name="Line 119"/>
          <p:cNvSpPr/>
          <p:nvPr/>
        </p:nvSpPr>
        <p:spPr>
          <a:xfrm>
            <a:off x="7170480" y="265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98" name="CustomShape 120"/>
          <p:cNvSpPr/>
          <p:nvPr/>
        </p:nvSpPr>
        <p:spPr>
          <a:xfrm>
            <a:off x="7383600" y="2700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121"/>
          <p:cNvSpPr/>
          <p:nvPr/>
        </p:nvSpPr>
        <p:spPr>
          <a:xfrm>
            <a:off x="7383600" y="2764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0" name="Line 122"/>
          <p:cNvSpPr/>
          <p:nvPr/>
        </p:nvSpPr>
        <p:spPr>
          <a:xfrm>
            <a:off x="7439040" y="301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1" name="CustomShape 123"/>
          <p:cNvSpPr/>
          <p:nvPr/>
        </p:nvSpPr>
        <p:spPr>
          <a:xfrm>
            <a:off x="6719040" y="2444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124"/>
          <p:cNvSpPr/>
          <p:nvPr/>
        </p:nvSpPr>
        <p:spPr>
          <a:xfrm>
            <a:off x="6719040" y="2508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3" name="Line 125"/>
          <p:cNvSpPr/>
          <p:nvPr/>
        </p:nvSpPr>
        <p:spPr>
          <a:xfrm>
            <a:off x="6774480" y="2761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4" name="CustomShape 126"/>
          <p:cNvSpPr/>
          <p:nvPr/>
        </p:nvSpPr>
        <p:spPr>
          <a:xfrm>
            <a:off x="7619040" y="2627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127"/>
          <p:cNvSpPr/>
          <p:nvPr/>
        </p:nvSpPr>
        <p:spPr>
          <a:xfrm>
            <a:off x="7619040" y="2692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6" name="Line 128"/>
          <p:cNvSpPr/>
          <p:nvPr/>
        </p:nvSpPr>
        <p:spPr>
          <a:xfrm>
            <a:off x="7674480" y="2945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07" name="CustomShape 129"/>
          <p:cNvSpPr/>
          <p:nvPr/>
        </p:nvSpPr>
        <p:spPr>
          <a:xfrm>
            <a:off x="7494480" y="2091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130"/>
          <p:cNvSpPr/>
          <p:nvPr/>
        </p:nvSpPr>
        <p:spPr>
          <a:xfrm>
            <a:off x="7494480" y="2156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9" name="Line 131"/>
          <p:cNvSpPr/>
          <p:nvPr/>
        </p:nvSpPr>
        <p:spPr>
          <a:xfrm>
            <a:off x="7549920" y="2409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10" name="CustomShape 132"/>
          <p:cNvSpPr/>
          <p:nvPr/>
        </p:nvSpPr>
        <p:spPr>
          <a:xfrm>
            <a:off x="7729920" y="2202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133"/>
          <p:cNvSpPr/>
          <p:nvPr/>
        </p:nvSpPr>
        <p:spPr>
          <a:xfrm>
            <a:off x="7729920" y="2267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2" name="Line 134"/>
          <p:cNvSpPr/>
          <p:nvPr/>
        </p:nvSpPr>
        <p:spPr>
          <a:xfrm>
            <a:off x="7785360" y="2520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13" name="CustomShape 135"/>
          <p:cNvSpPr/>
          <p:nvPr/>
        </p:nvSpPr>
        <p:spPr>
          <a:xfrm>
            <a:off x="7945920" y="1875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136"/>
          <p:cNvSpPr/>
          <p:nvPr/>
        </p:nvSpPr>
        <p:spPr>
          <a:xfrm>
            <a:off x="7945920" y="1940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5" name="Line 137"/>
          <p:cNvSpPr/>
          <p:nvPr/>
        </p:nvSpPr>
        <p:spPr>
          <a:xfrm>
            <a:off x="8001360" y="219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16" name="CustomShape 138"/>
          <p:cNvSpPr/>
          <p:nvPr/>
        </p:nvSpPr>
        <p:spPr>
          <a:xfrm>
            <a:off x="8214480" y="2235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139"/>
          <p:cNvSpPr/>
          <p:nvPr/>
        </p:nvSpPr>
        <p:spPr>
          <a:xfrm>
            <a:off x="8214480" y="2300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8" name="Line 140"/>
          <p:cNvSpPr/>
          <p:nvPr/>
        </p:nvSpPr>
        <p:spPr>
          <a:xfrm>
            <a:off x="8269920" y="255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19" name="CustomShape 141"/>
          <p:cNvSpPr/>
          <p:nvPr/>
        </p:nvSpPr>
        <p:spPr>
          <a:xfrm>
            <a:off x="7549920" y="1979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142"/>
          <p:cNvSpPr/>
          <p:nvPr/>
        </p:nvSpPr>
        <p:spPr>
          <a:xfrm>
            <a:off x="7549920" y="2044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1" name="Line 143"/>
          <p:cNvSpPr/>
          <p:nvPr/>
        </p:nvSpPr>
        <p:spPr>
          <a:xfrm>
            <a:off x="7605360" y="2297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22" name="CustomShape 144"/>
          <p:cNvSpPr/>
          <p:nvPr/>
        </p:nvSpPr>
        <p:spPr>
          <a:xfrm>
            <a:off x="8449920" y="2162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145"/>
          <p:cNvSpPr/>
          <p:nvPr/>
        </p:nvSpPr>
        <p:spPr>
          <a:xfrm>
            <a:off x="8449920" y="2227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4" name="Line 146"/>
          <p:cNvSpPr/>
          <p:nvPr/>
        </p:nvSpPr>
        <p:spPr>
          <a:xfrm>
            <a:off x="8505360" y="2480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25" name="CustomShape 147"/>
          <p:cNvSpPr/>
          <p:nvPr/>
        </p:nvSpPr>
        <p:spPr>
          <a:xfrm>
            <a:off x="6015600" y="1739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148"/>
          <p:cNvSpPr/>
          <p:nvPr/>
        </p:nvSpPr>
        <p:spPr>
          <a:xfrm>
            <a:off x="6015600" y="1803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7" name="Line 149"/>
          <p:cNvSpPr/>
          <p:nvPr/>
        </p:nvSpPr>
        <p:spPr>
          <a:xfrm>
            <a:off x="6071040" y="2057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28" name="CustomShape 150"/>
          <p:cNvSpPr/>
          <p:nvPr/>
        </p:nvSpPr>
        <p:spPr>
          <a:xfrm>
            <a:off x="6251040" y="1850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151"/>
          <p:cNvSpPr/>
          <p:nvPr/>
        </p:nvSpPr>
        <p:spPr>
          <a:xfrm>
            <a:off x="6251040" y="1915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30" name="Line 152"/>
          <p:cNvSpPr/>
          <p:nvPr/>
        </p:nvSpPr>
        <p:spPr>
          <a:xfrm>
            <a:off x="6306480" y="2168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31" name="CustomShape 153"/>
          <p:cNvSpPr/>
          <p:nvPr/>
        </p:nvSpPr>
        <p:spPr>
          <a:xfrm>
            <a:off x="6467040" y="1523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154"/>
          <p:cNvSpPr/>
          <p:nvPr/>
        </p:nvSpPr>
        <p:spPr>
          <a:xfrm>
            <a:off x="6467040" y="1587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33" name="Line 155"/>
          <p:cNvSpPr/>
          <p:nvPr/>
        </p:nvSpPr>
        <p:spPr>
          <a:xfrm>
            <a:off x="6522480" y="1841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34" name="CustomShape 156"/>
          <p:cNvSpPr/>
          <p:nvPr/>
        </p:nvSpPr>
        <p:spPr>
          <a:xfrm>
            <a:off x="6735600" y="1883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157"/>
          <p:cNvSpPr/>
          <p:nvPr/>
        </p:nvSpPr>
        <p:spPr>
          <a:xfrm>
            <a:off x="6735600" y="1947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36" name="Line 158"/>
          <p:cNvSpPr/>
          <p:nvPr/>
        </p:nvSpPr>
        <p:spPr>
          <a:xfrm>
            <a:off x="6791040" y="2201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37" name="CustomShape 159"/>
          <p:cNvSpPr/>
          <p:nvPr/>
        </p:nvSpPr>
        <p:spPr>
          <a:xfrm>
            <a:off x="6071040" y="1627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160"/>
          <p:cNvSpPr/>
          <p:nvPr/>
        </p:nvSpPr>
        <p:spPr>
          <a:xfrm>
            <a:off x="6071040" y="1692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39" name="Line 161"/>
          <p:cNvSpPr/>
          <p:nvPr/>
        </p:nvSpPr>
        <p:spPr>
          <a:xfrm>
            <a:off x="6126480" y="1945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40" name="CustomShape 162"/>
          <p:cNvSpPr/>
          <p:nvPr/>
        </p:nvSpPr>
        <p:spPr>
          <a:xfrm>
            <a:off x="6971040" y="1810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163"/>
          <p:cNvSpPr/>
          <p:nvPr/>
        </p:nvSpPr>
        <p:spPr>
          <a:xfrm>
            <a:off x="6971040" y="1875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42" name="Line 164"/>
          <p:cNvSpPr/>
          <p:nvPr/>
        </p:nvSpPr>
        <p:spPr>
          <a:xfrm>
            <a:off x="7026480" y="2128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43" name="CustomShape 165"/>
          <p:cNvSpPr/>
          <p:nvPr/>
        </p:nvSpPr>
        <p:spPr>
          <a:xfrm>
            <a:off x="5171760" y="3366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166"/>
          <p:cNvSpPr/>
          <p:nvPr/>
        </p:nvSpPr>
        <p:spPr>
          <a:xfrm>
            <a:off x="5171760" y="3431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45" name="Line 167"/>
          <p:cNvSpPr/>
          <p:nvPr/>
        </p:nvSpPr>
        <p:spPr>
          <a:xfrm>
            <a:off x="5227200" y="3684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46" name="CustomShape 168"/>
          <p:cNvSpPr/>
          <p:nvPr/>
        </p:nvSpPr>
        <p:spPr>
          <a:xfrm>
            <a:off x="5407200" y="3477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CustomShape 169"/>
          <p:cNvSpPr/>
          <p:nvPr/>
        </p:nvSpPr>
        <p:spPr>
          <a:xfrm>
            <a:off x="5407200" y="3542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48" name="Line 170"/>
          <p:cNvSpPr/>
          <p:nvPr/>
        </p:nvSpPr>
        <p:spPr>
          <a:xfrm>
            <a:off x="5462640" y="3795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49" name="CustomShape 171"/>
          <p:cNvSpPr/>
          <p:nvPr/>
        </p:nvSpPr>
        <p:spPr>
          <a:xfrm>
            <a:off x="5623200" y="3150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172"/>
          <p:cNvSpPr/>
          <p:nvPr/>
        </p:nvSpPr>
        <p:spPr>
          <a:xfrm>
            <a:off x="5623200" y="3215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1" name="Line 173"/>
          <p:cNvSpPr/>
          <p:nvPr/>
        </p:nvSpPr>
        <p:spPr>
          <a:xfrm>
            <a:off x="5678640" y="3468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52" name="CustomShape 174"/>
          <p:cNvSpPr/>
          <p:nvPr/>
        </p:nvSpPr>
        <p:spPr>
          <a:xfrm>
            <a:off x="5891760" y="3510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175"/>
          <p:cNvSpPr/>
          <p:nvPr/>
        </p:nvSpPr>
        <p:spPr>
          <a:xfrm>
            <a:off x="5891760" y="3575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4" name="Line 176"/>
          <p:cNvSpPr/>
          <p:nvPr/>
        </p:nvSpPr>
        <p:spPr>
          <a:xfrm>
            <a:off x="5947200" y="3828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55" name="CustomShape 177"/>
          <p:cNvSpPr/>
          <p:nvPr/>
        </p:nvSpPr>
        <p:spPr>
          <a:xfrm>
            <a:off x="5227200" y="3254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CustomShape 178"/>
          <p:cNvSpPr/>
          <p:nvPr/>
        </p:nvSpPr>
        <p:spPr>
          <a:xfrm>
            <a:off x="5227200" y="3319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7" name="Line 179"/>
          <p:cNvSpPr/>
          <p:nvPr/>
        </p:nvSpPr>
        <p:spPr>
          <a:xfrm>
            <a:off x="5282640" y="3572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58" name="CustomShape 180"/>
          <p:cNvSpPr/>
          <p:nvPr/>
        </p:nvSpPr>
        <p:spPr>
          <a:xfrm>
            <a:off x="6127200" y="3437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CustomShape 181"/>
          <p:cNvSpPr/>
          <p:nvPr/>
        </p:nvSpPr>
        <p:spPr>
          <a:xfrm>
            <a:off x="6127200" y="3502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0" name="Line 182"/>
          <p:cNvSpPr/>
          <p:nvPr/>
        </p:nvSpPr>
        <p:spPr>
          <a:xfrm>
            <a:off x="6182640" y="3755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1" name="CustomShape 183"/>
          <p:cNvSpPr/>
          <p:nvPr/>
        </p:nvSpPr>
        <p:spPr>
          <a:xfrm>
            <a:off x="6002640" y="2901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184"/>
          <p:cNvSpPr/>
          <p:nvPr/>
        </p:nvSpPr>
        <p:spPr>
          <a:xfrm>
            <a:off x="6002640" y="2966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3" name="Line 185"/>
          <p:cNvSpPr/>
          <p:nvPr/>
        </p:nvSpPr>
        <p:spPr>
          <a:xfrm>
            <a:off x="6058080" y="3219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4" name="CustomShape 186"/>
          <p:cNvSpPr/>
          <p:nvPr/>
        </p:nvSpPr>
        <p:spPr>
          <a:xfrm>
            <a:off x="6238080" y="3012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187"/>
          <p:cNvSpPr/>
          <p:nvPr/>
        </p:nvSpPr>
        <p:spPr>
          <a:xfrm>
            <a:off x="6238080" y="3077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6" name="Line 188"/>
          <p:cNvSpPr/>
          <p:nvPr/>
        </p:nvSpPr>
        <p:spPr>
          <a:xfrm>
            <a:off x="6293520" y="3330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7" name="CustomShape 189"/>
          <p:cNvSpPr/>
          <p:nvPr/>
        </p:nvSpPr>
        <p:spPr>
          <a:xfrm>
            <a:off x="6454080" y="2685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190"/>
          <p:cNvSpPr/>
          <p:nvPr/>
        </p:nvSpPr>
        <p:spPr>
          <a:xfrm>
            <a:off x="6454080" y="2750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9" name="Line 191"/>
          <p:cNvSpPr/>
          <p:nvPr/>
        </p:nvSpPr>
        <p:spPr>
          <a:xfrm>
            <a:off x="6509520" y="3003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70" name="CustomShape 192"/>
          <p:cNvSpPr/>
          <p:nvPr/>
        </p:nvSpPr>
        <p:spPr>
          <a:xfrm>
            <a:off x="6722640" y="3045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193"/>
          <p:cNvSpPr/>
          <p:nvPr/>
        </p:nvSpPr>
        <p:spPr>
          <a:xfrm>
            <a:off x="6722640" y="3110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72" name="Line 194"/>
          <p:cNvSpPr/>
          <p:nvPr/>
        </p:nvSpPr>
        <p:spPr>
          <a:xfrm>
            <a:off x="6778080" y="3363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73" name="CustomShape 195"/>
          <p:cNvSpPr/>
          <p:nvPr/>
        </p:nvSpPr>
        <p:spPr>
          <a:xfrm>
            <a:off x="6058080" y="2789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196"/>
          <p:cNvSpPr/>
          <p:nvPr/>
        </p:nvSpPr>
        <p:spPr>
          <a:xfrm>
            <a:off x="6058080" y="2854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75" name="Line 197"/>
          <p:cNvSpPr/>
          <p:nvPr/>
        </p:nvSpPr>
        <p:spPr>
          <a:xfrm>
            <a:off x="6113520" y="3107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76" name="CustomShape 198"/>
          <p:cNvSpPr/>
          <p:nvPr/>
        </p:nvSpPr>
        <p:spPr>
          <a:xfrm>
            <a:off x="6958080" y="2972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199"/>
          <p:cNvSpPr/>
          <p:nvPr/>
        </p:nvSpPr>
        <p:spPr>
          <a:xfrm>
            <a:off x="6958080" y="3037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78" name="Line 200"/>
          <p:cNvSpPr/>
          <p:nvPr/>
        </p:nvSpPr>
        <p:spPr>
          <a:xfrm>
            <a:off x="7013520" y="3290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79" name="CustomShape 201"/>
          <p:cNvSpPr/>
          <p:nvPr/>
        </p:nvSpPr>
        <p:spPr>
          <a:xfrm>
            <a:off x="4523760" y="2549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202"/>
          <p:cNvSpPr/>
          <p:nvPr/>
        </p:nvSpPr>
        <p:spPr>
          <a:xfrm>
            <a:off x="4523760" y="2614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81" name="Line 203"/>
          <p:cNvSpPr/>
          <p:nvPr/>
        </p:nvSpPr>
        <p:spPr>
          <a:xfrm>
            <a:off x="4579200" y="2867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2" name="CustomShape 204"/>
          <p:cNvSpPr/>
          <p:nvPr/>
        </p:nvSpPr>
        <p:spPr>
          <a:xfrm>
            <a:off x="4759200" y="2660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205"/>
          <p:cNvSpPr/>
          <p:nvPr/>
        </p:nvSpPr>
        <p:spPr>
          <a:xfrm>
            <a:off x="4759200" y="2725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84" name="Line 206"/>
          <p:cNvSpPr/>
          <p:nvPr/>
        </p:nvSpPr>
        <p:spPr>
          <a:xfrm>
            <a:off x="4814640" y="2978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5" name="CustomShape 207"/>
          <p:cNvSpPr/>
          <p:nvPr/>
        </p:nvSpPr>
        <p:spPr>
          <a:xfrm>
            <a:off x="4975200" y="2333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208"/>
          <p:cNvSpPr/>
          <p:nvPr/>
        </p:nvSpPr>
        <p:spPr>
          <a:xfrm>
            <a:off x="4975200" y="2398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87" name="Line 209"/>
          <p:cNvSpPr/>
          <p:nvPr/>
        </p:nvSpPr>
        <p:spPr>
          <a:xfrm>
            <a:off x="5030640" y="265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8" name="CustomShape 210"/>
          <p:cNvSpPr/>
          <p:nvPr/>
        </p:nvSpPr>
        <p:spPr>
          <a:xfrm>
            <a:off x="5243760" y="2693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211"/>
          <p:cNvSpPr/>
          <p:nvPr/>
        </p:nvSpPr>
        <p:spPr>
          <a:xfrm>
            <a:off x="5243760" y="2758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90" name="Line 212"/>
          <p:cNvSpPr/>
          <p:nvPr/>
        </p:nvSpPr>
        <p:spPr>
          <a:xfrm>
            <a:off x="5299200" y="301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91" name="CustomShape 213"/>
          <p:cNvSpPr/>
          <p:nvPr/>
        </p:nvSpPr>
        <p:spPr>
          <a:xfrm>
            <a:off x="4579200" y="2437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214"/>
          <p:cNvSpPr/>
          <p:nvPr/>
        </p:nvSpPr>
        <p:spPr>
          <a:xfrm>
            <a:off x="4579200" y="2502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93" name="Line 215"/>
          <p:cNvSpPr/>
          <p:nvPr/>
        </p:nvSpPr>
        <p:spPr>
          <a:xfrm>
            <a:off x="4634640" y="2755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94" name="CustomShape 216"/>
          <p:cNvSpPr/>
          <p:nvPr/>
        </p:nvSpPr>
        <p:spPr>
          <a:xfrm>
            <a:off x="5479200" y="2620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217"/>
          <p:cNvSpPr/>
          <p:nvPr/>
        </p:nvSpPr>
        <p:spPr>
          <a:xfrm>
            <a:off x="5479200" y="2685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96" name="Line 218"/>
          <p:cNvSpPr/>
          <p:nvPr/>
        </p:nvSpPr>
        <p:spPr>
          <a:xfrm>
            <a:off x="5534640" y="2938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97" name="CustomShape 219"/>
          <p:cNvSpPr/>
          <p:nvPr/>
        </p:nvSpPr>
        <p:spPr>
          <a:xfrm>
            <a:off x="5178240" y="3372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CustomShape 220"/>
          <p:cNvSpPr/>
          <p:nvPr/>
        </p:nvSpPr>
        <p:spPr>
          <a:xfrm>
            <a:off x="5178240" y="3437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99" name="Line 221"/>
          <p:cNvSpPr/>
          <p:nvPr/>
        </p:nvSpPr>
        <p:spPr>
          <a:xfrm>
            <a:off x="5233680" y="3690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00" name="CustomShape 222"/>
          <p:cNvSpPr/>
          <p:nvPr/>
        </p:nvSpPr>
        <p:spPr>
          <a:xfrm>
            <a:off x="5413680" y="3484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223"/>
          <p:cNvSpPr/>
          <p:nvPr/>
        </p:nvSpPr>
        <p:spPr>
          <a:xfrm>
            <a:off x="5413680" y="3548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02" name="Line 224"/>
          <p:cNvSpPr/>
          <p:nvPr/>
        </p:nvSpPr>
        <p:spPr>
          <a:xfrm>
            <a:off x="5469120" y="3801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03" name="CustomShape 225"/>
          <p:cNvSpPr/>
          <p:nvPr/>
        </p:nvSpPr>
        <p:spPr>
          <a:xfrm>
            <a:off x="5629680" y="3156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CustomShape 226"/>
          <p:cNvSpPr/>
          <p:nvPr/>
        </p:nvSpPr>
        <p:spPr>
          <a:xfrm>
            <a:off x="5629680" y="3221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05" name="Line 227"/>
          <p:cNvSpPr/>
          <p:nvPr/>
        </p:nvSpPr>
        <p:spPr>
          <a:xfrm>
            <a:off x="5685120" y="347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06" name="CustomShape 228"/>
          <p:cNvSpPr/>
          <p:nvPr/>
        </p:nvSpPr>
        <p:spPr>
          <a:xfrm>
            <a:off x="5898240" y="3516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229"/>
          <p:cNvSpPr/>
          <p:nvPr/>
        </p:nvSpPr>
        <p:spPr>
          <a:xfrm>
            <a:off x="5898240" y="3581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08" name="Line 230"/>
          <p:cNvSpPr/>
          <p:nvPr/>
        </p:nvSpPr>
        <p:spPr>
          <a:xfrm>
            <a:off x="5953680" y="383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09" name="CustomShape 231"/>
          <p:cNvSpPr/>
          <p:nvPr/>
        </p:nvSpPr>
        <p:spPr>
          <a:xfrm>
            <a:off x="5233680" y="3260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232"/>
          <p:cNvSpPr/>
          <p:nvPr/>
        </p:nvSpPr>
        <p:spPr>
          <a:xfrm>
            <a:off x="5233680" y="3325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11" name="Line 233"/>
          <p:cNvSpPr/>
          <p:nvPr/>
        </p:nvSpPr>
        <p:spPr>
          <a:xfrm>
            <a:off x="5289120" y="3578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12" name="CustomShape 234"/>
          <p:cNvSpPr/>
          <p:nvPr/>
        </p:nvSpPr>
        <p:spPr>
          <a:xfrm>
            <a:off x="6133680" y="3444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235"/>
          <p:cNvSpPr/>
          <p:nvPr/>
        </p:nvSpPr>
        <p:spPr>
          <a:xfrm>
            <a:off x="6133680" y="3508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14" name="Line 236"/>
          <p:cNvSpPr/>
          <p:nvPr/>
        </p:nvSpPr>
        <p:spPr>
          <a:xfrm>
            <a:off x="6189120" y="3762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15" name="CustomShape 237"/>
          <p:cNvSpPr/>
          <p:nvPr/>
        </p:nvSpPr>
        <p:spPr>
          <a:xfrm>
            <a:off x="6009120" y="2908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238"/>
          <p:cNvSpPr/>
          <p:nvPr/>
        </p:nvSpPr>
        <p:spPr>
          <a:xfrm>
            <a:off x="6009120" y="2972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17" name="Line 239"/>
          <p:cNvSpPr/>
          <p:nvPr/>
        </p:nvSpPr>
        <p:spPr>
          <a:xfrm>
            <a:off x="6064560" y="3225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18" name="CustomShape 240"/>
          <p:cNvSpPr/>
          <p:nvPr/>
        </p:nvSpPr>
        <p:spPr>
          <a:xfrm>
            <a:off x="6244560" y="3019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CustomShape 241"/>
          <p:cNvSpPr/>
          <p:nvPr/>
        </p:nvSpPr>
        <p:spPr>
          <a:xfrm>
            <a:off x="6244560" y="3084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20" name="Line 242"/>
          <p:cNvSpPr/>
          <p:nvPr/>
        </p:nvSpPr>
        <p:spPr>
          <a:xfrm>
            <a:off x="6300000" y="3337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21" name="CustomShape 243"/>
          <p:cNvSpPr/>
          <p:nvPr/>
        </p:nvSpPr>
        <p:spPr>
          <a:xfrm>
            <a:off x="6460560" y="2692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CustomShape 244"/>
          <p:cNvSpPr/>
          <p:nvPr/>
        </p:nvSpPr>
        <p:spPr>
          <a:xfrm>
            <a:off x="6460560" y="2756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23" name="Line 245"/>
          <p:cNvSpPr/>
          <p:nvPr/>
        </p:nvSpPr>
        <p:spPr>
          <a:xfrm>
            <a:off x="6516000" y="300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24" name="CustomShape 246"/>
          <p:cNvSpPr/>
          <p:nvPr/>
        </p:nvSpPr>
        <p:spPr>
          <a:xfrm>
            <a:off x="6729120" y="3052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CustomShape 247"/>
          <p:cNvSpPr/>
          <p:nvPr/>
        </p:nvSpPr>
        <p:spPr>
          <a:xfrm>
            <a:off x="6729120" y="3116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26" name="Line 248"/>
          <p:cNvSpPr/>
          <p:nvPr/>
        </p:nvSpPr>
        <p:spPr>
          <a:xfrm>
            <a:off x="6784560" y="336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27" name="CustomShape 249"/>
          <p:cNvSpPr/>
          <p:nvPr/>
        </p:nvSpPr>
        <p:spPr>
          <a:xfrm>
            <a:off x="6064560" y="2796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CustomShape 250"/>
          <p:cNvSpPr/>
          <p:nvPr/>
        </p:nvSpPr>
        <p:spPr>
          <a:xfrm>
            <a:off x="6064560" y="2860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29" name="Line 251"/>
          <p:cNvSpPr/>
          <p:nvPr/>
        </p:nvSpPr>
        <p:spPr>
          <a:xfrm>
            <a:off x="6120000" y="3114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30" name="CustomShape 252"/>
          <p:cNvSpPr/>
          <p:nvPr/>
        </p:nvSpPr>
        <p:spPr>
          <a:xfrm>
            <a:off x="6964560" y="2979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253"/>
          <p:cNvSpPr/>
          <p:nvPr/>
        </p:nvSpPr>
        <p:spPr>
          <a:xfrm>
            <a:off x="6964560" y="3044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2" name="Line 254"/>
          <p:cNvSpPr/>
          <p:nvPr/>
        </p:nvSpPr>
        <p:spPr>
          <a:xfrm>
            <a:off x="7020000" y="3297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33" name="CustomShape 255"/>
          <p:cNvSpPr/>
          <p:nvPr/>
        </p:nvSpPr>
        <p:spPr>
          <a:xfrm>
            <a:off x="4530240" y="2556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256"/>
          <p:cNvSpPr/>
          <p:nvPr/>
        </p:nvSpPr>
        <p:spPr>
          <a:xfrm>
            <a:off x="4530240" y="2620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5" name="Line 257"/>
          <p:cNvSpPr/>
          <p:nvPr/>
        </p:nvSpPr>
        <p:spPr>
          <a:xfrm>
            <a:off x="4585680" y="2873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36" name="CustomShape 258"/>
          <p:cNvSpPr/>
          <p:nvPr/>
        </p:nvSpPr>
        <p:spPr>
          <a:xfrm>
            <a:off x="4765680" y="2667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CustomShape 259"/>
          <p:cNvSpPr/>
          <p:nvPr/>
        </p:nvSpPr>
        <p:spPr>
          <a:xfrm>
            <a:off x="4765680" y="2732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8" name="Line 260"/>
          <p:cNvSpPr/>
          <p:nvPr/>
        </p:nvSpPr>
        <p:spPr>
          <a:xfrm>
            <a:off x="4821120" y="298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39" name="CustomShape 261"/>
          <p:cNvSpPr/>
          <p:nvPr/>
        </p:nvSpPr>
        <p:spPr>
          <a:xfrm>
            <a:off x="4981680" y="2340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CustomShape 262"/>
          <p:cNvSpPr/>
          <p:nvPr/>
        </p:nvSpPr>
        <p:spPr>
          <a:xfrm>
            <a:off x="4981680" y="2404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41" name="Line 263"/>
          <p:cNvSpPr/>
          <p:nvPr/>
        </p:nvSpPr>
        <p:spPr>
          <a:xfrm>
            <a:off x="5037120" y="265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42" name="CustomShape 264"/>
          <p:cNvSpPr/>
          <p:nvPr/>
        </p:nvSpPr>
        <p:spPr>
          <a:xfrm>
            <a:off x="5250240" y="2700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CustomShape 265"/>
          <p:cNvSpPr/>
          <p:nvPr/>
        </p:nvSpPr>
        <p:spPr>
          <a:xfrm>
            <a:off x="5250240" y="2764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44" name="Line 266"/>
          <p:cNvSpPr/>
          <p:nvPr/>
        </p:nvSpPr>
        <p:spPr>
          <a:xfrm>
            <a:off x="5305680" y="301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45" name="CustomShape 267"/>
          <p:cNvSpPr/>
          <p:nvPr/>
        </p:nvSpPr>
        <p:spPr>
          <a:xfrm>
            <a:off x="4585680" y="2444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268"/>
          <p:cNvSpPr/>
          <p:nvPr/>
        </p:nvSpPr>
        <p:spPr>
          <a:xfrm>
            <a:off x="4585680" y="2508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47" name="Line 269"/>
          <p:cNvSpPr/>
          <p:nvPr/>
        </p:nvSpPr>
        <p:spPr>
          <a:xfrm>
            <a:off x="4641120" y="2761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48" name="CustomShape 270"/>
          <p:cNvSpPr/>
          <p:nvPr/>
        </p:nvSpPr>
        <p:spPr>
          <a:xfrm>
            <a:off x="5485680" y="2627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CustomShape 271"/>
          <p:cNvSpPr/>
          <p:nvPr/>
        </p:nvSpPr>
        <p:spPr>
          <a:xfrm>
            <a:off x="5485680" y="2692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50" name="Line 272"/>
          <p:cNvSpPr/>
          <p:nvPr/>
        </p:nvSpPr>
        <p:spPr>
          <a:xfrm>
            <a:off x="5541120" y="2945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51" name="CustomShape 273"/>
          <p:cNvSpPr/>
          <p:nvPr/>
        </p:nvSpPr>
        <p:spPr>
          <a:xfrm>
            <a:off x="6035760" y="3840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CustomShape 274"/>
          <p:cNvSpPr/>
          <p:nvPr/>
        </p:nvSpPr>
        <p:spPr>
          <a:xfrm>
            <a:off x="6035760" y="3905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53" name="Line 275"/>
          <p:cNvSpPr/>
          <p:nvPr/>
        </p:nvSpPr>
        <p:spPr>
          <a:xfrm>
            <a:off x="6091200" y="4158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54" name="CustomShape 276"/>
          <p:cNvSpPr/>
          <p:nvPr/>
        </p:nvSpPr>
        <p:spPr>
          <a:xfrm>
            <a:off x="6271200" y="3952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CustomShape 277"/>
          <p:cNvSpPr/>
          <p:nvPr/>
        </p:nvSpPr>
        <p:spPr>
          <a:xfrm>
            <a:off x="6271200" y="4016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56" name="Line 278"/>
          <p:cNvSpPr/>
          <p:nvPr/>
        </p:nvSpPr>
        <p:spPr>
          <a:xfrm>
            <a:off x="6326640" y="426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57" name="CustomShape 279"/>
          <p:cNvSpPr/>
          <p:nvPr/>
        </p:nvSpPr>
        <p:spPr>
          <a:xfrm>
            <a:off x="6487200" y="3624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CustomShape 280"/>
          <p:cNvSpPr/>
          <p:nvPr/>
        </p:nvSpPr>
        <p:spPr>
          <a:xfrm>
            <a:off x="6487200" y="3689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59" name="Line 281"/>
          <p:cNvSpPr/>
          <p:nvPr/>
        </p:nvSpPr>
        <p:spPr>
          <a:xfrm>
            <a:off x="6542640" y="394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60" name="CustomShape 282"/>
          <p:cNvSpPr/>
          <p:nvPr/>
        </p:nvSpPr>
        <p:spPr>
          <a:xfrm>
            <a:off x="6755760" y="3984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CustomShape 283"/>
          <p:cNvSpPr/>
          <p:nvPr/>
        </p:nvSpPr>
        <p:spPr>
          <a:xfrm>
            <a:off x="6755760" y="4049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62" name="Line 284"/>
          <p:cNvSpPr/>
          <p:nvPr/>
        </p:nvSpPr>
        <p:spPr>
          <a:xfrm>
            <a:off x="6811200" y="430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63" name="CustomShape 285"/>
          <p:cNvSpPr/>
          <p:nvPr/>
        </p:nvSpPr>
        <p:spPr>
          <a:xfrm>
            <a:off x="6091200" y="3728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286"/>
          <p:cNvSpPr/>
          <p:nvPr/>
        </p:nvSpPr>
        <p:spPr>
          <a:xfrm>
            <a:off x="6091200" y="3793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65" name="Line 287"/>
          <p:cNvSpPr/>
          <p:nvPr/>
        </p:nvSpPr>
        <p:spPr>
          <a:xfrm>
            <a:off x="6146640" y="404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66" name="CustomShape 288"/>
          <p:cNvSpPr/>
          <p:nvPr/>
        </p:nvSpPr>
        <p:spPr>
          <a:xfrm>
            <a:off x="6991200" y="3912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CustomShape 289"/>
          <p:cNvSpPr/>
          <p:nvPr/>
        </p:nvSpPr>
        <p:spPr>
          <a:xfrm>
            <a:off x="6991200" y="3976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68" name="Line 290"/>
          <p:cNvSpPr/>
          <p:nvPr/>
        </p:nvSpPr>
        <p:spPr>
          <a:xfrm>
            <a:off x="7046640" y="4230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69" name="CustomShape 291"/>
          <p:cNvSpPr/>
          <p:nvPr/>
        </p:nvSpPr>
        <p:spPr>
          <a:xfrm>
            <a:off x="6866640" y="3376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CustomShape 292"/>
          <p:cNvSpPr/>
          <p:nvPr/>
        </p:nvSpPr>
        <p:spPr>
          <a:xfrm>
            <a:off x="6866640" y="3440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71" name="Line 293"/>
          <p:cNvSpPr/>
          <p:nvPr/>
        </p:nvSpPr>
        <p:spPr>
          <a:xfrm>
            <a:off x="6922080" y="369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72" name="CustomShape 294"/>
          <p:cNvSpPr/>
          <p:nvPr/>
        </p:nvSpPr>
        <p:spPr>
          <a:xfrm>
            <a:off x="7102080" y="3487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CustomShape 295"/>
          <p:cNvSpPr/>
          <p:nvPr/>
        </p:nvSpPr>
        <p:spPr>
          <a:xfrm>
            <a:off x="7102080" y="3552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74" name="Line 296"/>
          <p:cNvSpPr/>
          <p:nvPr/>
        </p:nvSpPr>
        <p:spPr>
          <a:xfrm>
            <a:off x="7157520" y="3805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75" name="CustomShape 297"/>
          <p:cNvSpPr/>
          <p:nvPr/>
        </p:nvSpPr>
        <p:spPr>
          <a:xfrm>
            <a:off x="7318080" y="3160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CustomShape 298"/>
          <p:cNvSpPr/>
          <p:nvPr/>
        </p:nvSpPr>
        <p:spPr>
          <a:xfrm>
            <a:off x="7318080" y="3224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77" name="Line 299"/>
          <p:cNvSpPr/>
          <p:nvPr/>
        </p:nvSpPr>
        <p:spPr>
          <a:xfrm>
            <a:off x="7373520" y="3477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78" name="CustomShape 300"/>
          <p:cNvSpPr/>
          <p:nvPr/>
        </p:nvSpPr>
        <p:spPr>
          <a:xfrm>
            <a:off x="7586640" y="3520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CustomShape 301"/>
          <p:cNvSpPr/>
          <p:nvPr/>
        </p:nvSpPr>
        <p:spPr>
          <a:xfrm>
            <a:off x="7586640" y="3584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80" name="Line 302"/>
          <p:cNvSpPr/>
          <p:nvPr/>
        </p:nvSpPr>
        <p:spPr>
          <a:xfrm>
            <a:off x="7642080" y="3837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81" name="CustomShape 303"/>
          <p:cNvSpPr/>
          <p:nvPr/>
        </p:nvSpPr>
        <p:spPr>
          <a:xfrm>
            <a:off x="6922080" y="3264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CustomShape 304"/>
          <p:cNvSpPr/>
          <p:nvPr/>
        </p:nvSpPr>
        <p:spPr>
          <a:xfrm>
            <a:off x="6922080" y="3328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83" name="Line 305"/>
          <p:cNvSpPr/>
          <p:nvPr/>
        </p:nvSpPr>
        <p:spPr>
          <a:xfrm>
            <a:off x="6977520" y="3582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84" name="CustomShape 306"/>
          <p:cNvSpPr/>
          <p:nvPr/>
        </p:nvSpPr>
        <p:spPr>
          <a:xfrm>
            <a:off x="7822080" y="3447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CustomShape 307"/>
          <p:cNvSpPr/>
          <p:nvPr/>
        </p:nvSpPr>
        <p:spPr>
          <a:xfrm>
            <a:off x="7822080" y="3512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86" name="Line 308"/>
          <p:cNvSpPr/>
          <p:nvPr/>
        </p:nvSpPr>
        <p:spPr>
          <a:xfrm>
            <a:off x="7877520" y="3765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87" name="CustomShape 309"/>
          <p:cNvSpPr/>
          <p:nvPr/>
        </p:nvSpPr>
        <p:spPr>
          <a:xfrm>
            <a:off x="5387760" y="3024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CustomShape 310"/>
          <p:cNvSpPr/>
          <p:nvPr/>
        </p:nvSpPr>
        <p:spPr>
          <a:xfrm>
            <a:off x="5387760" y="3088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89" name="Line 311"/>
          <p:cNvSpPr/>
          <p:nvPr/>
        </p:nvSpPr>
        <p:spPr>
          <a:xfrm>
            <a:off x="5443200" y="3341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90" name="CustomShape 312"/>
          <p:cNvSpPr/>
          <p:nvPr/>
        </p:nvSpPr>
        <p:spPr>
          <a:xfrm>
            <a:off x="5623200" y="3135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CustomShape 313"/>
          <p:cNvSpPr/>
          <p:nvPr/>
        </p:nvSpPr>
        <p:spPr>
          <a:xfrm>
            <a:off x="5623200" y="3200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92" name="Line 314"/>
          <p:cNvSpPr/>
          <p:nvPr/>
        </p:nvSpPr>
        <p:spPr>
          <a:xfrm>
            <a:off x="5678640" y="345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93" name="CustomShape 315"/>
          <p:cNvSpPr/>
          <p:nvPr/>
        </p:nvSpPr>
        <p:spPr>
          <a:xfrm>
            <a:off x="5839200" y="2808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CustomShape 316"/>
          <p:cNvSpPr/>
          <p:nvPr/>
        </p:nvSpPr>
        <p:spPr>
          <a:xfrm>
            <a:off x="5839200" y="2872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95" name="Line 317"/>
          <p:cNvSpPr/>
          <p:nvPr/>
        </p:nvSpPr>
        <p:spPr>
          <a:xfrm>
            <a:off x="5894640" y="3125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96" name="CustomShape 318"/>
          <p:cNvSpPr/>
          <p:nvPr/>
        </p:nvSpPr>
        <p:spPr>
          <a:xfrm>
            <a:off x="6107760" y="3168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CustomShape 319"/>
          <p:cNvSpPr/>
          <p:nvPr/>
        </p:nvSpPr>
        <p:spPr>
          <a:xfrm>
            <a:off x="6107760" y="3232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98" name="Line 320"/>
          <p:cNvSpPr/>
          <p:nvPr/>
        </p:nvSpPr>
        <p:spPr>
          <a:xfrm>
            <a:off x="6163200" y="3485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699" name="CustomShape 321"/>
          <p:cNvSpPr/>
          <p:nvPr/>
        </p:nvSpPr>
        <p:spPr>
          <a:xfrm>
            <a:off x="5443200" y="2912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CustomShape 322"/>
          <p:cNvSpPr/>
          <p:nvPr/>
        </p:nvSpPr>
        <p:spPr>
          <a:xfrm>
            <a:off x="5443200" y="2976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01" name="Line 323"/>
          <p:cNvSpPr/>
          <p:nvPr/>
        </p:nvSpPr>
        <p:spPr>
          <a:xfrm>
            <a:off x="5498640" y="3229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02" name="CustomShape 324"/>
          <p:cNvSpPr/>
          <p:nvPr/>
        </p:nvSpPr>
        <p:spPr>
          <a:xfrm>
            <a:off x="6343200" y="3095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CustomShape 325"/>
          <p:cNvSpPr/>
          <p:nvPr/>
        </p:nvSpPr>
        <p:spPr>
          <a:xfrm>
            <a:off x="6343200" y="3160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04" name="Line 326"/>
          <p:cNvSpPr/>
          <p:nvPr/>
        </p:nvSpPr>
        <p:spPr>
          <a:xfrm>
            <a:off x="6398640" y="3413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05" name="CustomShape 327"/>
          <p:cNvSpPr/>
          <p:nvPr/>
        </p:nvSpPr>
        <p:spPr>
          <a:xfrm>
            <a:off x="1892880" y="3994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CustomShape 328"/>
          <p:cNvSpPr/>
          <p:nvPr/>
        </p:nvSpPr>
        <p:spPr>
          <a:xfrm>
            <a:off x="1892880" y="4059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07" name="Line 329"/>
          <p:cNvSpPr/>
          <p:nvPr/>
        </p:nvSpPr>
        <p:spPr>
          <a:xfrm>
            <a:off x="1948320" y="4312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08" name="CustomShape 330"/>
          <p:cNvSpPr/>
          <p:nvPr/>
        </p:nvSpPr>
        <p:spPr>
          <a:xfrm>
            <a:off x="2128320" y="4105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CustomShape 331"/>
          <p:cNvSpPr/>
          <p:nvPr/>
        </p:nvSpPr>
        <p:spPr>
          <a:xfrm>
            <a:off x="2128320" y="4170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10" name="Line 332"/>
          <p:cNvSpPr/>
          <p:nvPr/>
        </p:nvSpPr>
        <p:spPr>
          <a:xfrm>
            <a:off x="2183760" y="4423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11" name="CustomShape 333"/>
          <p:cNvSpPr/>
          <p:nvPr/>
        </p:nvSpPr>
        <p:spPr>
          <a:xfrm>
            <a:off x="2344320" y="3778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CustomShape 334"/>
          <p:cNvSpPr/>
          <p:nvPr/>
        </p:nvSpPr>
        <p:spPr>
          <a:xfrm>
            <a:off x="2344320" y="3843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13" name="Line 335"/>
          <p:cNvSpPr/>
          <p:nvPr/>
        </p:nvSpPr>
        <p:spPr>
          <a:xfrm>
            <a:off x="2399760" y="4096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14" name="CustomShape 336"/>
          <p:cNvSpPr/>
          <p:nvPr/>
        </p:nvSpPr>
        <p:spPr>
          <a:xfrm>
            <a:off x="2612880" y="4138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CustomShape 337"/>
          <p:cNvSpPr/>
          <p:nvPr/>
        </p:nvSpPr>
        <p:spPr>
          <a:xfrm>
            <a:off x="2612880" y="4203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16" name="Line 338"/>
          <p:cNvSpPr/>
          <p:nvPr/>
        </p:nvSpPr>
        <p:spPr>
          <a:xfrm>
            <a:off x="2668320" y="4456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17" name="CustomShape 339"/>
          <p:cNvSpPr/>
          <p:nvPr/>
        </p:nvSpPr>
        <p:spPr>
          <a:xfrm>
            <a:off x="1948320" y="3882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340"/>
          <p:cNvSpPr/>
          <p:nvPr/>
        </p:nvSpPr>
        <p:spPr>
          <a:xfrm>
            <a:off x="1948320" y="3947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19" name="Line 341"/>
          <p:cNvSpPr/>
          <p:nvPr/>
        </p:nvSpPr>
        <p:spPr>
          <a:xfrm>
            <a:off x="2003760" y="420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20" name="CustomShape 342"/>
          <p:cNvSpPr/>
          <p:nvPr/>
        </p:nvSpPr>
        <p:spPr>
          <a:xfrm>
            <a:off x="2848320" y="4065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343"/>
          <p:cNvSpPr/>
          <p:nvPr/>
        </p:nvSpPr>
        <p:spPr>
          <a:xfrm>
            <a:off x="2848320" y="4130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22" name="Line 344"/>
          <p:cNvSpPr/>
          <p:nvPr/>
        </p:nvSpPr>
        <p:spPr>
          <a:xfrm>
            <a:off x="2903760" y="4383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23" name="CustomShape 345"/>
          <p:cNvSpPr/>
          <p:nvPr/>
        </p:nvSpPr>
        <p:spPr>
          <a:xfrm>
            <a:off x="2723760" y="3529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CustomShape 346"/>
          <p:cNvSpPr/>
          <p:nvPr/>
        </p:nvSpPr>
        <p:spPr>
          <a:xfrm>
            <a:off x="2723760" y="3594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25" name="Line 347"/>
          <p:cNvSpPr/>
          <p:nvPr/>
        </p:nvSpPr>
        <p:spPr>
          <a:xfrm>
            <a:off x="2779200" y="3847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26" name="CustomShape 348"/>
          <p:cNvSpPr/>
          <p:nvPr/>
        </p:nvSpPr>
        <p:spPr>
          <a:xfrm>
            <a:off x="2959200" y="3641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CustomShape 349"/>
          <p:cNvSpPr/>
          <p:nvPr/>
        </p:nvSpPr>
        <p:spPr>
          <a:xfrm>
            <a:off x="2959200" y="3705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28" name="Line 350"/>
          <p:cNvSpPr/>
          <p:nvPr/>
        </p:nvSpPr>
        <p:spPr>
          <a:xfrm>
            <a:off x="3014640" y="395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29" name="CustomShape 351"/>
          <p:cNvSpPr/>
          <p:nvPr/>
        </p:nvSpPr>
        <p:spPr>
          <a:xfrm>
            <a:off x="3175200" y="3313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352"/>
          <p:cNvSpPr/>
          <p:nvPr/>
        </p:nvSpPr>
        <p:spPr>
          <a:xfrm>
            <a:off x="3175200" y="3378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31" name="Line 353"/>
          <p:cNvSpPr/>
          <p:nvPr/>
        </p:nvSpPr>
        <p:spPr>
          <a:xfrm>
            <a:off x="3230640" y="3631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32" name="CustomShape 354"/>
          <p:cNvSpPr/>
          <p:nvPr/>
        </p:nvSpPr>
        <p:spPr>
          <a:xfrm>
            <a:off x="3443760" y="3673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355"/>
          <p:cNvSpPr/>
          <p:nvPr/>
        </p:nvSpPr>
        <p:spPr>
          <a:xfrm>
            <a:off x="3443760" y="3738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34" name="Line 356"/>
          <p:cNvSpPr/>
          <p:nvPr/>
        </p:nvSpPr>
        <p:spPr>
          <a:xfrm>
            <a:off x="3499200" y="3991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35" name="CustomShape 357"/>
          <p:cNvSpPr/>
          <p:nvPr/>
        </p:nvSpPr>
        <p:spPr>
          <a:xfrm>
            <a:off x="2779200" y="3417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CustomShape 358"/>
          <p:cNvSpPr/>
          <p:nvPr/>
        </p:nvSpPr>
        <p:spPr>
          <a:xfrm>
            <a:off x="2779200" y="3482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37" name="Line 359"/>
          <p:cNvSpPr/>
          <p:nvPr/>
        </p:nvSpPr>
        <p:spPr>
          <a:xfrm>
            <a:off x="2834640" y="373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38" name="CustomShape 360"/>
          <p:cNvSpPr/>
          <p:nvPr/>
        </p:nvSpPr>
        <p:spPr>
          <a:xfrm>
            <a:off x="3679200" y="3601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CustomShape 361"/>
          <p:cNvSpPr/>
          <p:nvPr/>
        </p:nvSpPr>
        <p:spPr>
          <a:xfrm>
            <a:off x="3679200" y="3665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40" name="Line 362"/>
          <p:cNvSpPr/>
          <p:nvPr/>
        </p:nvSpPr>
        <p:spPr>
          <a:xfrm>
            <a:off x="3734640" y="3918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41" name="CustomShape 363"/>
          <p:cNvSpPr/>
          <p:nvPr/>
        </p:nvSpPr>
        <p:spPr>
          <a:xfrm>
            <a:off x="1244880" y="3177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CustomShape 364"/>
          <p:cNvSpPr/>
          <p:nvPr/>
        </p:nvSpPr>
        <p:spPr>
          <a:xfrm>
            <a:off x="1244880" y="3242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43" name="Line 365"/>
          <p:cNvSpPr/>
          <p:nvPr/>
        </p:nvSpPr>
        <p:spPr>
          <a:xfrm>
            <a:off x="1300320" y="3495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44" name="CustomShape 366"/>
          <p:cNvSpPr/>
          <p:nvPr/>
        </p:nvSpPr>
        <p:spPr>
          <a:xfrm>
            <a:off x="1480320" y="3288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CustomShape 367"/>
          <p:cNvSpPr/>
          <p:nvPr/>
        </p:nvSpPr>
        <p:spPr>
          <a:xfrm>
            <a:off x="1480320" y="3353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46" name="Line 368"/>
          <p:cNvSpPr/>
          <p:nvPr/>
        </p:nvSpPr>
        <p:spPr>
          <a:xfrm>
            <a:off x="1535760" y="3606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47" name="CustomShape 369"/>
          <p:cNvSpPr/>
          <p:nvPr/>
        </p:nvSpPr>
        <p:spPr>
          <a:xfrm>
            <a:off x="1696320" y="2961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CustomShape 370"/>
          <p:cNvSpPr/>
          <p:nvPr/>
        </p:nvSpPr>
        <p:spPr>
          <a:xfrm>
            <a:off x="1696320" y="3026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49" name="Line 371"/>
          <p:cNvSpPr/>
          <p:nvPr/>
        </p:nvSpPr>
        <p:spPr>
          <a:xfrm>
            <a:off x="1751760" y="3279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50" name="CustomShape 372"/>
          <p:cNvSpPr/>
          <p:nvPr/>
        </p:nvSpPr>
        <p:spPr>
          <a:xfrm>
            <a:off x="1964880" y="3321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CustomShape 373"/>
          <p:cNvSpPr/>
          <p:nvPr/>
        </p:nvSpPr>
        <p:spPr>
          <a:xfrm>
            <a:off x="1964880" y="3386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52" name="Line 374"/>
          <p:cNvSpPr/>
          <p:nvPr/>
        </p:nvSpPr>
        <p:spPr>
          <a:xfrm>
            <a:off x="2020320" y="3639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53" name="CustomShape 375"/>
          <p:cNvSpPr/>
          <p:nvPr/>
        </p:nvSpPr>
        <p:spPr>
          <a:xfrm>
            <a:off x="1300320" y="3065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CustomShape 376"/>
          <p:cNvSpPr/>
          <p:nvPr/>
        </p:nvSpPr>
        <p:spPr>
          <a:xfrm>
            <a:off x="1300320" y="3130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55" name="Line 377"/>
          <p:cNvSpPr/>
          <p:nvPr/>
        </p:nvSpPr>
        <p:spPr>
          <a:xfrm>
            <a:off x="1355760" y="3383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56" name="CustomShape 378"/>
          <p:cNvSpPr/>
          <p:nvPr/>
        </p:nvSpPr>
        <p:spPr>
          <a:xfrm>
            <a:off x="2200320" y="3249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CustomShape 379"/>
          <p:cNvSpPr/>
          <p:nvPr/>
        </p:nvSpPr>
        <p:spPr>
          <a:xfrm>
            <a:off x="2200320" y="3313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58" name="Line 380"/>
          <p:cNvSpPr/>
          <p:nvPr/>
        </p:nvSpPr>
        <p:spPr>
          <a:xfrm>
            <a:off x="2255760" y="3566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59" name="CustomShape 381"/>
          <p:cNvSpPr/>
          <p:nvPr/>
        </p:nvSpPr>
        <p:spPr>
          <a:xfrm>
            <a:off x="6042240" y="3847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CustomShape 382"/>
          <p:cNvSpPr/>
          <p:nvPr/>
        </p:nvSpPr>
        <p:spPr>
          <a:xfrm>
            <a:off x="6042240" y="3912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1" name="Line 383"/>
          <p:cNvSpPr/>
          <p:nvPr/>
        </p:nvSpPr>
        <p:spPr>
          <a:xfrm>
            <a:off x="6097680" y="4165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62" name="CustomShape 384"/>
          <p:cNvSpPr/>
          <p:nvPr/>
        </p:nvSpPr>
        <p:spPr>
          <a:xfrm>
            <a:off x="6277680" y="3958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385"/>
          <p:cNvSpPr/>
          <p:nvPr/>
        </p:nvSpPr>
        <p:spPr>
          <a:xfrm>
            <a:off x="6277680" y="4023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4" name="Line 386"/>
          <p:cNvSpPr/>
          <p:nvPr/>
        </p:nvSpPr>
        <p:spPr>
          <a:xfrm>
            <a:off x="6333120" y="4276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65" name="CustomShape 387"/>
          <p:cNvSpPr/>
          <p:nvPr/>
        </p:nvSpPr>
        <p:spPr>
          <a:xfrm>
            <a:off x="6493680" y="3631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388"/>
          <p:cNvSpPr/>
          <p:nvPr/>
        </p:nvSpPr>
        <p:spPr>
          <a:xfrm>
            <a:off x="6493680" y="3696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67" name="Line 389"/>
          <p:cNvSpPr/>
          <p:nvPr/>
        </p:nvSpPr>
        <p:spPr>
          <a:xfrm>
            <a:off x="6549120" y="394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68" name="CustomShape 390"/>
          <p:cNvSpPr/>
          <p:nvPr/>
        </p:nvSpPr>
        <p:spPr>
          <a:xfrm>
            <a:off x="6762240" y="3991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CustomShape 391"/>
          <p:cNvSpPr/>
          <p:nvPr/>
        </p:nvSpPr>
        <p:spPr>
          <a:xfrm>
            <a:off x="6762240" y="4056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70" name="Line 392"/>
          <p:cNvSpPr/>
          <p:nvPr/>
        </p:nvSpPr>
        <p:spPr>
          <a:xfrm>
            <a:off x="6817680" y="430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71" name="CustomShape 393"/>
          <p:cNvSpPr/>
          <p:nvPr/>
        </p:nvSpPr>
        <p:spPr>
          <a:xfrm>
            <a:off x="6097680" y="3735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CustomShape 394"/>
          <p:cNvSpPr/>
          <p:nvPr/>
        </p:nvSpPr>
        <p:spPr>
          <a:xfrm>
            <a:off x="6097680" y="3800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73" name="Line 395"/>
          <p:cNvSpPr/>
          <p:nvPr/>
        </p:nvSpPr>
        <p:spPr>
          <a:xfrm>
            <a:off x="6153120" y="405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74" name="CustomShape 396"/>
          <p:cNvSpPr/>
          <p:nvPr/>
        </p:nvSpPr>
        <p:spPr>
          <a:xfrm>
            <a:off x="6997680" y="3918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CustomShape 397"/>
          <p:cNvSpPr/>
          <p:nvPr/>
        </p:nvSpPr>
        <p:spPr>
          <a:xfrm>
            <a:off x="6997680" y="3983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76" name="Line 398"/>
          <p:cNvSpPr/>
          <p:nvPr/>
        </p:nvSpPr>
        <p:spPr>
          <a:xfrm>
            <a:off x="7053120" y="4236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77" name="CustomShape 399"/>
          <p:cNvSpPr/>
          <p:nvPr/>
        </p:nvSpPr>
        <p:spPr>
          <a:xfrm>
            <a:off x="6873120" y="3382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CustomShape 400"/>
          <p:cNvSpPr/>
          <p:nvPr/>
        </p:nvSpPr>
        <p:spPr>
          <a:xfrm>
            <a:off x="6873120" y="3447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79" name="Line 401"/>
          <p:cNvSpPr/>
          <p:nvPr/>
        </p:nvSpPr>
        <p:spPr>
          <a:xfrm>
            <a:off x="6928560" y="3700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0" name="CustomShape 402"/>
          <p:cNvSpPr/>
          <p:nvPr/>
        </p:nvSpPr>
        <p:spPr>
          <a:xfrm>
            <a:off x="7108560" y="3493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CustomShape 403"/>
          <p:cNvSpPr/>
          <p:nvPr/>
        </p:nvSpPr>
        <p:spPr>
          <a:xfrm>
            <a:off x="7108560" y="3558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82" name="Line 404"/>
          <p:cNvSpPr/>
          <p:nvPr/>
        </p:nvSpPr>
        <p:spPr>
          <a:xfrm>
            <a:off x="7164000" y="3811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3" name="CustomShape 405"/>
          <p:cNvSpPr/>
          <p:nvPr/>
        </p:nvSpPr>
        <p:spPr>
          <a:xfrm>
            <a:off x="7324560" y="3166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CustomShape 406"/>
          <p:cNvSpPr/>
          <p:nvPr/>
        </p:nvSpPr>
        <p:spPr>
          <a:xfrm>
            <a:off x="7324560" y="3231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85" name="Line 407"/>
          <p:cNvSpPr/>
          <p:nvPr/>
        </p:nvSpPr>
        <p:spPr>
          <a:xfrm>
            <a:off x="7380000" y="3484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6" name="CustomShape 408"/>
          <p:cNvSpPr/>
          <p:nvPr/>
        </p:nvSpPr>
        <p:spPr>
          <a:xfrm>
            <a:off x="7593120" y="3526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CustomShape 409"/>
          <p:cNvSpPr/>
          <p:nvPr/>
        </p:nvSpPr>
        <p:spPr>
          <a:xfrm>
            <a:off x="7593120" y="3591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88" name="Line 410"/>
          <p:cNvSpPr/>
          <p:nvPr/>
        </p:nvSpPr>
        <p:spPr>
          <a:xfrm>
            <a:off x="7648560" y="3844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9" name="CustomShape 411"/>
          <p:cNvSpPr/>
          <p:nvPr/>
        </p:nvSpPr>
        <p:spPr>
          <a:xfrm>
            <a:off x="6928560" y="3270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CustomShape 412"/>
          <p:cNvSpPr/>
          <p:nvPr/>
        </p:nvSpPr>
        <p:spPr>
          <a:xfrm>
            <a:off x="6928560" y="3335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91" name="Line 413"/>
          <p:cNvSpPr/>
          <p:nvPr/>
        </p:nvSpPr>
        <p:spPr>
          <a:xfrm>
            <a:off x="6984000" y="3588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92" name="CustomShape 414"/>
          <p:cNvSpPr/>
          <p:nvPr/>
        </p:nvSpPr>
        <p:spPr>
          <a:xfrm>
            <a:off x="7828560" y="3453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CustomShape 415"/>
          <p:cNvSpPr/>
          <p:nvPr/>
        </p:nvSpPr>
        <p:spPr>
          <a:xfrm>
            <a:off x="7828560" y="3518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94" name="Line 416"/>
          <p:cNvSpPr/>
          <p:nvPr/>
        </p:nvSpPr>
        <p:spPr>
          <a:xfrm>
            <a:off x="7884000" y="3771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95" name="CustomShape 417"/>
          <p:cNvSpPr/>
          <p:nvPr/>
        </p:nvSpPr>
        <p:spPr>
          <a:xfrm>
            <a:off x="5394240" y="3030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CustomShape 418"/>
          <p:cNvSpPr/>
          <p:nvPr/>
        </p:nvSpPr>
        <p:spPr>
          <a:xfrm>
            <a:off x="5394240" y="3095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97" name="Line 419"/>
          <p:cNvSpPr/>
          <p:nvPr/>
        </p:nvSpPr>
        <p:spPr>
          <a:xfrm>
            <a:off x="5449680" y="3348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98" name="CustomShape 420"/>
          <p:cNvSpPr/>
          <p:nvPr/>
        </p:nvSpPr>
        <p:spPr>
          <a:xfrm>
            <a:off x="5629680" y="3141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CustomShape 421"/>
          <p:cNvSpPr/>
          <p:nvPr/>
        </p:nvSpPr>
        <p:spPr>
          <a:xfrm>
            <a:off x="5629680" y="3206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00" name="Line 422"/>
          <p:cNvSpPr/>
          <p:nvPr/>
        </p:nvSpPr>
        <p:spPr>
          <a:xfrm>
            <a:off x="5685120" y="3459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01" name="CustomShape 423"/>
          <p:cNvSpPr/>
          <p:nvPr/>
        </p:nvSpPr>
        <p:spPr>
          <a:xfrm>
            <a:off x="5845680" y="2814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CustomShape 424"/>
          <p:cNvSpPr/>
          <p:nvPr/>
        </p:nvSpPr>
        <p:spPr>
          <a:xfrm>
            <a:off x="5845680" y="2879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03" name="Line 425"/>
          <p:cNvSpPr/>
          <p:nvPr/>
        </p:nvSpPr>
        <p:spPr>
          <a:xfrm>
            <a:off x="5901120" y="313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04" name="CustomShape 426"/>
          <p:cNvSpPr/>
          <p:nvPr/>
        </p:nvSpPr>
        <p:spPr>
          <a:xfrm>
            <a:off x="6114240" y="3174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CustomShape 427"/>
          <p:cNvSpPr/>
          <p:nvPr/>
        </p:nvSpPr>
        <p:spPr>
          <a:xfrm>
            <a:off x="6114240" y="3239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06" name="Line 428"/>
          <p:cNvSpPr/>
          <p:nvPr/>
        </p:nvSpPr>
        <p:spPr>
          <a:xfrm>
            <a:off x="6169680" y="349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07" name="CustomShape 429"/>
          <p:cNvSpPr/>
          <p:nvPr/>
        </p:nvSpPr>
        <p:spPr>
          <a:xfrm>
            <a:off x="5449680" y="2918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CustomShape 430"/>
          <p:cNvSpPr/>
          <p:nvPr/>
        </p:nvSpPr>
        <p:spPr>
          <a:xfrm>
            <a:off x="5449680" y="2983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09" name="Line 431"/>
          <p:cNvSpPr/>
          <p:nvPr/>
        </p:nvSpPr>
        <p:spPr>
          <a:xfrm>
            <a:off x="5505120" y="3236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10" name="CustomShape 432"/>
          <p:cNvSpPr/>
          <p:nvPr/>
        </p:nvSpPr>
        <p:spPr>
          <a:xfrm>
            <a:off x="6349680" y="3101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CustomShape 433"/>
          <p:cNvSpPr/>
          <p:nvPr/>
        </p:nvSpPr>
        <p:spPr>
          <a:xfrm>
            <a:off x="6349680" y="3166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12" name="Line 434"/>
          <p:cNvSpPr/>
          <p:nvPr/>
        </p:nvSpPr>
        <p:spPr>
          <a:xfrm>
            <a:off x="6405120" y="3419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13" name="CustomShape 435"/>
          <p:cNvSpPr/>
          <p:nvPr/>
        </p:nvSpPr>
        <p:spPr>
          <a:xfrm>
            <a:off x="4550400" y="4657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CustomShape 436"/>
          <p:cNvSpPr/>
          <p:nvPr/>
        </p:nvSpPr>
        <p:spPr>
          <a:xfrm>
            <a:off x="4550400" y="4722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15" name="Line 437"/>
          <p:cNvSpPr/>
          <p:nvPr/>
        </p:nvSpPr>
        <p:spPr>
          <a:xfrm>
            <a:off x="4605840" y="4975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16" name="CustomShape 438"/>
          <p:cNvSpPr/>
          <p:nvPr/>
        </p:nvSpPr>
        <p:spPr>
          <a:xfrm>
            <a:off x="4785840" y="4768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CustomShape 439"/>
          <p:cNvSpPr/>
          <p:nvPr/>
        </p:nvSpPr>
        <p:spPr>
          <a:xfrm>
            <a:off x="4785840" y="4833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18" name="Line 440"/>
          <p:cNvSpPr/>
          <p:nvPr/>
        </p:nvSpPr>
        <p:spPr>
          <a:xfrm>
            <a:off x="4841280" y="5086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19" name="CustomShape 441"/>
          <p:cNvSpPr/>
          <p:nvPr/>
        </p:nvSpPr>
        <p:spPr>
          <a:xfrm>
            <a:off x="5001840" y="4441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CustomShape 442"/>
          <p:cNvSpPr/>
          <p:nvPr/>
        </p:nvSpPr>
        <p:spPr>
          <a:xfrm>
            <a:off x="5001840" y="4506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21" name="Line 443"/>
          <p:cNvSpPr/>
          <p:nvPr/>
        </p:nvSpPr>
        <p:spPr>
          <a:xfrm>
            <a:off x="5057280" y="4759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22" name="CustomShape 444"/>
          <p:cNvSpPr/>
          <p:nvPr/>
        </p:nvSpPr>
        <p:spPr>
          <a:xfrm>
            <a:off x="5270400" y="4801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CustomShape 445"/>
          <p:cNvSpPr/>
          <p:nvPr/>
        </p:nvSpPr>
        <p:spPr>
          <a:xfrm>
            <a:off x="5270400" y="4866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24" name="Line 446"/>
          <p:cNvSpPr/>
          <p:nvPr/>
        </p:nvSpPr>
        <p:spPr>
          <a:xfrm>
            <a:off x="5325840" y="5119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25" name="CustomShape 447"/>
          <p:cNvSpPr/>
          <p:nvPr/>
        </p:nvSpPr>
        <p:spPr>
          <a:xfrm>
            <a:off x="4605840" y="4545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CustomShape 448"/>
          <p:cNvSpPr/>
          <p:nvPr/>
        </p:nvSpPr>
        <p:spPr>
          <a:xfrm>
            <a:off x="4605840" y="4610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27" name="Line 449"/>
          <p:cNvSpPr/>
          <p:nvPr/>
        </p:nvSpPr>
        <p:spPr>
          <a:xfrm>
            <a:off x="4661280" y="4863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28" name="CustomShape 450"/>
          <p:cNvSpPr/>
          <p:nvPr/>
        </p:nvSpPr>
        <p:spPr>
          <a:xfrm>
            <a:off x="5505840" y="4728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CustomShape 451"/>
          <p:cNvSpPr/>
          <p:nvPr/>
        </p:nvSpPr>
        <p:spPr>
          <a:xfrm>
            <a:off x="5505840" y="4793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30" name="Line 452"/>
          <p:cNvSpPr/>
          <p:nvPr/>
        </p:nvSpPr>
        <p:spPr>
          <a:xfrm>
            <a:off x="5561280" y="5046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1" name="CustomShape 453"/>
          <p:cNvSpPr/>
          <p:nvPr/>
        </p:nvSpPr>
        <p:spPr>
          <a:xfrm>
            <a:off x="5381280" y="4192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CustomShape 454"/>
          <p:cNvSpPr/>
          <p:nvPr/>
        </p:nvSpPr>
        <p:spPr>
          <a:xfrm>
            <a:off x="5381280" y="4257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33" name="Line 455"/>
          <p:cNvSpPr/>
          <p:nvPr/>
        </p:nvSpPr>
        <p:spPr>
          <a:xfrm>
            <a:off x="5436720" y="4510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4" name="CustomShape 456"/>
          <p:cNvSpPr/>
          <p:nvPr/>
        </p:nvSpPr>
        <p:spPr>
          <a:xfrm>
            <a:off x="5616720" y="4304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CustomShape 457"/>
          <p:cNvSpPr/>
          <p:nvPr/>
        </p:nvSpPr>
        <p:spPr>
          <a:xfrm>
            <a:off x="5616720" y="4368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36" name="Line 458"/>
          <p:cNvSpPr/>
          <p:nvPr/>
        </p:nvSpPr>
        <p:spPr>
          <a:xfrm>
            <a:off x="5672160" y="4622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7" name="CustomShape 459"/>
          <p:cNvSpPr/>
          <p:nvPr/>
        </p:nvSpPr>
        <p:spPr>
          <a:xfrm>
            <a:off x="5832720" y="3976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CustomShape 460"/>
          <p:cNvSpPr/>
          <p:nvPr/>
        </p:nvSpPr>
        <p:spPr>
          <a:xfrm>
            <a:off x="5832720" y="4041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39" name="Line 461"/>
          <p:cNvSpPr/>
          <p:nvPr/>
        </p:nvSpPr>
        <p:spPr>
          <a:xfrm>
            <a:off x="5888160" y="4294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40" name="CustomShape 462"/>
          <p:cNvSpPr/>
          <p:nvPr/>
        </p:nvSpPr>
        <p:spPr>
          <a:xfrm>
            <a:off x="6101280" y="4336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CustomShape 463"/>
          <p:cNvSpPr/>
          <p:nvPr/>
        </p:nvSpPr>
        <p:spPr>
          <a:xfrm>
            <a:off x="6101280" y="4401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42" name="Line 464"/>
          <p:cNvSpPr/>
          <p:nvPr/>
        </p:nvSpPr>
        <p:spPr>
          <a:xfrm>
            <a:off x="6156720" y="4654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43" name="CustomShape 465"/>
          <p:cNvSpPr/>
          <p:nvPr/>
        </p:nvSpPr>
        <p:spPr>
          <a:xfrm>
            <a:off x="5436720" y="4080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CustomShape 466"/>
          <p:cNvSpPr/>
          <p:nvPr/>
        </p:nvSpPr>
        <p:spPr>
          <a:xfrm>
            <a:off x="5436720" y="4145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45" name="Line 467"/>
          <p:cNvSpPr/>
          <p:nvPr/>
        </p:nvSpPr>
        <p:spPr>
          <a:xfrm>
            <a:off x="5492160" y="4398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46" name="CustomShape 468"/>
          <p:cNvSpPr/>
          <p:nvPr/>
        </p:nvSpPr>
        <p:spPr>
          <a:xfrm>
            <a:off x="6336720" y="4264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CustomShape 469"/>
          <p:cNvSpPr/>
          <p:nvPr/>
        </p:nvSpPr>
        <p:spPr>
          <a:xfrm>
            <a:off x="6336720" y="4329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48" name="Line 470"/>
          <p:cNvSpPr/>
          <p:nvPr/>
        </p:nvSpPr>
        <p:spPr>
          <a:xfrm>
            <a:off x="6392160" y="4582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49" name="CustomShape 471"/>
          <p:cNvSpPr/>
          <p:nvPr/>
        </p:nvSpPr>
        <p:spPr>
          <a:xfrm>
            <a:off x="3902400" y="3840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CustomShape 472"/>
          <p:cNvSpPr/>
          <p:nvPr/>
        </p:nvSpPr>
        <p:spPr>
          <a:xfrm>
            <a:off x="3902400" y="3905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51" name="Line 473"/>
          <p:cNvSpPr/>
          <p:nvPr/>
        </p:nvSpPr>
        <p:spPr>
          <a:xfrm>
            <a:off x="3957840" y="4158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52" name="CustomShape 474"/>
          <p:cNvSpPr/>
          <p:nvPr/>
        </p:nvSpPr>
        <p:spPr>
          <a:xfrm>
            <a:off x="4137840" y="3952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CustomShape 475"/>
          <p:cNvSpPr/>
          <p:nvPr/>
        </p:nvSpPr>
        <p:spPr>
          <a:xfrm>
            <a:off x="4137840" y="4016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54" name="Line 476"/>
          <p:cNvSpPr/>
          <p:nvPr/>
        </p:nvSpPr>
        <p:spPr>
          <a:xfrm>
            <a:off x="4193280" y="426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55" name="CustomShape 477"/>
          <p:cNvSpPr/>
          <p:nvPr/>
        </p:nvSpPr>
        <p:spPr>
          <a:xfrm>
            <a:off x="4353840" y="3624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478"/>
          <p:cNvSpPr/>
          <p:nvPr/>
        </p:nvSpPr>
        <p:spPr>
          <a:xfrm>
            <a:off x="4353840" y="3689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57" name="Line 479"/>
          <p:cNvSpPr/>
          <p:nvPr/>
        </p:nvSpPr>
        <p:spPr>
          <a:xfrm>
            <a:off x="4409280" y="394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58" name="CustomShape 480"/>
          <p:cNvSpPr/>
          <p:nvPr/>
        </p:nvSpPr>
        <p:spPr>
          <a:xfrm>
            <a:off x="4622400" y="3984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481"/>
          <p:cNvSpPr/>
          <p:nvPr/>
        </p:nvSpPr>
        <p:spPr>
          <a:xfrm>
            <a:off x="4622400" y="4049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60" name="Line 482"/>
          <p:cNvSpPr/>
          <p:nvPr/>
        </p:nvSpPr>
        <p:spPr>
          <a:xfrm>
            <a:off x="4677840" y="430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61" name="CustomShape 483"/>
          <p:cNvSpPr/>
          <p:nvPr/>
        </p:nvSpPr>
        <p:spPr>
          <a:xfrm>
            <a:off x="3957840" y="3728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CustomShape 484"/>
          <p:cNvSpPr/>
          <p:nvPr/>
        </p:nvSpPr>
        <p:spPr>
          <a:xfrm>
            <a:off x="3957840" y="3793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63" name="Line 485"/>
          <p:cNvSpPr/>
          <p:nvPr/>
        </p:nvSpPr>
        <p:spPr>
          <a:xfrm>
            <a:off x="4013280" y="404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64" name="CustomShape 486"/>
          <p:cNvSpPr/>
          <p:nvPr/>
        </p:nvSpPr>
        <p:spPr>
          <a:xfrm>
            <a:off x="4857840" y="3912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CustomShape 487"/>
          <p:cNvSpPr/>
          <p:nvPr/>
        </p:nvSpPr>
        <p:spPr>
          <a:xfrm>
            <a:off x="4857840" y="3976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66" name="Line 488"/>
          <p:cNvSpPr/>
          <p:nvPr/>
        </p:nvSpPr>
        <p:spPr>
          <a:xfrm>
            <a:off x="4913280" y="4230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67" name="CustomShape 489"/>
          <p:cNvSpPr/>
          <p:nvPr/>
        </p:nvSpPr>
        <p:spPr>
          <a:xfrm>
            <a:off x="4556880" y="4664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CustomShape 490"/>
          <p:cNvSpPr/>
          <p:nvPr/>
        </p:nvSpPr>
        <p:spPr>
          <a:xfrm>
            <a:off x="4556880" y="4728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69" name="Line 491"/>
          <p:cNvSpPr/>
          <p:nvPr/>
        </p:nvSpPr>
        <p:spPr>
          <a:xfrm>
            <a:off x="4612320" y="4982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70" name="CustomShape 492"/>
          <p:cNvSpPr/>
          <p:nvPr/>
        </p:nvSpPr>
        <p:spPr>
          <a:xfrm>
            <a:off x="4792320" y="4775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CustomShape 493"/>
          <p:cNvSpPr/>
          <p:nvPr/>
        </p:nvSpPr>
        <p:spPr>
          <a:xfrm>
            <a:off x="4792320" y="4840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72" name="Line 494"/>
          <p:cNvSpPr/>
          <p:nvPr/>
        </p:nvSpPr>
        <p:spPr>
          <a:xfrm>
            <a:off x="4847760" y="5093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73" name="CustomShape 495"/>
          <p:cNvSpPr/>
          <p:nvPr/>
        </p:nvSpPr>
        <p:spPr>
          <a:xfrm>
            <a:off x="5008320" y="4448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CustomShape 496"/>
          <p:cNvSpPr/>
          <p:nvPr/>
        </p:nvSpPr>
        <p:spPr>
          <a:xfrm>
            <a:off x="5008320" y="4512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75" name="Line 497"/>
          <p:cNvSpPr/>
          <p:nvPr/>
        </p:nvSpPr>
        <p:spPr>
          <a:xfrm>
            <a:off x="5063760" y="476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76" name="CustomShape 498"/>
          <p:cNvSpPr/>
          <p:nvPr/>
        </p:nvSpPr>
        <p:spPr>
          <a:xfrm>
            <a:off x="5276880" y="4808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CustomShape 499"/>
          <p:cNvSpPr/>
          <p:nvPr/>
        </p:nvSpPr>
        <p:spPr>
          <a:xfrm>
            <a:off x="5276880" y="4872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78" name="Line 500"/>
          <p:cNvSpPr/>
          <p:nvPr/>
        </p:nvSpPr>
        <p:spPr>
          <a:xfrm>
            <a:off x="5332320" y="512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79" name="CustomShape 501"/>
          <p:cNvSpPr/>
          <p:nvPr/>
        </p:nvSpPr>
        <p:spPr>
          <a:xfrm>
            <a:off x="4612320" y="4552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CustomShape 502"/>
          <p:cNvSpPr/>
          <p:nvPr/>
        </p:nvSpPr>
        <p:spPr>
          <a:xfrm>
            <a:off x="4612320" y="4617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81" name="Line 503"/>
          <p:cNvSpPr/>
          <p:nvPr/>
        </p:nvSpPr>
        <p:spPr>
          <a:xfrm>
            <a:off x="4667760" y="487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82" name="CustomShape 504"/>
          <p:cNvSpPr/>
          <p:nvPr/>
        </p:nvSpPr>
        <p:spPr>
          <a:xfrm>
            <a:off x="5512320" y="4735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CustomShape 505"/>
          <p:cNvSpPr/>
          <p:nvPr/>
        </p:nvSpPr>
        <p:spPr>
          <a:xfrm>
            <a:off x="5512320" y="4800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84" name="Line 506"/>
          <p:cNvSpPr/>
          <p:nvPr/>
        </p:nvSpPr>
        <p:spPr>
          <a:xfrm>
            <a:off x="5567760" y="5053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85" name="CustomShape 507"/>
          <p:cNvSpPr/>
          <p:nvPr/>
        </p:nvSpPr>
        <p:spPr>
          <a:xfrm>
            <a:off x="5387760" y="4199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CustomShape 508"/>
          <p:cNvSpPr/>
          <p:nvPr/>
        </p:nvSpPr>
        <p:spPr>
          <a:xfrm>
            <a:off x="5387760" y="4264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87" name="Line 509"/>
          <p:cNvSpPr/>
          <p:nvPr/>
        </p:nvSpPr>
        <p:spPr>
          <a:xfrm>
            <a:off x="5443200" y="4517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88" name="CustomShape 510"/>
          <p:cNvSpPr/>
          <p:nvPr/>
        </p:nvSpPr>
        <p:spPr>
          <a:xfrm>
            <a:off x="5623200" y="4310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CustomShape 511"/>
          <p:cNvSpPr/>
          <p:nvPr/>
        </p:nvSpPr>
        <p:spPr>
          <a:xfrm>
            <a:off x="5623200" y="4375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90" name="Line 512"/>
          <p:cNvSpPr/>
          <p:nvPr/>
        </p:nvSpPr>
        <p:spPr>
          <a:xfrm>
            <a:off x="5678640" y="4628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91" name="CustomShape 513"/>
          <p:cNvSpPr/>
          <p:nvPr/>
        </p:nvSpPr>
        <p:spPr>
          <a:xfrm>
            <a:off x="5839200" y="3983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CustomShape 514"/>
          <p:cNvSpPr/>
          <p:nvPr/>
        </p:nvSpPr>
        <p:spPr>
          <a:xfrm>
            <a:off x="5839200" y="4048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93" name="Line 515"/>
          <p:cNvSpPr/>
          <p:nvPr/>
        </p:nvSpPr>
        <p:spPr>
          <a:xfrm>
            <a:off x="5894640" y="4301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94" name="CustomShape 516"/>
          <p:cNvSpPr/>
          <p:nvPr/>
        </p:nvSpPr>
        <p:spPr>
          <a:xfrm>
            <a:off x="6107760" y="4343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CustomShape 517"/>
          <p:cNvSpPr/>
          <p:nvPr/>
        </p:nvSpPr>
        <p:spPr>
          <a:xfrm>
            <a:off x="6107760" y="4408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96" name="Line 518"/>
          <p:cNvSpPr/>
          <p:nvPr/>
        </p:nvSpPr>
        <p:spPr>
          <a:xfrm>
            <a:off x="6163200" y="4661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97" name="CustomShape 519"/>
          <p:cNvSpPr/>
          <p:nvPr/>
        </p:nvSpPr>
        <p:spPr>
          <a:xfrm>
            <a:off x="5443200" y="408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CustomShape 520"/>
          <p:cNvSpPr/>
          <p:nvPr/>
        </p:nvSpPr>
        <p:spPr>
          <a:xfrm>
            <a:off x="5443200" y="415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99" name="Line 521"/>
          <p:cNvSpPr/>
          <p:nvPr/>
        </p:nvSpPr>
        <p:spPr>
          <a:xfrm>
            <a:off x="5498640" y="44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00" name="CustomShape 522"/>
          <p:cNvSpPr/>
          <p:nvPr/>
        </p:nvSpPr>
        <p:spPr>
          <a:xfrm>
            <a:off x="6343200" y="4270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CustomShape 523"/>
          <p:cNvSpPr/>
          <p:nvPr/>
        </p:nvSpPr>
        <p:spPr>
          <a:xfrm>
            <a:off x="6343200" y="4335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02" name="Line 524"/>
          <p:cNvSpPr/>
          <p:nvPr/>
        </p:nvSpPr>
        <p:spPr>
          <a:xfrm>
            <a:off x="6398640" y="4588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03" name="CustomShape 525"/>
          <p:cNvSpPr/>
          <p:nvPr/>
        </p:nvSpPr>
        <p:spPr>
          <a:xfrm>
            <a:off x="3908880" y="3847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CustomShape 526"/>
          <p:cNvSpPr/>
          <p:nvPr/>
        </p:nvSpPr>
        <p:spPr>
          <a:xfrm>
            <a:off x="3908880" y="3912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05" name="Line 527"/>
          <p:cNvSpPr/>
          <p:nvPr/>
        </p:nvSpPr>
        <p:spPr>
          <a:xfrm>
            <a:off x="3964320" y="4165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06" name="CustomShape 528"/>
          <p:cNvSpPr/>
          <p:nvPr/>
        </p:nvSpPr>
        <p:spPr>
          <a:xfrm>
            <a:off x="4144320" y="3958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CustomShape 529"/>
          <p:cNvSpPr/>
          <p:nvPr/>
        </p:nvSpPr>
        <p:spPr>
          <a:xfrm>
            <a:off x="4144320" y="4023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08" name="Line 530"/>
          <p:cNvSpPr/>
          <p:nvPr/>
        </p:nvSpPr>
        <p:spPr>
          <a:xfrm>
            <a:off x="4199760" y="4276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09" name="CustomShape 531"/>
          <p:cNvSpPr/>
          <p:nvPr/>
        </p:nvSpPr>
        <p:spPr>
          <a:xfrm>
            <a:off x="4360320" y="3631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CustomShape 532"/>
          <p:cNvSpPr/>
          <p:nvPr/>
        </p:nvSpPr>
        <p:spPr>
          <a:xfrm>
            <a:off x="4360320" y="3696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11" name="Line 533"/>
          <p:cNvSpPr/>
          <p:nvPr/>
        </p:nvSpPr>
        <p:spPr>
          <a:xfrm>
            <a:off x="4415760" y="394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12" name="CustomShape 534"/>
          <p:cNvSpPr/>
          <p:nvPr/>
        </p:nvSpPr>
        <p:spPr>
          <a:xfrm>
            <a:off x="4628880" y="3991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CustomShape 535"/>
          <p:cNvSpPr/>
          <p:nvPr/>
        </p:nvSpPr>
        <p:spPr>
          <a:xfrm>
            <a:off x="4628880" y="4056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14" name="Line 536"/>
          <p:cNvSpPr/>
          <p:nvPr/>
        </p:nvSpPr>
        <p:spPr>
          <a:xfrm>
            <a:off x="4684320" y="430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15" name="CustomShape 537"/>
          <p:cNvSpPr/>
          <p:nvPr/>
        </p:nvSpPr>
        <p:spPr>
          <a:xfrm>
            <a:off x="3964320" y="3735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CustomShape 538"/>
          <p:cNvSpPr/>
          <p:nvPr/>
        </p:nvSpPr>
        <p:spPr>
          <a:xfrm>
            <a:off x="3964320" y="3800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17" name="Line 539"/>
          <p:cNvSpPr/>
          <p:nvPr/>
        </p:nvSpPr>
        <p:spPr>
          <a:xfrm>
            <a:off x="4019760" y="405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18" name="CustomShape 540"/>
          <p:cNvSpPr/>
          <p:nvPr/>
        </p:nvSpPr>
        <p:spPr>
          <a:xfrm>
            <a:off x="4864320" y="3918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CustomShape 541"/>
          <p:cNvSpPr/>
          <p:nvPr/>
        </p:nvSpPr>
        <p:spPr>
          <a:xfrm>
            <a:off x="4864320" y="3983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20" name="Line 542"/>
          <p:cNvSpPr/>
          <p:nvPr/>
        </p:nvSpPr>
        <p:spPr>
          <a:xfrm>
            <a:off x="4919760" y="4236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21" name="CustomShape 543"/>
          <p:cNvSpPr/>
          <p:nvPr/>
        </p:nvSpPr>
        <p:spPr>
          <a:xfrm>
            <a:off x="7958880" y="3584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CustomShape 544"/>
          <p:cNvSpPr/>
          <p:nvPr/>
        </p:nvSpPr>
        <p:spPr>
          <a:xfrm>
            <a:off x="7958880" y="3649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23" name="Line 545"/>
          <p:cNvSpPr/>
          <p:nvPr/>
        </p:nvSpPr>
        <p:spPr>
          <a:xfrm>
            <a:off x="8014320" y="3902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24" name="CustomShape 546"/>
          <p:cNvSpPr/>
          <p:nvPr/>
        </p:nvSpPr>
        <p:spPr>
          <a:xfrm>
            <a:off x="8194320" y="3696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CustomShape 547"/>
          <p:cNvSpPr/>
          <p:nvPr/>
        </p:nvSpPr>
        <p:spPr>
          <a:xfrm>
            <a:off x="8194320" y="3760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26" name="Line 548"/>
          <p:cNvSpPr/>
          <p:nvPr/>
        </p:nvSpPr>
        <p:spPr>
          <a:xfrm>
            <a:off x="8249760" y="4014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27" name="CustomShape 549"/>
          <p:cNvSpPr/>
          <p:nvPr/>
        </p:nvSpPr>
        <p:spPr>
          <a:xfrm>
            <a:off x="8410320" y="3368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CustomShape 550"/>
          <p:cNvSpPr/>
          <p:nvPr/>
        </p:nvSpPr>
        <p:spPr>
          <a:xfrm>
            <a:off x="8410320" y="3433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29" name="Line 551"/>
          <p:cNvSpPr/>
          <p:nvPr/>
        </p:nvSpPr>
        <p:spPr>
          <a:xfrm>
            <a:off x="8465760" y="368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30" name="CustomShape 552"/>
          <p:cNvSpPr/>
          <p:nvPr/>
        </p:nvSpPr>
        <p:spPr>
          <a:xfrm>
            <a:off x="8678880" y="3728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1" name="CustomShape 553"/>
          <p:cNvSpPr/>
          <p:nvPr/>
        </p:nvSpPr>
        <p:spPr>
          <a:xfrm>
            <a:off x="8678880" y="3793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32" name="Line 554"/>
          <p:cNvSpPr/>
          <p:nvPr/>
        </p:nvSpPr>
        <p:spPr>
          <a:xfrm>
            <a:off x="8734320" y="404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33" name="CustomShape 555"/>
          <p:cNvSpPr/>
          <p:nvPr/>
        </p:nvSpPr>
        <p:spPr>
          <a:xfrm>
            <a:off x="8014320" y="3472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CustomShape 556"/>
          <p:cNvSpPr/>
          <p:nvPr/>
        </p:nvSpPr>
        <p:spPr>
          <a:xfrm>
            <a:off x="8014320" y="3537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35" name="Line 557"/>
          <p:cNvSpPr/>
          <p:nvPr/>
        </p:nvSpPr>
        <p:spPr>
          <a:xfrm>
            <a:off x="8069760" y="3790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36" name="CustomShape 558"/>
          <p:cNvSpPr/>
          <p:nvPr/>
        </p:nvSpPr>
        <p:spPr>
          <a:xfrm>
            <a:off x="8914320" y="3656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CustomShape 559"/>
          <p:cNvSpPr/>
          <p:nvPr/>
        </p:nvSpPr>
        <p:spPr>
          <a:xfrm>
            <a:off x="8914320" y="3720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38" name="Line 560"/>
          <p:cNvSpPr/>
          <p:nvPr/>
        </p:nvSpPr>
        <p:spPr>
          <a:xfrm>
            <a:off x="8969760" y="3974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39" name="CustomShape 561"/>
          <p:cNvSpPr/>
          <p:nvPr/>
        </p:nvSpPr>
        <p:spPr>
          <a:xfrm>
            <a:off x="8789760" y="3120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CustomShape 562"/>
          <p:cNvSpPr/>
          <p:nvPr/>
        </p:nvSpPr>
        <p:spPr>
          <a:xfrm>
            <a:off x="8789760" y="3184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41" name="Line 563"/>
          <p:cNvSpPr/>
          <p:nvPr/>
        </p:nvSpPr>
        <p:spPr>
          <a:xfrm>
            <a:off x="8845200" y="3438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42" name="CustomShape 564"/>
          <p:cNvSpPr/>
          <p:nvPr/>
        </p:nvSpPr>
        <p:spPr>
          <a:xfrm>
            <a:off x="9025200" y="3231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CustomShape 565"/>
          <p:cNvSpPr/>
          <p:nvPr/>
        </p:nvSpPr>
        <p:spPr>
          <a:xfrm>
            <a:off x="9025200" y="3296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44" name="Line 566"/>
          <p:cNvSpPr/>
          <p:nvPr/>
        </p:nvSpPr>
        <p:spPr>
          <a:xfrm>
            <a:off x="9080640" y="3549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45" name="CustomShape 567"/>
          <p:cNvSpPr/>
          <p:nvPr/>
        </p:nvSpPr>
        <p:spPr>
          <a:xfrm>
            <a:off x="9241200" y="2904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ustomShape 568"/>
          <p:cNvSpPr/>
          <p:nvPr/>
        </p:nvSpPr>
        <p:spPr>
          <a:xfrm>
            <a:off x="9241200" y="2968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47" name="Line 569"/>
          <p:cNvSpPr/>
          <p:nvPr/>
        </p:nvSpPr>
        <p:spPr>
          <a:xfrm>
            <a:off x="9296640" y="3222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48" name="CustomShape 570"/>
          <p:cNvSpPr/>
          <p:nvPr/>
        </p:nvSpPr>
        <p:spPr>
          <a:xfrm>
            <a:off x="9509760" y="3264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CustomShape 571"/>
          <p:cNvSpPr/>
          <p:nvPr/>
        </p:nvSpPr>
        <p:spPr>
          <a:xfrm>
            <a:off x="9509760" y="3328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50" name="Line 572"/>
          <p:cNvSpPr/>
          <p:nvPr/>
        </p:nvSpPr>
        <p:spPr>
          <a:xfrm>
            <a:off x="9565200" y="3582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51" name="CustomShape 573"/>
          <p:cNvSpPr/>
          <p:nvPr/>
        </p:nvSpPr>
        <p:spPr>
          <a:xfrm>
            <a:off x="8845200" y="3008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CustomShape 574"/>
          <p:cNvSpPr/>
          <p:nvPr/>
        </p:nvSpPr>
        <p:spPr>
          <a:xfrm>
            <a:off x="8845200" y="3072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53" name="Line 575"/>
          <p:cNvSpPr/>
          <p:nvPr/>
        </p:nvSpPr>
        <p:spPr>
          <a:xfrm>
            <a:off x="8900640" y="332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54" name="CustomShape 576"/>
          <p:cNvSpPr/>
          <p:nvPr/>
        </p:nvSpPr>
        <p:spPr>
          <a:xfrm>
            <a:off x="9745200" y="3191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CustomShape 577"/>
          <p:cNvSpPr/>
          <p:nvPr/>
        </p:nvSpPr>
        <p:spPr>
          <a:xfrm>
            <a:off x="9745200" y="3256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56" name="Line 578"/>
          <p:cNvSpPr/>
          <p:nvPr/>
        </p:nvSpPr>
        <p:spPr>
          <a:xfrm>
            <a:off x="9800640" y="3509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57" name="CustomShape 579"/>
          <p:cNvSpPr/>
          <p:nvPr/>
        </p:nvSpPr>
        <p:spPr>
          <a:xfrm>
            <a:off x="7310880" y="2768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CustomShape 580"/>
          <p:cNvSpPr/>
          <p:nvPr/>
        </p:nvSpPr>
        <p:spPr>
          <a:xfrm>
            <a:off x="7310880" y="2832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59" name="Line 581"/>
          <p:cNvSpPr/>
          <p:nvPr/>
        </p:nvSpPr>
        <p:spPr>
          <a:xfrm>
            <a:off x="7366320" y="3085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60" name="CustomShape 582"/>
          <p:cNvSpPr/>
          <p:nvPr/>
        </p:nvSpPr>
        <p:spPr>
          <a:xfrm>
            <a:off x="7546320" y="2879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CustomShape 583"/>
          <p:cNvSpPr/>
          <p:nvPr/>
        </p:nvSpPr>
        <p:spPr>
          <a:xfrm>
            <a:off x="7546320" y="2944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62" name="Line 584"/>
          <p:cNvSpPr/>
          <p:nvPr/>
        </p:nvSpPr>
        <p:spPr>
          <a:xfrm>
            <a:off x="7601760" y="3197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63" name="CustomShape 585"/>
          <p:cNvSpPr/>
          <p:nvPr/>
        </p:nvSpPr>
        <p:spPr>
          <a:xfrm>
            <a:off x="7762320" y="2552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CustomShape 586"/>
          <p:cNvSpPr/>
          <p:nvPr/>
        </p:nvSpPr>
        <p:spPr>
          <a:xfrm>
            <a:off x="7762320" y="2616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65" name="Line 587"/>
          <p:cNvSpPr/>
          <p:nvPr/>
        </p:nvSpPr>
        <p:spPr>
          <a:xfrm>
            <a:off x="7817760" y="2869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66" name="CustomShape 588"/>
          <p:cNvSpPr/>
          <p:nvPr/>
        </p:nvSpPr>
        <p:spPr>
          <a:xfrm>
            <a:off x="8030880" y="2912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CustomShape 589"/>
          <p:cNvSpPr/>
          <p:nvPr/>
        </p:nvSpPr>
        <p:spPr>
          <a:xfrm>
            <a:off x="8030880" y="2976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68" name="Line 590"/>
          <p:cNvSpPr/>
          <p:nvPr/>
        </p:nvSpPr>
        <p:spPr>
          <a:xfrm>
            <a:off x="8086320" y="3229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69" name="CustomShape 591"/>
          <p:cNvSpPr/>
          <p:nvPr/>
        </p:nvSpPr>
        <p:spPr>
          <a:xfrm>
            <a:off x="7366320" y="2656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CustomShape 592"/>
          <p:cNvSpPr/>
          <p:nvPr/>
        </p:nvSpPr>
        <p:spPr>
          <a:xfrm>
            <a:off x="7366320" y="2720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71" name="Line 593"/>
          <p:cNvSpPr/>
          <p:nvPr/>
        </p:nvSpPr>
        <p:spPr>
          <a:xfrm>
            <a:off x="7421760" y="297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72" name="CustomShape 594"/>
          <p:cNvSpPr/>
          <p:nvPr/>
        </p:nvSpPr>
        <p:spPr>
          <a:xfrm>
            <a:off x="8266320" y="2839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CustomShape 595"/>
          <p:cNvSpPr/>
          <p:nvPr/>
        </p:nvSpPr>
        <p:spPr>
          <a:xfrm>
            <a:off x="8266320" y="2904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74" name="Line 596"/>
          <p:cNvSpPr/>
          <p:nvPr/>
        </p:nvSpPr>
        <p:spPr>
          <a:xfrm>
            <a:off x="8321760" y="3157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75" name="CustomShape 597"/>
          <p:cNvSpPr/>
          <p:nvPr/>
        </p:nvSpPr>
        <p:spPr>
          <a:xfrm>
            <a:off x="3816000" y="3738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CustomShape 598"/>
          <p:cNvSpPr/>
          <p:nvPr/>
        </p:nvSpPr>
        <p:spPr>
          <a:xfrm>
            <a:off x="3816000" y="3803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77" name="Line 599"/>
          <p:cNvSpPr/>
          <p:nvPr/>
        </p:nvSpPr>
        <p:spPr>
          <a:xfrm>
            <a:off x="3871440" y="4056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78" name="CustomShape 600"/>
          <p:cNvSpPr/>
          <p:nvPr/>
        </p:nvSpPr>
        <p:spPr>
          <a:xfrm>
            <a:off x="4051440" y="3849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CustomShape 601"/>
          <p:cNvSpPr/>
          <p:nvPr/>
        </p:nvSpPr>
        <p:spPr>
          <a:xfrm>
            <a:off x="4051440" y="3914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80" name="Line 602"/>
          <p:cNvSpPr/>
          <p:nvPr/>
        </p:nvSpPr>
        <p:spPr>
          <a:xfrm>
            <a:off x="4106880" y="4167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81" name="CustomShape 603"/>
          <p:cNvSpPr/>
          <p:nvPr/>
        </p:nvSpPr>
        <p:spPr>
          <a:xfrm>
            <a:off x="4267440" y="3522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CustomShape 604"/>
          <p:cNvSpPr/>
          <p:nvPr/>
        </p:nvSpPr>
        <p:spPr>
          <a:xfrm>
            <a:off x="4267440" y="3587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83" name="Line 605"/>
          <p:cNvSpPr/>
          <p:nvPr/>
        </p:nvSpPr>
        <p:spPr>
          <a:xfrm>
            <a:off x="4322880" y="384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84" name="CustomShape 606"/>
          <p:cNvSpPr/>
          <p:nvPr/>
        </p:nvSpPr>
        <p:spPr>
          <a:xfrm>
            <a:off x="4536000" y="3882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CustomShape 607"/>
          <p:cNvSpPr/>
          <p:nvPr/>
        </p:nvSpPr>
        <p:spPr>
          <a:xfrm>
            <a:off x="4536000" y="3947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86" name="Line 608"/>
          <p:cNvSpPr/>
          <p:nvPr/>
        </p:nvSpPr>
        <p:spPr>
          <a:xfrm>
            <a:off x="4591440" y="420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87" name="CustomShape 609"/>
          <p:cNvSpPr/>
          <p:nvPr/>
        </p:nvSpPr>
        <p:spPr>
          <a:xfrm>
            <a:off x="3871440" y="3626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CustomShape 610"/>
          <p:cNvSpPr/>
          <p:nvPr/>
        </p:nvSpPr>
        <p:spPr>
          <a:xfrm>
            <a:off x="3871440" y="3691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89" name="Line 611"/>
          <p:cNvSpPr/>
          <p:nvPr/>
        </p:nvSpPr>
        <p:spPr>
          <a:xfrm>
            <a:off x="3926880" y="3944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90" name="CustomShape 612"/>
          <p:cNvSpPr/>
          <p:nvPr/>
        </p:nvSpPr>
        <p:spPr>
          <a:xfrm>
            <a:off x="4771440" y="3809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CustomShape 613"/>
          <p:cNvSpPr/>
          <p:nvPr/>
        </p:nvSpPr>
        <p:spPr>
          <a:xfrm>
            <a:off x="4771440" y="3874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92" name="Line 614"/>
          <p:cNvSpPr/>
          <p:nvPr/>
        </p:nvSpPr>
        <p:spPr>
          <a:xfrm>
            <a:off x="4826880" y="4127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93" name="CustomShape 615"/>
          <p:cNvSpPr/>
          <p:nvPr/>
        </p:nvSpPr>
        <p:spPr>
          <a:xfrm>
            <a:off x="4646880" y="3273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CustomShape 616"/>
          <p:cNvSpPr/>
          <p:nvPr/>
        </p:nvSpPr>
        <p:spPr>
          <a:xfrm>
            <a:off x="4646880" y="3338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95" name="Line 617"/>
          <p:cNvSpPr/>
          <p:nvPr/>
        </p:nvSpPr>
        <p:spPr>
          <a:xfrm>
            <a:off x="4702320" y="3591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96" name="CustomShape 618"/>
          <p:cNvSpPr/>
          <p:nvPr/>
        </p:nvSpPr>
        <p:spPr>
          <a:xfrm>
            <a:off x="4882320" y="3385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CustomShape 619"/>
          <p:cNvSpPr/>
          <p:nvPr/>
        </p:nvSpPr>
        <p:spPr>
          <a:xfrm>
            <a:off x="4882320" y="3449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98" name="Line 620"/>
          <p:cNvSpPr/>
          <p:nvPr/>
        </p:nvSpPr>
        <p:spPr>
          <a:xfrm>
            <a:off x="4937760" y="3702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999" name="CustomShape 621"/>
          <p:cNvSpPr/>
          <p:nvPr/>
        </p:nvSpPr>
        <p:spPr>
          <a:xfrm>
            <a:off x="5098320" y="3057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CustomShape 622"/>
          <p:cNvSpPr/>
          <p:nvPr/>
        </p:nvSpPr>
        <p:spPr>
          <a:xfrm>
            <a:off x="5098320" y="3122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01" name="Line 623"/>
          <p:cNvSpPr/>
          <p:nvPr/>
        </p:nvSpPr>
        <p:spPr>
          <a:xfrm>
            <a:off x="5153760" y="337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02" name="CustomShape 624"/>
          <p:cNvSpPr/>
          <p:nvPr/>
        </p:nvSpPr>
        <p:spPr>
          <a:xfrm>
            <a:off x="5366880" y="3417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CustomShape 625"/>
          <p:cNvSpPr/>
          <p:nvPr/>
        </p:nvSpPr>
        <p:spPr>
          <a:xfrm>
            <a:off x="5366880" y="3482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04" name="Line 626"/>
          <p:cNvSpPr/>
          <p:nvPr/>
        </p:nvSpPr>
        <p:spPr>
          <a:xfrm>
            <a:off x="5422320" y="373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05" name="CustomShape 627"/>
          <p:cNvSpPr/>
          <p:nvPr/>
        </p:nvSpPr>
        <p:spPr>
          <a:xfrm>
            <a:off x="4702320" y="3161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CustomShape 628"/>
          <p:cNvSpPr/>
          <p:nvPr/>
        </p:nvSpPr>
        <p:spPr>
          <a:xfrm>
            <a:off x="4702320" y="3226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07" name="Line 629"/>
          <p:cNvSpPr/>
          <p:nvPr/>
        </p:nvSpPr>
        <p:spPr>
          <a:xfrm>
            <a:off x="4757760" y="3479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08" name="CustomShape 630"/>
          <p:cNvSpPr/>
          <p:nvPr/>
        </p:nvSpPr>
        <p:spPr>
          <a:xfrm>
            <a:off x="5602320" y="3345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CustomShape 631"/>
          <p:cNvSpPr/>
          <p:nvPr/>
        </p:nvSpPr>
        <p:spPr>
          <a:xfrm>
            <a:off x="5602320" y="3409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10" name="Line 632"/>
          <p:cNvSpPr/>
          <p:nvPr/>
        </p:nvSpPr>
        <p:spPr>
          <a:xfrm>
            <a:off x="5657760" y="3663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11" name="CustomShape 633"/>
          <p:cNvSpPr/>
          <p:nvPr/>
        </p:nvSpPr>
        <p:spPr>
          <a:xfrm>
            <a:off x="3168000" y="2921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CustomShape 634"/>
          <p:cNvSpPr/>
          <p:nvPr/>
        </p:nvSpPr>
        <p:spPr>
          <a:xfrm>
            <a:off x="3168000" y="2986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13" name="Line 635"/>
          <p:cNvSpPr/>
          <p:nvPr/>
        </p:nvSpPr>
        <p:spPr>
          <a:xfrm>
            <a:off x="3223440" y="3239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14" name="CustomShape 636"/>
          <p:cNvSpPr/>
          <p:nvPr/>
        </p:nvSpPr>
        <p:spPr>
          <a:xfrm>
            <a:off x="3403440" y="3033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5" name="CustomShape 637"/>
          <p:cNvSpPr/>
          <p:nvPr/>
        </p:nvSpPr>
        <p:spPr>
          <a:xfrm>
            <a:off x="3403440" y="3097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16" name="Line 638"/>
          <p:cNvSpPr/>
          <p:nvPr/>
        </p:nvSpPr>
        <p:spPr>
          <a:xfrm>
            <a:off x="3458880" y="3350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17" name="CustomShape 639"/>
          <p:cNvSpPr/>
          <p:nvPr/>
        </p:nvSpPr>
        <p:spPr>
          <a:xfrm>
            <a:off x="3619440" y="2705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CustomShape 640"/>
          <p:cNvSpPr/>
          <p:nvPr/>
        </p:nvSpPr>
        <p:spPr>
          <a:xfrm>
            <a:off x="3619440" y="2770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19" name="Line 641"/>
          <p:cNvSpPr/>
          <p:nvPr/>
        </p:nvSpPr>
        <p:spPr>
          <a:xfrm>
            <a:off x="3674880" y="3023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20" name="CustomShape 642"/>
          <p:cNvSpPr/>
          <p:nvPr/>
        </p:nvSpPr>
        <p:spPr>
          <a:xfrm>
            <a:off x="3888000" y="3065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CustomShape 643"/>
          <p:cNvSpPr/>
          <p:nvPr/>
        </p:nvSpPr>
        <p:spPr>
          <a:xfrm>
            <a:off x="3888000" y="3130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22" name="Line 644"/>
          <p:cNvSpPr/>
          <p:nvPr/>
        </p:nvSpPr>
        <p:spPr>
          <a:xfrm>
            <a:off x="3943440" y="3383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23" name="CustomShape 645"/>
          <p:cNvSpPr/>
          <p:nvPr/>
        </p:nvSpPr>
        <p:spPr>
          <a:xfrm>
            <a:off x="3223440" y="2809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CustomShape 646"/>
          <p:cNvSpPr/>
          <p:nvPr/>
        </p:nvSpPr>
        <p:spPr>
          <a:xfrm>
            <a:off x="3223440" y="2874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25" name="Line 647"/>
          <p:cNvSpPr/>
          <p:nvPr/>
        </p:nvSpPr>
        <p:spPr>
          <a:xfrm>
            <a:off x="3278880" y="3127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26" name="CustomShape 648"/>
          <p:cNvSpPr/>
          <p:nvPr/>
        </p:nvSpPr>
        <p:spPr>
          <a:xfrm>
            <a:off x="4123440" y="2993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CustomShape 649"/>
          <p:cNvSpPr/>
          <p:nvPr/>
        </p:nvSpPr>
        <p:spPr>
          <a:xfrm>
            <a:off x="4123440" y="3057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28" name="Line 650"/>
          <p:cNvSpPr/>
          <p:nvPr/>
        </p:nvSpPr>
        <p:spPr>
          <a:xfrm>
            <a:off x="4178880" y="3310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29" name="CustomShape 651"/>
          <p:cNvSpPr/>
          <p:nvPr/>
        </p:nvSpPr>
        <p:spPr>
          <a:xfrm>
            <a:off x="7965360" y="3591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CustomShape 652"/>
          <p:cNvSpPr/>
          <p:nvPr/>
        </p:nvSpPr>
        <p:spPr>
          <a:xfrm>
            <a:off x="7965360" y="3656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31" name="Line 653"/>
          <p:cNvSpPr/>
          <p:nvPr/>
        </p:nvSpPr>
        <p:spPr>
          <a:xfrm>
            <a:off x="8020800" y="3909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32" name="CustomShape 654"/>
          <p:cNvSpPr/>
          <p:nvPr/>
        </p:nvSpPr>
        <p:spPr>
          <a:xfrm>
            <a:off x="8200800" y="3702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CustomShape 655"/>
          <p:cNvSpPr/>
          <p:nvPr/>
        </p:nvSpPr>
        <p:spPr>
          <a:xfrm>
            <a:off x="8200800" y="3767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34" name="Line 656"/>
          <p:cNvSpPr/>
          <p:nvPr/>
        </p:nvSpPr>
        <p:spPr>
          <a:xfrm>
            <a:off x="8256240" y="402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35" name="CustomShape 657"/>
          <p:cNvSpPr/>
          <p:nvPr/>
        </p:nvSpPr>
        <p:spPr>
          <a:xfrm>
            <a:off x="8416800" y="3375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CustomShape 658"/>
          <p:cNvSpPr/>
          <p:nvPr/>
        </p:nvSpPr>
        <p:spPr>
          <a:xfrm>
            <a:off x="8416800" y="3440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37" name="Line 659"/>
          <p:cNvSpPr/>
          <p:nvPr/>
        </p:nvSpPr>
        <p:spPr>
          <a:xfrm>
            <a:off x="8472240" y="369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38" name="CustomShape 660"/>
          <p:cNvSpPr/>
          <p:nvPr/>
        </p:nvSpPr>
        <p:spPr>
          <a:xfrm>
            <a:off x="8685360" y="3735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CustomShape 661"/>
          <p:cNvSpPr/>
          <p:nvPr/>
        </p:nvSpPr>
        <p:spPr>
          <a:xfrm>
            <a:off x="8685360" y="3800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40" name="Line 662"/>
          <p:cNvSpPr/>
          <p:nvPr/>
        </p:nvSpPr>
        <p:spPr>
          <a:xfrm>
            <a:off x="8740800" y="405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41" name="CustomShape 663"/>
          <p:cNvSpPr/>
          <p:nvPr/>
        </p:nvSpPr>
        <p:spPr>
          <a:xfrm>
            <a:off x="8020800" y="3479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CustomShape 664"/>
          <p:cNvSpPr/>
          <p:nvPr/>
        </p:nvSpPr>
        <p:spPr>
          <a:xfrm>
            <a:off x="8020800" y="3544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43" name="Line 665"/>
          <p:cNvSpPr/>
          <p:nvPr/>
        </p:nvSpPr>
        <p:spPr>
          <a:xfrm>
            <a:off x="8076240" y="3797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44" name="CustomShape 666"/>
          <p:cNvSpPr/>
          <p:nvPr/>
        </p:nvSpPr>
        <p:spPr>
          <a:xfrm>
            <a:off x="8920800" y="3662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CustomShape 667"/>
          <p:cNvSpPr/>
          <p:nvPr/>
        </p:nvSpPr>
        <p:spPr>
          <a:xfrm>
            <a:off x="8920800" y="3727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46" name="Line 668"/>
          <p:cNvSpPr/>
          <p:nvPr/>
        </p:nvSpPr>
        <p:spPr>
          <a:xfrm>
            <a:off x="8976240" y="3980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47" name="CustomShape 669"/>
          <p:cNvSpPr/>
          <p:nvPr/>
        </p:nvSpPr>
        <p:spPr>
          <a:xfrm>
            <a:off x="8796240" y="3126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CustomShape 670"/>
          <p:cNvSpPr/>
          <p:nvPr/>
        </p:nvSpPr>
        <p:spPr>
          <a:xfrm>
            <a:off x="8796240" y="3191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49" name="Line 671"/>
          <p:cNvSpPr/>
          <p:nvPr/>
        </p:nvSpPr>
        <p:spPr>
          <a:xfrm>
            <a:off x="8851680" y="3444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50" name="CustomShape 672"/>
          <p:cNvSpPr/>
          <p:nvPr/>
        </p:nvSpPr>
        <p:spPr>
          <a:xfrm>
            <a:off x="9031680" y="3237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CustomShape 673"/>
          <p:cNvSpPr/>
          <p:nvPr/>
        </p:nvSpPr>
        <p:spPr>
          <a:xfrm>
            <a:off x="9031680" y="3302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52" name="Line 674"/>
          <p:cNvSpPr/>
          <p:nvPr/>
        </p:nvSpPr>
        <p:spPr>
          <a:xfrm>
            <a:off x="9087120" y="355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53" name="CustomShape 675"/>
          <p:cNvSpPr/>
          <p:nvPr/>
        </p:nvSpPr>
        <p:spPr>
          <a:xfrm>
            <a:off x="9247680" y="2910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CustomShape 676"/>
          <p:cNvSpPr/>
          <p:nvPr/>
        </p:nvSpPr>
        <p:spPr>
          <a:xfrm>
            <a:off x="9247680" y="2975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55" name="Line 677"/>
          <p:cNvSpPr/>
          <p:nvPr/>
        </p:nvSpPr>
        <p:spPr>
          <a:xfrm>
            <a:off x="9303120" y="3228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56" name="CustomShape 678"/>
          <p:cNvSpPr/>
          <p:nvPr/>
        </p:nvSpPr>
        <p:spPr>
          <a:xfrm>
            <a:off x="9516240" y="3270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CustomShape 679"/>
          <p:cNvSpPr/>
          <p:nvPr/>
        </p:nvSpPr>
        <p:spPr>
          <a:xfrm>
            <a:off x="9516240" y="3335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58" name="Line 680"/>
          <p:cNvSpPr/>
          <p:nvPr/>
        </p:nvSpPr>
        <p:spPr>
          <a:xfrm>
            <a:off x="9571680" y="3588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59" name="CustomShape 681"/>
          <p:cNvSpPr/>
          <p:nvPr/>
        </p:nvSpPr>
        <p:spPr>
          <a:xfrm>
            <a:off x="8851680" y="3014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CustomShape 682"/>
          <p:cNvSpPr/>
          <p:nvPr/>
        </p:nvSpPr>
        <p:spPr>
          <a:xfrm>
            <a:off x="8851680" y="3079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61" name="Line 683"/>
          <p:cNvSpPr/>
          <p:nvPr/>
        </p:nvSpPr>
        <p:spPr>
          <a:xfrm>
            <a:off x="8907120" y="3332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62" name="CustomShape 684"/>
          <p:cNvSpPr/>
          <p:nvPr/>
        </p:nvSpPr>
        <p:spPr>
          <a:xfrm>
            <a:off x="9751680" y="3197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CustomShape 685"/>
          <p:cNvSpPr/>
          <p:nvPr/>
        </p:nvSpPr>
        <p:spPr>
          <a:xfrm>
            <a:off x="9751680" y="3262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64" name="Line 686"/>
          <p:cNvSpPr/>
          <p:nvPr/>
        </p:nvSpPr>
        <p:spPr>
          <a:xfrm>
            <a:off x="9807120" y="3515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65" name="CustomShape 687"/>
          <p:cNvSpPr/>
          <p:nvPr/>
        </p:nvSpPr>
        <p:spPr>
          <a:xfrm>
            <a:off x="7317360" y="2774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CustomShape 688"/>
          <p:cNvSpPr/>
          <p:nvPr/>
        </p:nvSpPr>
        <p:spPr>
          <a:xfrm>
            <a:off x="7317360" y="2839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67" name="Line 689"/>
          <p:cNvSpPr/>
          <p:nvPr/>
        </p:nvSpPr>
        <p:spPr>
          <a:xfrm>
            <a:off x="7372800" y="3092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68" name="CustomShape 690"/>
          <p:cNvSpPr/>
          <p:nvPr/>
        </p:nvSpPr>
        <p:spPr>
          <a:xfrm>
            <a:off x="7552800" y="2885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CustomShape 691"/>
          <p:cNvSpPr/>
          <p:nvPr/>
        </p:nvSpPr>
        <p:spPr>
          <a:xfrm>
            <a:off x="7552800" y="2950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70" name="Line 692"/>
          <p:cNvSpPr/>
          <p:nvPr/>
        </p:nvSpPr>
        <p:spPr>
          <a:xfrm>
            <a:off x="7608240" y="3203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71" name="CustomShape 693"/>
          <p:cNvSpPr/>
          <p:nvPr/>
        </p:nvSpPr>
        <p:spPr>
          <a:xfrm>
            <a:off x="7768800" y="2558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CustomShape 694"/>
          <p:cNvSpPr/>
          <p:nvPr/>
        </p:nvSpPr>
        <p:spPr>
          <a:xfrm>
            <a:off x="7768800" y="2623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73" name="Line 695"/>
          <p:cNvSpPr/>
          <p:nvPr/>
        </p:nvSpPr>
        <p:spPr>
          <a:xfrm>
            <a:off x="7824240" y="2876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74" name="CustomShape 696"/>
          <p:cNvSpPr/>
          <p:nvPr/>
        </p:nvSpPr>
        <p:spPr>
          <a:xfrm>
            <a:off x="8037360" y="2918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CustomShape 697"/>
          <p:cNvSpPr/>
          <p:nvPr/>
        </p:nvSpPr>
        <p:spPr>
          <a:xfrm>
            <a:off x="8037360" y="2983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76" name="Line 698"/>
          <p:cNvSpPr/>
          <p:nvPr/>
        </p:nvSpPr>
        <p:spPr>
          <a:xfrm>
            <a:off x="8092800" y="3236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77" name="CustomShape 699"/>
          <p:cNvSpPr/>
          <p:nvPr/>
        </p:nvSpPr>
        <p:spPr>
          <a:xfrm>
            <a:off x="7372800" y="2662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CustomShape 700"/>
          <p:cNvSpPr/>
          <p:nvPr/>
        </p:nvSpPr>
        <p:spPr>
          <a:xfrm>
            <a:off x="7372800" y="2727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79" name="Line 701"/>
          <p:cNvSpPr/>
          <p:nvPr/>
        </p:nvSpPr>
        <p:spPr>
          <a:xfrm>
            <a:off x="7428240" y="2980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80" name="CustomShape 702"/>
          <p:cNvSpPr/>
          <p:nvPr/>
        </p:nvSpPr>
        <p:spPr>
          <a:xfrm>
            <a:off x="8272800" y="2845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CustomShape 703"/>
          <p:cNvSpPr/>
          <p:nvPr/>
        </p:nvSpPr>
        <p:spPr>
          <a:xfrm>
            <a:off x="8272800" y="2910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82" name="Line 704"/>
          <p:cNvSpPr/>
          <p:nvPr/>
        </p:nvSpPr>
        <p:spPr>
          <a:xfrm>
            <a:off x="8328240" y="3163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83" name="CustomShape 705"/>
          <p:cNvSpPr/>
          <p:nvPr/>
        </p:nvSpPr>
        <p:spPr>
          <a:xfrm>
            <a:off x="6473520" y="4401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CustomShape 706"/>
          <p:cNvSpPr/>
          <p:nvPr/>
        </p:nvSpPr>
        <p:spPr>
          <a:xfrm>
            <a:off x="6473520" y="4466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85" name="Line 707"/>
          <p:cNvSpPr/>
          <p:nvPr/>
        </p:nvSpPr>
        <p:spPr>
          <a:xfrm>
            <a:off x="6528960" y="4719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86" name="CustomShape 708"/>
          <p:cNvSpPr/>
          <p:nvPr/>
        </p:nvSpPr>
        <p:spPr>
          <a:xfrm>
            <a:off x="6708960" y="4512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CustomShape 709"/>
          <p:cNvSpPr/>
          <p:nvPr/>
        </p:nvSpPr>
        <p:spPr>
          <a:xfrm>
            <a:off x="6708960" y="4577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88" name="Line 710"/>
          <p:cNvSpPr/>
          <p:nvPr/>
        </p:nvSpPr>
        <p:spPr>
          <a:xfrm>
            <a:off x="6764400" y="4830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89" name="CustomShape 711"/>
          <p:cNvSpPr/>
          <p:nvPr/>
        </p:nvSpPr>
        <p:spPr>
          <a:xfrm>
            <a:off x="6924960" y="4185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0" name="CustomShape 712"/>
          <p:cNvSpPr/>
          <p:nvPr/>
        </p:nvSpPr>
        <p:spPr>
          <a:xfrm>
            <a:off x="6924960" y="4250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91" name="Line 713"/>
          <p:cNvSpPr/>
          <p:nvPr/>
        </p:nvSpPr>
        <p:spPr>
          <a:xfrm>
            <a:off x="6980400" y="4503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92" name="CustomShape 714"/>
          <p:cNvSpPr/>
          <p:nvPr/>
        </p:nvSpPr>
        <p:spPr>
          <a:xfrm>
            <a:off x="7193520" y="4545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CustomShape 715"/>
          <p:cNvSpPr/>
          <p:nvPr/>
        </p:nvSpPr>
        <p:spPr>
          <a:xfrm>
            <a:off x="7193520" y="4610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94" name="Line 716"/>
          <p:cNvSpPr/>
          <p:nvPr/>
        </p:nvSpPr>
        <p:spPr>
          <a:xfrm>
            <a:off x="7248960" y="4863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95" name="CustomShape 717"/>
          <p:cNvSpPr/>
          <p:nvPr/>
        </p:nvSpPr>
        <p:spPr>
          <a:xfrm>
            <a:off x="6528960" y="4289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CustomShape 718"/>
          <p:cNvSpPr/>
          <p:nvPr/>
        </p:nvSpPr>
        <p:spPr>
          <a:xfrm>
            <a:off x="6528960" y="4354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97" name="Line 719"/>
          <p:cNvSpPr/>
          <p:nvPr/>
        </p:nvSpPr>
        <p:spPr>
          <a:xfrm>
            <a:off x="6584400" y="4607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98" name="CustomShape 720"/>
          <p:cNvSpPr/>
          <p:nvPr/>
        </p:nvSpPr>
        <p:spPr>
          <a:xfrm>
            <a:off x="7428960" y="4473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CustomShape 721"/>
          <p:cNvSpPr/>
          <p:nvPr/>
        </p:nvSpPr>
        <p:spPr>
          <a:xfrm>
            <a:off x="7428960" y="4537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00" name="Line 722"/>
          <p:cNvSpPr/>
          <p:nvPr/>
        </p:nvSpPr>
        <p:spPr>
          <a:xfrm>
            <a:off x="7484400" y="4790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01" name="CustomShape 723"/>
          <p:cNvSpPr/>
          <p:nvPr/>
        </p:nvSpPr>
        <p:spPr>
          <a:xfrm>
            <a:off x="7304400" y="3936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CustomShape 724"/>
          <p:cNvSpPr/>
          <p:nvPr/>
        </p:nvSpPr>
        <p:spPr>
          <a:xfrm>
            <a:off x="7304400" y="4001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03" name="Line 725"/>
          <p:cNvSpPr/>
          <p:nvPr/>
        </p:nvSpPr>
        <p:spPr>
          <a:xfrm>
            <a:off x="7359840" y="4254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04" name="CustomShape 726"/>
          <p:cNvSpPr/>
          <p:nvPr/>
        </p:nvSpPr>
        <p:spPr>
          <a:xfrm>
            <a:off x="7539840" y="4048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CustomShape 727"/>
          <p:cNvSpPr/>
          <p:nvPr/>
        </p:nvSpPr>
        <p:spPr>
          <a:xfrm>
            <a:off x="7539840" y="4113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06" name="Line 728"/>
          <p:cNvSpPr/>
          <p:nvPr/>
        </p:nvSpPr>
        <p:spPr>
          <a:xfrm>
            <a:off x="7595280" y="4366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07" name="CustomShape 729"/>
          <p:cNvSpPr/>
          <p:nvPr/>
        </p:nvSpPr>
        <p:spPr>
          <a:xfrm>
            <a:off x="7755840" y="3720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CustomShape 730"/>
          <p:cNvSpPr/>
          <p:nvPr/>
        </p:nvSpPr>
        <p:spPr>
          <a:xfrm>
            <a:off x="7755840" y="3785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09" name="Line 731"/>
          <p:cNvSpPr/>
          <p:nvPr/>
        </p:nvSpPr>
        <p:spPr>
          <a:xfrm>
            <a:off x="7811280" y="4038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10" name="CustomShape 732"/>
          <p:cNvSpPr/>
          <p:nvPr/>
        </p:nvSpPr>
        <p:spPr>
          <a:xfrm>
            <a:off x="8024400" y="4080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CustomShape 733"/>
          <p:cNvSpPr/>
          <p:nvPr/>
        </p:nvSpPr>
        <p:spPr>
          <a:xfrm>
            <a:off x="8024400" y="4145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12" name="Line 734"/>
          <p:cNvSpPr/>
          <p:nvPr/>
        </p:nvSpPr>
        <p:spPr>
          <a:xfrm>
            <a:off x="8079840" y="4398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13" name="CustomShape 735"/>
          <p:cNvSpPr/>
          <p:nvPr/>
        </p:nvSpPr>
        <p:spPr>
          <a:xfrm>
            <a:off x="7359840" y="3825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736"/>
          <p:cNvSpPr/>
          <p:nvPr/>
        </p:nvSpPr>
        <p:spPr>
          <a:xfrm>
            <a:off x="7359840" y="3889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15" name="Line 737"/>
          <p:cNvSpPr/>
          <p:nvPr/>
        </p:nvSpPr>
        <p:spPr>
          <a:xfrm>
            <a:off x="7415280" y="4142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16" name="CustomShape 738"/>
          <p:cNvSpPr/>
          <p:nvPr/>
        </p:nvSpPr>
        <p:spPr>
          <a:xfrm>
            <a:off x="8259840" y="4008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CustomShape 739"/>
          <p:cNvSpPr/>
          <p:nvPr/>
        </p:nvSpPr>
        <p:spPr>
          <a:xfrm>
            <a:off x="8259840" y="4073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18" name="Line 740"/>
          <p:cNvSpPr/>
          <p:nvPr/>
        </p:nvSpPr>
        <p:spPr>
          <a:xfrm>
            <a:off x="8315280" y="4326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19" name="CustomShape 741"/>
          <p:cNvSpPr/>
          <p:nvPr/>
        </p:nvSpPr>
        <p:spPr>
          <a:xfrm>
            <a:off x="5825520" y="3584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CustomShape 742"/>
          <p:cNvSpPr/>
          <p:nvPr/>
        </p:nvSpPr>
        <p:spPr>
          <a:xfrm>
            <a:off x="5825520" y="3649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21" name="Line 743"/>
          <p:cNvSpPr/>
          <p:nvPr/>
        </p:nvSpPr>
        <p:spPr>
          <a:xfrm>
            <a:off x="5880960" y="3902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22" name="CustomShape 744"/>
          <p:cNvSpPr/>
          <p:nvPr/>
        </p:nvSpPr>
        <p:spPr>
          <a:xfrm>
            <a:off x="6060960" y="3696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CustomShape 745"/>
          <p:cNvSpPr/>
          <p:nvPr/>
        </p:nvSpPr>
        <p:spPr>
          <a:xfrm>
            <a:off x="6060960" y="3760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24" name="Line 746"/>
          <p:cNvSpPr/>
          <p:nvPr/>
        </p:nvSpPr>
        <p:spPr>
          <a:xfrm>
            <a:off x="6116400" y="4014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25" name="CustomShape 747"/>
          <p:cNvSpPr/>
          <p:nvPr/>
        </p:nvSpPr>
        <p:spPr>
          <a:xfrm>
            <a:off x="6276960" y="3368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748"/>
          <p:cNvSpPr/>
          <p:nvPr/>
        </p:nvSpPr>
        <p:spPr>
          <a:xfrm>
            <a:off x="6276960" y="3433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27" name="Line 749"/>
          <p:cNvSpPr/>
          <p:nvPr/>
        </p:nvSpPr>
        <p:spPr>
          <a:xfrm>
            <a:off x="6332400" y="368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28" name="CustomShape 750"/>
          <p:cNvSpPr/>
          <p:nvPr/>
        </p:nvSpPr>
        <p:spPr>
          <a:xfrm>
            <a:off x="6545520" y="3728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CustomShape 751"/>
          <p:cNvSpPr/>
          <p:nvPr/>
        </p:nvSpPr>
        <p:spPr>
          <a:xfrm>
            <a:off x="6545520" y="3793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30" name="Line 752"/>
          <p:cNvSpPr/>
          <p:nvPr/>
        </p:nvSpPr>
        <p:spPr>
          <a:xfrm>
            <a:off x="6600960" y="4046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31" name="CustomShape 753"/>
          <p:cNvSpPr/>
          <p:nvPr/>
        </p:nvSpPr>
        <p:spPr>
          <a:xfrm>
            <a:off x="5880960" y="3472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CustomShape 754"/>
          <p:cNvSpPr/>
          <p:nvPr/>
        </p:nvSpPr>
        <p:spPr>
          <a:xfrm>
            <a:off x="5880960" y="3537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33" name="Line 755"/>
          <p:cNvSpPr/>
          <p:nvPr/>
        </p:nvSpPr>
        <p:spPr>
          <a:xfrm>
            <a:off x="5936400" y="3790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34" name="CustomShape 756"/>
          <p:cNvSpPr/>
          <p:nvPr/>
        </p:nvSpPr>
        <p:spPr>
          <a:xfrm>
            <a:off x="6780960" y="3656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CustomShape 757"/>
          <p:cNvSpPr/>
          <p:nvPr/>
        </p:nvSpPr>
        <p:spPr>
          <a:xfrm>
            <a:off x="6780960" y="3720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36" name="Line 758"/>
          <p:cNvSpPr/>
          <p:nvPr/>
        </p:nvSpPr>
        <p:spPr>
          <a:xfrm>
            <a:off x="6836400" y="3974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37" name="CustomShape 759"/>
          <p:cNvSpPr/>
          <p:nvPr/>
        </p:nvSpPr>
        <p:spPr>
          <a:xfrm>
            <a:off x="6480000" y="4408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CustomShape 760"/>
          <p:cNvSpPr/>
          <p:nvPr/>
        </p:nvSpPr>
        <p:spPr>
          <a:xfrm>
            <a:off x="6480000" y="4473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39" name="Line 761"/>
          <p:cNvSpPr/>
          <p:nvPr/>
        </p:nvSpPr>
        <p:spPr>
          <a:xfrm>
            <a:off x="6535440" y="4726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40" name="CustomShape 762"/>
          <p:cNvSpPr/>
          <p:nvPr/>
        </p:nvSpPr>
        <p:spPr>
          <a:xfrm>
            <a:off x="6715440" y="4519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CustomShape 763"/>
          <p:cNvSpPr/>
          <p:nvPr/>
        </p:nvSpPr>
        <p:spPr>
          <a:xfrm>
            <a:off x="6715440" y="4584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42" name="Line 764"/>
          <p:cNvSpPr/>
          <p:nvPr/>
        </p:nvSpPr>
        <p:spPr>
          <a:xfrm>
            <a:off x="6770880" y="483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43" name="CustomShape 765"/>
          <p:cNvSpPr/>
          <p:nvPr/>
        </p:nvSpPr>
        <p:spPr>
          <a:xfrm>
            <a:off x="6931440" y="4192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CustomShape 766"/>
          <p:cNvSpPr/>
          <p:nvPr/>
        </p:nvSpPr>
        <p:spPr>
          <a:xfrm>
            <a:off x="6931440" y="4257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45" name="Line 767"/>
          <p:cNvSpPr/>
          <p:nvPr/>
        </p:nvSpPr>
        <p:spPr>
          <a:xfrm>
            <a:off x="6986880" y="451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46" name="CustomShape 768"/>
          <p:cNvSpPr/>
          <p:nvPr/>
        </p:nvSpPr>
        <p:spPr>
          <a:xfrm>
            <a:off x="7200000" y="4552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CustomShape 769"/>
          <p:cNvSpPr/>
          <p:nvPr/>
        </p:nvSpPr>
        <p:spPr>
          <a:xfrm>
            <a:off x="7200000" y="4617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48" name="Line 770"/>
          <p:cNvSpPr/>
          <p:nvPr/>
        </p:nvSpPr>
        <p:spPr>
          <a:xfrm>
            <a:off x="7255440" y="487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49" name="CustomShape 771"/>
          <p:cNvSpPr/>
          <p:nvPr/>
        </p:nvSpPr>
        <p:spPr>
          <a:xfrm>
            <a:off x="6535440" y="4296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CustomShape 772"/>
          <p:cNvSpPr/>
          <p:nvPr/>
        </p:nvSpPr>
        <p:spPr>
          <a:xfrm>
            <a:off x="6535440" y="4361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51" name="Line 773"/>
          <p:cNvSpPr/>
          <p:nvPr/>
        </p:nvSpPr>
        <p:spPr>
          <a:xfrm>
            <a:off x="6590880" y="4614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52" name="CustomShape 774"/>
          <p:cNvSpPr/>
          <p:nvPr/>
        </p:nvSpPr>
        <p:spPr>
          <a:xfrm>
            <a:off x="7435440" y="4479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CustomShape 775"/>
          <p:cNvSpPr/>
          <p:nvPr/>
        </p:nvSpPr>
        <p:spPr>
          <a:xfrm>
            <a:off x="7435440" y="4544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54" name="Line 776"/>
          <p:cNvSpPr/>
          <p:nvPr/>
        </p:nvSpPr>
        <p:spPr>
          <a:xfrm>
            <a:off x="7490880" y="4797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55" name="CustomShape 777"/>
          <p:cNvSpPr/>
          <p:nvPr/>
        </p:nvSpPr>
        <p:spPr>
          <a:xfrm>
            <a:off x="7310880" y="3943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CustomShape 778"/>
          <p:cNvSpPr/>
          <p:nvPr/>
        </p:nvSpPr>
        <p:spPr>
          <a:xfrm>
            <a:off x="7310880" y="4008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57" name="Line 779"/>
          <p:cNvSpPr/>
          <p:nvPr/>
        </p:nvSpPr>
        <p:spPr>
          <a:xfrm>
            <a:off x="7366320" y="4261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58" name="CustomShape 780"/>
          <p:cNvSpPr/>
          <p:nvPr/>
        </p:nvSpPr>
        <p:spPr>
          <a:xfrm>
            <a:off x="7546320" y="4054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CustomShape 781"/>
          <p:cNvSpPr/>
          <p:nvPr/>
        </p:nvSpPr>
        <p:spPr>
          <a:xfrm>
            <a:off x="7546320" y="4119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60" name="Line 782"/>
          <p:cNvSpPr/>
          <p:nvPr/>
        </p:nvSpPr>
        <p:spPr>
          <a:xfrm>
            <a:off x="7601760" y="437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61" name="CustomShape 783"/>
          <p:cNvSpPr/>
          <p:nvPr/>
        </p:nvSpPr>
        <p:spPr>
          <a:xfrm>
            <a:off x="7762320" y="372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CustomShape 784"/>
          <p:cNvSpPr/>
          <p:nvPr/>
        </p:nvSpPr>
        <p:spPr>
          <a:xfrm>
            <a:off x="7762320" y="379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63" name="Line 785"/>
          <p:cNvSpPr/>
          <p:nvPr/>
        </p:nvSpPr>
        <p:spPr>
          <a:xfrm>
            <a:off x="7817760" y="404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64" name="CustomShape 786"/>
          <p:cNvSpPr/>
          <p:nvPr/>
        </p:nvSpPr>
        <p:spPr>
          <a:xfrm>
            <a:off x="8030880" y="408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CustomShape 787"/>
          <p:cNvSpPr/>
          <p:nvPr/>
        </p:nvSpPr>
        <p:spPr>
          <a:xfrm>
            <a:off x="8030880" y="415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66" name="Line 788"/>
          <p:cNvSpPr/>
          <p:nvPr/>
        </p:nvSpPr>
        <p:spPr>
          <a:xfrm>
            <a:off x="8086320" y="44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67" name="CustomShape 789"/>
          <p:cNvSpPr/>
          <p:nvPr/>
        </p:nvSpPr>
        <p:spPr>
          <a:xfrm>
            <a:off x="7366320" y="3831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CustomShape 790"/>
          <p:cNvSpPr/>
          <p:nvPr/>
        </p:nvSpPr>
        <p:spPr>
          <a:xfrm>
            <a:off x="7366320" y="3896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69" name="Line 791"/>
          <p:cNvSpPr/>
          <p:nvPr/>
        </p:nvSpPr>
        <p:spPr>
          <a:xfrm>
            <a:off x="7421760" y="414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0" name="CustomShape 792"/>
          <p:cNvSpPr/>
          <p:nvPr/>
        </p:nvSpPr>
        <p:spPr>
          <a:xfrm>
            <a:off x="8266320" y="4014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CustomShape 793"/>
          <p:cNvSpPr/>
          <p:nvPr/>
        </p:nvSpPr>
        <p:spPr>
          <a:xfrm>
            <a:off x="8266320" y="4079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72" name="Line 794"/>
          <p:cNvSpPr/>
          <p:nvPr/>
        </p:nvSpPr>
        <p:spPr>
          <a:xfrm>
            <a:off x="8321760" y="433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3" name="CustomShape 795"/>
          <p:cNvSpPr/>
          <p:nvPr/>
        </p:nvSpPr>
        <p:spPr>
          <a:xfrm>
            <a:off x="5832000" y="3591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CustomShape 796"/>
          <p:cNvSpPr/>
          <p:nvPr/>
        </p:nvSpPr>
        <p:spPr>
          <a:xfrm>
            <a:off x="5832000" y="3656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75" name="Line 797"/>
          <p:cNvSpPr/>
          <p:nvPr/>
        </p:nvSpPr>
        <p:spPr>
          <a:xfrm>
            <a:off x="5887440" y="3909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6" name="CustomShape 798"/>
          <p:cNvSpPr/>
          <p:nvPr/>
        </p:nvSpPr>
        <p:spPr>
          <a:xfrm>
            <a:off x="6067440" y="3702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CustomShape 799"/>
          <p:cNvSpPr/>
          <p:nvPr/>
        </p:nvSpPr>
        <p:spPr>
          <a:xfrm>
            <a:off x="6067440" y="3767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78" name="Line 800"/>
          <p:cNvSpPr/>
          <p:nvPr/>
        </p:nvSpPr>
        <p:spPr>
          <a:xfrm>
            <a:off x="6122880" y="402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79" name="CustomShape 801"/>
          <p:cNvSpPr/>
          <p:nvPr/>
        </p:nvSpPr>
        <p:spPr>
          <a:xfrm>
            <a:off x="6283440" y="3375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CustomShape 802"/>
          <p:cNvSpPr/>
          <p:nvPr/>
        </p:nvSpPr>
        <p:spPr>
          <a:xfrm>
            <a:off x="6283440" y="3440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81" name="Line 803"/>
          <p:cNvSpPr/>
          <p:nvPr/>
        </p:nvSpPr>
        <p:spPr>
          <a:xfrm>
            <a:off x="6338880" y="369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82" name="CustomShape 804"/>
          <p:cNvSpPr/>
          <p:nvPr/>
        </p:nvSpPr>
        <p:spPr>
          <a:xfrm>
            <a:off x="6552000" y="3735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CustomShape 805"/>
          <p:cNvSpPr/>
          <p:nvPr/>
        </p:nvSpPr>
        <p:spPr>
          <a:xfrm>
            <a:off x="6552000" y="3800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84" name="Line 806"/>
          <p:cNvSpPr/>
          <p:nvPr/>
        </p:nvSpPr>
        <p:spPr>
          <a:xfrm>
            <a:off x="6607440" y="4053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85" name="CustomShape 807"/>
          <p:cNvSpPr/>
          <p:nvPr/>
        </p:nvSpPr>
        <p:spPr>
          <a:xfrm>
            <a:off x="5887440" y="3479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CustomShape 808"/>
          <p:cNvSpPr/>
          <p:nvPr/>
        </p:nvSpPr>
        <p:spPr>
          <a:xfrm>
            <a:off x="5887440" y="3544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87" name="Line 809"/>
          <p:cNvSpPr/>
          <p:nvPr/>
        </p:nvSpPr>
        <p:spPr>
          <a:xfrm>
            <a:off x="5942880" y="3797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88" name="CustomShape 810"/>
          <p:cNvSpPr/>
          <p:nvPr/>
        </p:nvSpPr>
        <p:spPr>
          <a:xfrm>
            <a:off x="6787440" y="3662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CustomShape 811"/>
          <p:cNvSpPr/>
          <p:nvPr/>
        </p:nvSpPr>
        <p:spPr>
          <a:xfrm>
            <a:off x="6787440" y="3727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90" name="Line 812"/>
          <p:cNvSpPr/>
          <p:nvPr/>
        </p:nvSpPr>
        <p:spPr>
          <a:xfrm>
            <a:off x="6842880" y="3980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91" name="CustomShape 813"/>
          <p:cNvSpPr/>
          <p:nvPr/>
        </p:nvSpPr>
        <p:spPr>
          <a:xfrm>
            <a:off x="1116000" y="6336000"/>
            <a:ext cx="9684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With many projects, we can end up with many many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many …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BDD scenarios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2" name="CustomShape 814"/>
          <p:cNvSpPr/>
          <p:nvPr/>
        </p:nvSpPr>
        <p:spPr>
          <a:xfrm>
            <a:off x="7542000" y="3541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CustomShape 815"/>
          <p:cNvSpPr/>
          <p:nvPr/>
        </p:nvSpPr>
        <p:spPr>
          <a:xfrm>
            <a:off x="7542000" y="3606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94" name="Line 816"/>
          <p:cNvSpPr/>
          <p:nvPr/>
        </p:nvSpPr>
        <p:spPr>
          <a:xfrm>
            <a:off x="7597440" y="3859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95" name="CustomShape 817"/>
          <p:cNvSpPr/>
          <p:nvPr/>
        </p:nvSpPr>
        <p:spPr>
          <a:xfrm>
            <a:off x="7777440" y="3652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CustomShape 818"/>
          <p:cNvSpPr/>
          <p:nvPr/>
        </p:nvSpPr>
        <p:spPr>
          <a:xfrm>
            <a:off x="7777440" y="3717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97" name="Line 819"/>
          <p:cNvSpPr/>
          <p:nvPr/>
        </p:nvSpPr>
        <p:spPr>
          <a:xfrm>
            <a:off x="7832880" y="3970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98" name="CustomShape 820"/>
          <p:cNvSpPr/>
          <p:nvPr/>
        </p:nvSpPr>
        <p:spPr>
          <a:xfrm>
            <a:off x="7993440" y="3325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CustomShape 821"/>
          <p:cNvSpPr/>
          <p:nvPr/>
        </p:nvSpPr>
        <p:spPr>
          <a:xfrm>
            <a:off x="7993440" y="3390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00" name="Line 822"/>
          <p:cNvSpPr/>
          <p:nvPr/>
        </p:nvSpPr>
        <p:spPr>
          <a:xfrm>
            <a:off x="8048880" y="3643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01" name="CustomShape 823"/>
          <p:cNvSpPr/>
          <p:nvPr/>
        </p:nvSpPr>
        <p:spPr>
          <a:xfrm>
            <a:off x="8262000" y="3685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CustomShape 824"/>
          <p:cNvSpPr/>
          <p:nvPr/>
        </p:nvSpPr>
        <p:spPr>
          <a:xfrm>
            <a:off x="8262000" y="3750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03" name="Line 825"/>
          <p:cNvSpPr/>
          <p:nvPr/>
        </p:nvSpPr>
        <p:spPr>
          <a:xfrm>
            <a:off x="8317440" y="4003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04" name="CustomShape 826"/>
          <p:cNvSpPr/>
          <p:nvPr/>
        </p:nvSpPr>
        <p:spPr>
          <a:xfrm>
            <a:off x="7597440" y="3429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CustomShape 827"/>
          <p:cNvSpPr/>
          <p:nvPr/>
        </p:nvSpPr>
        <p:spPr>
          <a:xfrm>
            <a:off x="7597440" y="3494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06" name="Line 828"/>
          <p:cNvSpPr/>
          <p:nvPr/>
        </p:nvSpPr>
        <p:spPr>
          <a:xfrm>
            <a:off x="7652880" y="3747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07" name="CustomShape 829"/>
          <p:cNvSpPr/>
          <p:nvPr/>
        </p:nvSpPr>
        <p:spPr>
          <a:xfrm>
            <a:off x="8497440" y="3612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CustomShape 830"/>
          <p:cNvSpPr/>
          <p:nvPr/>
        </p:nvSpPr>
        <p:spPr>
          <a:xfrm>
            <a:off x="8497440" y="3677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09" name="Line 831"/>
          <p:cNvSpPr/>
          <p:nvPr/>
        </p:nvSpPr>
        <p:spPr>
          <a:xfrm>
            <a:off x="8552880" y="3930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10" name="CustomShape 832"/>
          <p:cNvSpPr/>
          <p:nvPr/>
        </p:nvSpPr>
        <p:spPr>
          <a:xfrm>
            <a:off x="8372880" y="3076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CustomShape 833"/>
          <p:cNvSpPr/>
          <p:nvPr/>
        </p:nvSpPr>
        <p:spPr>
          <a:xfrm>
            <a:off x="8372880" y="3141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2" name="Line 834"/>
          <p:cNvSpPr/>
          <p:nvPr/>
        </p:nvSpPr>
        <p:spPr>
          <a:xfrm>
            <a:off x="8428320" y="3394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13" name="CustomShape 835"/>
          <p:cNvSpPr/>
          <p:nvPr/>
        </p:nvSpPr>
        <p:spPr>
          <a:xfrm>
            <a:off x="8608320" y="3188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CustomShape 836"/>
          <p:cNvSpPr/>
          <p:nvPr/>
        </p:nvSpPr>
        <p:spPr>
          <a:xfrm>
            <a:off x="8608320" y="3252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5" name="Line 837"/>
          <p:cNvSpPr/>
          <p:nvPr/>
        </p:nvSpPr>
        <p:spPr>
          <a:xfrm>
            <a:off x="8663760" y="350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16" name="CustomShape 838"/>
          <p:cNvSpPr/>
          <p:nvPr/>
        </p:nvSpPr>
        <p:spPr>
          <a:xfrm>
            <a:off x="8824320" y="2860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CustomShape 839"/>
          <p:cNvSpPr/>
          <p:nvPr/>
        </p:nvSpPr>
        <p:spPr>
          <a:xfrm>
            <a:off x="8824320" y="2925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8" name="Line 840"/>
          <p:cNvSpPr/>
          <p:nvPr/>
        </p:nvSpPr>
        <p:spPr>
          <a:xfrm>
            <a:off x="8879760" y="3178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19" name="CustomShape 841"/>
          <p:cNvSpPr/>
          <p:nvPr/>
        </p:nvSpPr>
        <p:spPr>
          <a:xfrm>
            <a:off x="9092880" y="3220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CustomShape 842"/>
          <p:cNvSpPr/>
          <p:nvPr/>
        </p:nvSpPr>
        <p:spPr>
          <a:xfrm>
            <a:off x="9092880" y="3285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1" name="Line 843"/>
          <p:cNvSpPr/>
          <p:nvPr/>
        </p:nvSpPr>
        <p:spPr>
          <a:xfrm>
            <a:off x="9148320" y="3538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22" name="CustomShape 844"/>
          <p:cNvSpPr/>
          <p:nvPr/>
        </p:nvSpPr>
        <p:spPr>
          <a:xfrm>
            <a:off x="8428320" y="2964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CustomShape 845"/>
          <p:cNvSpPr/>
          <p:nvPr/>
        </p:nvSpPr>
        <p:spPr>
          <a:xfrm>
            <a:off x="8428320" y="3029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4" name="Line 846"/>
          <p:cNvSpPr/>
          <p:nvPr/>
        </p:nvSpPr>
        <p:spPr>
          <a:xfrm>
            <a:off x="8483760" y="3282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25" name="CustomShape 847"/>
          <p:cNvSpPr/>
          <p:nvPr/>
        </p:nvSpPr>
        <p:spPr>
          <a:xfrm>
            <a:off x="9328320" y="3148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CustomShape 848"/>
          <p:cNvSpPr/>
          <p:nvPr/>
        </p:nvSpPr>
        <p:spPr>
          <a:xfrm>
            <a:off x="9328320" y="3213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7" name="Line 849"/>
          <p:cNvSpPr/>
          <p:nvPr/>
        </p:nvSpPr>
        <p:spPr>
          <a:xfrm>
            <a:off x="9383760" y="3466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28" name="CustomShape 850"/>
          <p:cNvSpPr/>
          <p:nvPr/>
        </p:nvSpPr>
        <p:spPr>
          <a:xfrm>
            <a:off x="7129440" y="2836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CustomShape 851"/>
          <p:cNvSpPr/>
          <p:nvPr/>
        </p:nvSpPr>
        <p:spPr>
          <a:xfrm>
            <a:off x="7129440" y="2900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0" name="Line 852"/>
          <p:cNvSpPr/>
          <p:nvPr/>
        </p:nvSpPr>
        <p:spPr>
          <a:xfrm>
            <a:off x="7184880" y="315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31" name="CustomShape 853"/>
          <p:cNvSpPr/>
          <p:nvPr/>
        </p:nvSpPr>
        <p:spPr>
          <a:xfrm>
            <a:off x="7345440" y="2508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CustomShape 854"/>
          <p:cNvSpPr/>
          <p:nvPr/>
        </p:nvSpPr>
        <p:spPr>
          <a:xfrm>
            <a:off x="7345440" y="2573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3" name="Line 855"/>
          <p:cNvSpPr/>
          <p:nvPr/>
        </p:nvSpPr>
        <p:spPr>
          <a:xfrm>
            <a:off x="7400880" y="2826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34" name="CustomShape 856"/>
          <p:cNvSpPr/>
          <p:nvPr/>
        </p:nvSpPr>
        <p:spPr>
          <a:xfrm>
            <a:off x="7614000" y="2868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CustomShape 857"/>
          <p:cNvSpPr/>
          <p:nvPr/>
        </p:nvSpPr>
        <p:spPr>
          <a:xfrm>
            <a:off x="7614000" y="2933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6" name="Line 858"/>
          <p:cNvSpPr/>
          <p:nvPr/>
        </p:nvSpPr>
        <p:spPr>
          <a:xfrm>
            <a:off x="7669440" y="3186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37" name="CustomShape 859"/>
          <p:cNvSpPr/>
          <p:nvPr/>
        </p:nvSpPr>
        <p:spPr>
          <a:xfrm>
            <a:off x="6949440" y="2612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CustomShape 860"/>
          <p:cNvSpPr/>
          <p:nvPr/>
        </p:nvSpPr>
        <p:spPr>
          <a:xfrm>
            <a:off x="6949440" y="2677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9" name="Line 861"/>
          <p:cNvSpPr/>
          <p:nvPr/>
        </p:nvSpPr>
        <p:spPr>
          <a:xfrm>
            <a:off x="7004880" y="2930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40" name="CustomShape 862"/>
          <p:cNvSpPr/>
          <p:nvPr/>
        </p:nvSpPr>
        <p:spPr>
          <a:xfrm>
            <a:off x="7849440" y="2796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CustomShape 863"/>
          <p:cNvSpPr/>
          <p:nvPr/>
        </p:nvSpPr>
        <p:spPr>
          <a:xfrm>
            <a:off x="7849440" y="2860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42" name="Line 864"/>
          <p:cNvSpPr/>
          <p:nvPr/>
        </p:nvSpPr>
        <p:spPr>
          <a:xfrm>
            <a:off x="7904880" y="3114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43" name="CustomShape 865"/>
          <p:cNvSpPr/>
          <p:nvPr/>
        </p:nvSpPr>
        <p:spPr>
          <a:xfrm>
            <a:off x="7548480" y="3548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CustomShape 866"/>
          <p:cNvSpPr/>
          <p:nvPr/>
        </p:nvSpPr>
        <p:spPr>
          <a:xfrm>
            <a:off x="7548480" y="3612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45" name="Line 867"/>
          <p:cNvSpPr/>
          <p:nvPr/>
        </p:nvSpPr>
        <p:spPr>
          <a:xfrm>
            <a:off x="7603920" y="3866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46" name="CustomShape 868"/>
          <p:cNvSpPr/>
          <p:nvPr/>
        </p:nvSpPr>
        <p:spPr>
          <a:xfrm>
            <a:off x="7783920" y="3659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CustomShape 869"/>
          <p:cNvSpPr/>
          <p:nvPr/>
        </p:nvSpPr>
        <p:spPr>
          <a:xfrm>
            <a:off x="7783920" y="3724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48" name="Line 870"/>
          <p:cNvSpPr/>
          <p:nvPr/>
        </p:nvSpPr>
        <p:spPr>
          <a:xfrm>
            <a:off x="7839360" y="3977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49" name="CustomShape 871"/>
          <p:cNvSpPr/>
          <p:nvPr/>
        </p:nvSpPr>
        <p:spPr>
          <a:xfrm>
            <a:off x="7999920" y="3332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CustomShape 872"/>
          <p:cNvSpPr/>
          <p:nvPr/>
        </p:nvSpPr>
        <p:spPr>
          <a:xfrm>
            <a:off x="7999920" y="3396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1" name="Line 873"/>
          <p:cNvSpPr/>
          <p:nvPr/>
        </p:nvSpPr>
        <p:spPr>
          <a:xfrm>
            <a:off x="8055360" y="3650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52" name="CustomShape 874"/>
          <p:cNvSpPr/>
          <p:nvPr/>
        </p:nvSpPr>
        <p:spPr>
          <a:xfrm>
            <a:off x="8268480" y="3692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CustomShape 875"/>
          <p:cNvSpPr/>
          <p:nvPr/>
        </p:nvSpPr>
        <p:spPr>
          <a:xfrm>
            <a:off x="8268480" y="3756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4" name="Line 876"/>
          <p:cNvSpPr/>
          <p:nvPr/>
        </p:nvSpPr>
        <p:spPr>
          <a:xfrm>
            <a:off x="8323920" y="4010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55" name="CustomShape 877"/>
          <p:cNvSpPr/>
          <p:nvPr/>
        </p:nvSpPr>
        <p:spPr>
          <a:xfrm>
            <a:off x="7603920" y="3436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CustomShape 878"/>
          <p:cNvSpPr/>
          <p:nvPr/>
        </p:nvSpPr>
        <p:spPr>
          <a:xfrm>
            <a:off x="7603920" y="3501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7" name="Line 879"/>
          <p:cNvSpPr/>
          <p:nvPr/>
        </p:nvSpPr>
        <p:spPr>
          <a:xfrm>
            <a:off x="7659360" y="3754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58" name="CustomShape 880"/>
          <p:cNvSpPr/>
          <p:nvPr/>
        </p:nvSpPr>
        <p:spPr>
          <a:xfrm>
            <a:off x="8503920" y="3619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CustomShape 881"/>
          <p:cNvSpPr/>
          <p:nvPr/>
        </p:nvSpPr>
        <p:spPr>
          <a:xfrm>
            <a:off x="8503920" y="3684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0" name="Line 882"/>
          <p:cNvSpPr/>
          <p:nvPr/>
        </p:nvSpPr>
        <p:spPr>
          <a:xfrm>
            <a:off x="8559360" y="393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61" name="CustomShape 883"/>
          <p:cNvSpPr/>
          <p:nvPr/>
        </p:nvSpPr>
        <p:spPr>
          <a:xfrm>
            <a:off x="8379360" y="3083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CustomShape 884"/>
          <p:cNvSpPr/>
          <p:nvPr/>
        </p:nvSpPr>
        <p:spPr>
          <a:xfrm>
            <a:off x="8379360" y="3148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3" name="Line 885"/>
          <p:cNvSpPr/>
          <p:nvPr/>
        </p:nvSpPr>
        <p:spPr>
          <a:xfrm>
            <a:off x="8434800" y="3401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64" name="CustomShape 886"/>
          <p:cNvSpPr/>
          <p:nvPr/>
        </p:nvSpPr>
        <p:spPr>
          <a:xfrm>
            <a:off x="8614800" y="3194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CustomShape 887"/>
          <p:cNvSpPr/>
          <p:nvPr/>
        </p:nvSpPr>
        <p:spPr>
          <a:xfrm>
            <a:off x="8614800" y="3259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6" name="Line 888"/>
          <p:cNvSpPr/>
          <p:nvPr/>
        </p:nvSpPr>
        <p:spPr>
          <a:xfrm>
            <a:off x="8670240" y="3512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67" name="CustomShape 889"/>
          <p:cNvSpPr/>
          <p:nvPr/>
        </p:nvSpPr>
        <p:spPr>
          <a:xfrm>
            <a:off x="8830800" y="2867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CustomShape 890"/>
          <p:cNvSpPr/>
          <p:nvPr/>
        </p:nvSpPr>
        <p:spPr>
          <a:xfrm>
            <a:off x="8830800" y="2932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9" name="Line 891"/>
          <p:cNvSpPr/>
          <p:nvPr/>
        </p:nvSpPr>
        <p:spPr>
          <a:xfrm>
            <a:off x="8886240" y="3185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70" name="CustomShape 892"/>
          <p:cNvSpPr/>
          <p:nvPr/>
        </p:nvSpPr>
        <p:spPr>
          <a:xfrm>
            <a:off x="9099360" y="3227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CustomShape 893"/>
          <p:cNvSpPr/>
          <p:nvPr/>
        </p:nvSpPr>
        <p:spPr>
          <a:xfrm>
            <a:off x="9099360" y="3292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72" name="Line 894"/>
          <p:cNvSpPr/>
          <p:nvPr/>
        </p:nvSpPr>
        <p:spPr>
          <a:xfrm>
            <a:off x="9154800" y="3545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73" name="CustomShape 895"/>
          <p:cNvSpPr/>
          <p:nvPr/>
        </p:nvSpPr>
        <p:spPr>
          <a:xfrm>
            <a:off x="8434800" y="2971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CustomShape 896"/>
          <p:cNvSpPr/>
          <p:nvPr/>
        </p:nvSpPr>
        <p:spPr>
          <a:xfrm>
            <a:off x="8434800" y="3036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75" name="Line 897"/>
          <p:cNvSpPr/>
          <p:nvPr/>
        </p:nvSpPr>
        <p:spPr>
          <a:xfrm>
            <a:off x="8490240" y="3289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76" name="CustomShape 898"/>
          <p:cNvSpPr/>
          <p:nvPr/>
        </p:nvSpPr>
        <p:spPr>
          <a:xfrm>
            <a:off x="9334800" y="3154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CustomShape 899"/>
          <p:cNvSpPr/>
          <p:nvPr/>
        </p:nvSpPr>
        <p:spPr>
          <a:xfrm>
            <a:off x="9334800" y="3219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78" name="Line 900"/>
          <p:cNvSpPr/>
          <p:nvPr/>
        </p:nvSpPr>
        <p:spPr>
          <a:xfrm>
            <a:off x="9390240" y="347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79" name="CustomShape 901"/>
          <p:cNvSpPr/>
          <p:nvPr/>
        </p:nvSpPr>
        <p:spPr>
          <a:xfrm>
            <a:off x="7135920" y="2842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CustomShape 902"/>
          <p:cNvSpPr/>
          <p:nvPr/>
        </p:nvSpPr>
        <p:spPr>
          <a:xfrm>
            <a:off x="7135920" y="2907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1" name="Line 903"/>
          <p:cNvSpPr/>
          <p:nvPr/>
        </p:nvSpPr>
        <p:spPr>
          <a:xfrm>
            <a:off x="7191360" y="3160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82" name="CustomShape 904"/>
          <p:cNvSpPr/>
          <p:nvPr/>
        </p:nvSpPr>
        <p:spPr>
          <a:xfrm>
            <a:off x="7351920" y="2515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CustomShape 905"/>
          <p:cNvSpPr/>
          <p:nvPr/>
        </p:nvSpPr>
        <p:spPr>
          <a:xfrm>
            <a:off x="7351920" y="2580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4" name="Line 906"/>
          <p:cNvSpPr/>
          <p:nvPr/>
        </p:nvSpPr>
        <p:spPr>
          <a:xfrm>
            <a:off x="7407360" y="2833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85" name="CustomShape 907"/>
          <p:cNvSpPr/>
          <p:nvPr/>
        </p:nvSpPr>
        <p:spPr>
          <a:xfrm>
            <a:off x="7620480" y="2875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CustomShape 908"/>
          <p:cNvSpPr/>
          <p:nvPr/>
        </p:nvSpPr>
        <p:spPr>
          <a:xfrm>
            <a:off x="7620480" y="2940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87" name="Line 909"/>
          <p:cNvSpPr/>
          <p:nvPr/>
        </p:nvSpPr>
        <p:spPr>
          <a:xfrm>
            <a:off x="7675920" y="3193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88" name="CustomShape 910"/>
          <p:cNvSpPr/>
          <p:nvPr/>
        </p:nvSpPr>
        <p:spPr>
          <a:xfrm>
            <a:off x="6955920" y="2619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CustomShape 911"/>
          <p:cNvSpPr/>
          <p:nvPr/>
        </p:nvSpPr>
        <p:spPr>
          <a:xfrm>
            <a:off x="6955920" y="2684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0" name="Line 912"/>
          <p:cNvSpPr/>
          <p:nvPr/>
        </p:nvSpPr>
        <p:spPr>
          <a:xfrm>
            <a:off x="7011360" y="2937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91" name="CustomShape 913"/>
          <p:cNvSpPr/>
          <p:nvPr/>
        </p:nvSpPr>
        <p:spPr>
          <a:xfrm>
            <a:off x="7855920" y="2802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CustomShape 914"/>
          <p:cNvSpPr/>
          <p:nvPr/>
        </p:nvSpPr>
        <p:spPr>
          <a:xfrm>
            <a:off x="7855920" y="2867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3" name="Line 915"/>
          <p:cNvSpPr/>
          <p:nvPr/>
        </p:nvSpPr>
        <p:spPr>
          <a:xfrm>
            <a:off x="7911360" y="3120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94" name="CustomShape 916"/>
          <p:cNvSpPr/>
          <p:nvPr/>
        </p:nvSpPr>
        <p:spPr>
          <a:xfrm>
            <a:off x="7012080" y="4429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CustomShape 917"/>
          <p:cNvSpPr/>
          <p:nvPr/>
        </p:nvSpPr>
        <p:spPr>
          <a:xfrm>
            <a:off x="7012080" y="4494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6" name="Line 918"/>
          <p:cNvSpPr/>
          <p:nvPr/>
        </p:nvSpPr>
        <p:spPr>
          <a:xfrm>
            <a:off x="7067520" y="4747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97" name="CustomShape 919"/>
          <p:cNvSpPr/>
          <p:nvPr/>
        </p:nvSpPr>
        <p:spPr>
          <a:xfrm>
            <a:off x="7122960" y="4005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CustomShape 920"/>
          <p:cNvSpPr/>
          <p:nvPr/>
        </p:nvSpPr>
        <p:spPr>
          <a:xfrm>
            <a:off x="7122960" y="4069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9" name="Line 921"/>
          <p:cNvSpPr/>
          <p:nvPr/>
        </p:nvSpPr>
        <p:spPr>
          <a:xfrm>
            <a:off x="7178400" y="4322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00" name="CustomShape 922"/>
          <p:cNvSpPr/>
          <p:nvPr/>
        </p:nvSpPr>
        <p:spPr>
          <a:xfrm>
            <a:off x="7338960" y="3677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CustomShape 923"/>
          <p:cNvSpPr/>
          <p:nvPr/>
        </p:nvSpPr>
        <p:spPr>
          <a:xfrm>
            <a:off x="7338960" y="3742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2" name="Line 924"/>
          <p:cNvSpPr/>
          <p:nvPr/>
        </p:nvSpPr>
        <p:spPr>
          <a:xfrm>
            <a:off x="7394400" y="3995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03" name="CustomShape 925"/>
          <p:cNvSpPr/>
          <p:nvPr/>
        </p:nvSpPr>
        <p:spPr>
          <a:xfrm>
            <a:off x="7607520" y="4037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CustomShape 926"/>
          <p:cNvSpPr/>
          <p:nvPr/>
        </p:nvSpPr>
        <p:spPr>
          <a:xfrm>
            <a:off x="7607520" y="4102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5" name="Line 927"/>
          <p:cNvSpPr/>
          <p:nvPr/>
        </p:nvSpPr>
        <p:spPr>
          <a:xfrm>
            <a:off x="7662960" y="4355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06" name="CustomShape 928"/>
          <p:cNvSpPr/>
          <p:nvPr/>
        </p:nvSpPr>
        <p:spPr>
          <a:xfrm>
            <a:off x="6942960" y="3781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CustomShape 929"/>
          <p:cNvSpPr/>
          <p:nvPr/>
        </p:nvSpPr>
        <p:spPr>
          <a:xfrm>
            <a:off x="6942960" y="3846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8" name="Line 930"/>
          <p:cNvSpPr/>
          <p:nvPr/>
        </p:nvSpPr>
        <p:spPr>
          <a:xfrm>
            <a:off x="6998400" y="4099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09" name="CustomShape 931"/>
          <p:cNvSpPr/>
          <p:nvPr/>
        </p:nvSpPr>
        <p:spPr>
          <a:xfrm>
            <a:off x="7842960" y="3965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CustomShape 932"/>
          <p:cNvSpPr/>
          <p:nvPr/>
        </p:nvSpPr>
        <p:spPr>
          <a:xfrm>
            <a:off x="7842960" y="4029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1" name="Line 933"/>
          <p:cNvSpPr/>
          <p:nvPr/>
        </p:nvSpPr>
        <p:spPr>
          <a:xfrm>
            <a:off x="7898400" y="4282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12" name="CustomShape 934"/>
          <p:cNvSpPr/>
          <p:nvPr/>
        </p:nvSpPr>
        <p:spPr>
          <a:xfrm>
            <a:off x="7018560" y="4436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CustomShape 935"/>
          <p:cNvSpPr/>
          <p:nvPr/>
        </p:nvSpPr>
        <p:spPr>
          <a:xfrm>
            <a:off x="7018560" y="4501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4" name="Line 936"/>
          <p:cNvSpPr/>
          <p:nvPr/>
        </p:nvSpPr>
        <p:spPr>
          <a:xfrm>
            <a:off x="7074000" y="4754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15" name="CustomShape 937"/>
          <p:cNvSpPr/>
          <p:nvPr/>
        </p:nvSpPr>
        <p:spPr>
          <a:xfrm>
            <a:off x="7129440" y="4011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CustomShape 938"/>
          <p:cNvSpPr/>
          <p:nvPr/>
        </p:nvSpPr>
        <p:spPr>
          <a:xfrm>
            <a:off x="7129440" y="4076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7" name="Line 939"/>
          <p:cNvSpPr/>
          <p:nvPr/>
        </p:nvSpPr>
        <p:spPr>
          <a:xfrm>
            <a:off x="7184880" y="432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18" name="CustomShape 940"/>
          <p:cNvSpPr/>
          <p:nvPr/>
        </p:nvSpPr>
        <p:spPr>
          <a:xfrm>
            <a:off x="7345440" y="3684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CustomShape 941"/>
          <p:cNvSpPr/>
          <p:nvPr/>
        </p:nvSpPr>
        <p:spPr>
          <a:xfrm>
            <a:off x="7345440" y="3749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0" name="Line 942"/>
          <p:cNvSpPr/>
          <p:nvPr/>
        </p:nvSpPr>
        <p:spPr>
          <a:xfrm>
            <a:off x="7400880" y="4002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21" name="CustomShape 943"/>
          <p:cNvSpPr/>
          <p:nvPr/>
        </p:nvSpPr>
        <p:spPr>
          <a:xfrm>
            <a:off x="7614000" y="4044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CustomShape 944"/>
          <p:cNvSpPr/>
          <p:nvPr/>
        </p:nvSpPr>
        <p:spPr>
          <a:xfrm>
            <a:off x="7614000" y="4109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3" name="Line 945"/>
          <p:cNvSpPr/>
          <p:nvPr/>
        </p:nvSpPr>
        <p:spPr>
          <a:xfrm>
            <a:off x="7669440" y="4362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24" name="CustomShape 946"/>
          <p:cNvSpPr/>
          <p:nvPr/>
        </p:nvSpPr>
        <p:spPr>
          <a:xfrm>
            <a:off x="6949440" y="3788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CustomShape 947"/>
          <p:cNvSpPr/>
          <p:nvPr/>
        </p:nvSpPr>
        <p:spPr>
          <a:xfrm>
            <a:off x="6949440" y="3853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6" name="Line 948"/>
          <p:cNvSpPr/>
          <p:nvPr/>
        </p:nvSpPr>
        <p:spPr>
          <a:xfrm>
            <a:off x="7004880" y="4106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27" name="CustomShape 949"/>
          <p:cNvSpPr/>
          <p:nvPr/>
        </p:nvSpPr>
        <p:spPr>
          <a:xfrm>
            <a:off x="7849440" y="3971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CustomShape 950"/>
          <p:cNvSpPr/>
          <p:nvPr/>
        </p:nvSpPr>
        <p:spPr>
          <a:xfrm>
            <a:off x="7849440" y="4036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9" name="Line 951"/>
          <p:cNvSpPr/>
          <p:nvPr/>
        </p:nvSpPr>
        <p:spPr>
          <a:xfrm>
            <a:off x="7904880" y="4289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30" name="CustomShape 952"/>
          <p:cNvSpPr/>
          <p:nvPr/>
        </p:nvSpPr>
        <p:spPr>
          <a:xfrm>
            <a:off x="6920640" y="4833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CustomShape 953"/>
          <p:cNvSpPr/>
          <p:nvPr/>
        </p:nvSpPr>
        <p:spPr>
          <a:xfrm>
            <a:off x="6920640" y="4897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32" name="Line 954"/>
          <p:cNvSpPr/>
          <p:nvPr/>
        </p:nvSpPr>
        <p:spPr>
          <a:xfrm>
            <a:off x="6976080" y="5150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33" name="CustomShape 955"/>
          <p:cNvSpPr/>
          <p:nvPr/>
        </p:nvSpPr>
        <p:spPr>
          <a:xfrm>
            <a:off x="7156080" y="4944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CustomShape 956"/>
          <p:cNvSpPr/>
          <p:nvPr/>
        </p:nvSpPr>
        <p:spPr>
          <a:xfrm>
            <a:off x="7156080" y="5009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35" name="Line 957"/>
          <p:cNvSpPr/>
          <p:nvPr/>
        </p:nvSpPr>
        <p:spPr>
          <a:xfrm>
            <a:off x="7211520" y="5262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36" name="CustomShape 958"/>
          <p:cNvSpPr/>
          <p:nvPr/>
        </p:nvSpPr>
        <p:spPr>
          <a:xfrm>
            <a:off x="7372080" y="4617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CustomShape 959"/>
          <p:cNvSpPr/>
          <p:nvPr/>
        </p:nvSpPr>
        <p:spPr>
          <a:xfrm>
            <a:off x="7372080" y="4681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38" name="Line 960"/>
          <p:cNvSpPr/>
          <p:nvPr/>
        </p:nvSpPr>
        <p:spPr>
          <a:xfrm>
            <a:off x="7427520" y="4934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39" name="CustomShape 961"/>
          <p:cNvSpPr/>
          <p:nvPr/>
        </p:nvSpPr>
        <p:spPr>
          <a:xfrm>
            <a:off x="7640640" y="4977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CustomShape 962"/>
          <p:cNvSpPr/>
          <p:nvPr/>
        </p:nvSpPr>
        <p:spPr>
          <a:xfrm>
            <a:off x="7640640" y="5041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41" name="Line 963"/>
          <p:cNvSpPr/>
          <p:nvPr/>
        </p:nvSpPr>
        <p:spPr>
          <a:xfrm>
            <a:off x="7696080" y="5294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42" name="CustomShape 964"/>
          <p:cNvSpPr/>
          <p:nvPr/>
        </p:nvSpPr>
        <p:spPr>
          <a:xfrm>
            <a:off x="6976080" y="4721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CustomShape 965"/>
          <p:cNvSpPr/>
          <p:nvPr/>
        </p:nvSpPr>
        <p:spPr>
          <a:xfrm>
            <a:off x="6976080" y="4785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44" name="Line 966"/>
          <p:cNvSpPr/>
          <p:nvPr/>
        </p:nvSpPr>
        <p:spPr>
          <a:xfrm>
            <a:off x="7031520" y="503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45" name="CustomShape 967"/>
          <p:cNvSpPr/>
          <p:nvPr/>
        </p:nvSpPr>
        <p:spPr>
          <a:xfrm>
            <a:off x="7876080" y="4904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CustomShape 968"/>
          <p:cNvSpPr/>
          <p:nvPr/>
        </p:nvSpPr>
        <p:spPr>
          <a:xfrm>
            <a:off x="7876080" y="4969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47" name="Line 969"/>
          <p:cNvSpPr/>
          <p:nvPr/>
        </p:nvSpPr>
        <p:spPr>
          <a:xfrm>
            <a:off x="7931520" y="5222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48" name="CustomShape 970"/>
          <p:cNvSpPr/>
          <p:nvPr/>
        </p:nvSpPr>
        <p:spPr>
          <a:xfrm>
            <a:off x="7751520" y="4368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CustomShape 971"/>
          <p:cNvSpPr/>
          <p:nvPr/>
        </p:nvSpPr>
        <p:spPr>
          <a:xfrm>
            <a:off x="7751520" y="4433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0" name="Line 972"/>
          <p:cNvSpPr/>
          <p:nvPr/>
        </p:nvSpPr>
        <p:spPr>
          <a:xfrm>
            <a:off x="7806960" y="4686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51" name="CustomShape 973"/>
          <p:cNvSpPr/>
          <p:nvPr/>
        </p:nvSpPr>
        <p:spPr>
          <a:xfrm>
            <a:off x="7986960" y="4479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CustomShape 974"/>
          <p:cNvSpPr/>
          <p:nvPr/>
        </p:nvSpPr>
        <p:spPr>
          <a:xfrm>
            <a:off x="7986960" y="4544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3" name="Line 975"/>
          <p:cNvSpPr/>
          <p:nvPr/>
        </p:nvSpPr>
        <p:spPr>
          <a:xfrm>
            <a:off x="8042400" y="4797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54" name="CustomShape 976"/>
          <p:cNvSpPr/>
          <p:nvPr/>
        </p:nvSpPr>
        <p:spPr>
          <a:xfrm>
            <a:off x="8202960" y="4152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CustomShape 977"/>
          <p:cNvSpPr/>
          <p:nvPr/>
        </p:nvSpPr>
        <p:spPr>
          <a:xfrm>
            <a:off x="8202960" y="4217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6" name="Line 978"/>
          <p:cNvSpPr/>
          <p:nvPr/>
        </p:nvSpPr>
        <p:spPr>
          <a:xfrm>
            <a:off x="8258400" y="4470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57" name="CustomShape 979"/>
          <p:cNvSpPr/>
          <p:nvPr/>
        </p:nvSpPr>
        <p:spPr>
          <a:xfrm>
            <a:off x="8471520" y="4512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CustomShape 980"/>
          <p:cNvSpPr/>
          <p:nvPr/>
        </p:nvSpPr>
        <p:spPr>
          <a:xfrm>
            <a:off x="8471520" y="4577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9" name="Line 981"/>
          <p:cNvSpPr/>
          <p:nvPr/>
        </p:nvSpPr>
        <p:spPr>
          <a:xfrm>
            <a:off x="8526960" y="4830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60" name="CustomShape 982"/>
          <p:cNvSpPr/>
          <p:nvPr/>
        </p:nvSpPr>
        <p:spPr>
          <a:xfrm>
            <a:off x="7806960" y="4256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CustomShape 983"/>
          <p:cNvSpPr/>
          <p:nvPr/>
        </p:nvSpPr>
        <p:spPr>
          <a:xfrm>
            <a:off x="7806960" y="4321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62" name="Line 984"/>
          <p:cNvSpPr/>
          <p:nvPr/>
        </p:nvSpPr>
        <p:spPr>
          <a:xfrm>
            <a:off x="7862400" y="4574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63" name="CustomShape 985"/>
          <p:cNvSpPr/>
          <p:nvPr/>
        </p:nvSpPr>
        <p:spPr>
          <a:xfrm>
            <a:off x="8706960" y="4439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CustomShape 986"/>
          <p:cNvSpPr/>
          <p:nvPr/>
        </p:nvSpPr>
        <p:spPr>
          <a:xfrm>
            <a:off x="8706960" y="4504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65" name="Line 987"/>
          <p:cNvSpPr/>
          <p:nvPr/>
        </p:nvSpPr>
        <p:spPr>
          <a:xfrm>
            <a:off x="8762400" y="4757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66" name="CustomShape 988"/>
          <p:cNvSpPr/>
          <p:nvPr/>
        </p:nvSpPr>
        <p:spPr>
          <a:xfrm>
            <a:off x="6992640" y="4160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CustomShape 989"/>
          <p:cNvSpPr/>
          <p:nvPr/>
        </p:nvSpPr>
        <p:spPr>
          <a:xfrm>
            <a:off x="6992640" y="4224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68" name="Line 990"/>
          <p:cNvSpPr/>
          <p:nvPr/>
        </p:nvSpPr>
        <p:spPr>
          <a:xfrm>
            <a:off x="7048080" y="4478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69" name="CustomShape 991"/>
          <p:cNvSpPr/>
          <p:nvPr/>
        </p:nvSpPr>
        <p:spPr>
          <a:xfrm>
            <a:off x="7228080" y="408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CustomShape 992"/>
          <p:cNvSpPr/>
          <p:nvPr/>
        </p:nvSpPr>
        <p:spPr>
          <a:xfrm>
            <a:off x="7228080" y="415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1" name="Line 993"/>
          <p:cNvSpPr/>
          <p:nvPr/>
        </p:nvSpPr>
        <p:spPr>
          <a:xfrm>
            <a:off x="7283520" y="44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72" name="CustomShape 994"/>
          <p:cNvSpPr/>
          <p:nvPr/>
        </p:nvSpPr>
        <p:spPr>
          <a:xfrm>
            <a:off x="6927120" y="4839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CustomShape 995"/>
          <p:cNvSpPr/>
          <p:nvPr/>
        </p:nvSpPr>
        <p:spPr>
          <a:xfrm>
            <a:off x="6927120" y="4904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4" name="Line 996"/>
          <p:cNvSpPr/>
          <p:nvPr/>
        </p:nvSpPr>
        <p:spPr>
          <a:xfrm>
            <a:off x="6982560" y="5157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75" name="CustomShape 997"/>
          <p:cNvSpPr/>
          <p:nvPr/>
        </p:nvSpPr>
        <p:spPr>
          <a:xfrm>
            <a:off x="7162560" y="4950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CustomShape 998"/>
          <p:cNvSpPr/>
          <p:nvPr/>
        </p:nvSpPr>
        <p:spPr>
          <a:xfrm>
            <a:off x="7162560" y="5015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7" name="Line 999"/>
          <p:cNvSpPr/>
          <p:nvPr/>
        </p:nvSpPr>
        <p:spPr>
          <a:xfrm>
            <a:off x="7218000" y="526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78" name="CustomShape 1000"/>
          <p:cNvSpPr/>
          <p:nvPr/>
        </p:nvSpPr>
        <p:spPr>
          <a:xfrm>
            <a:off x="7378560" y="4623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CustomShape 1001"/>
          <p:cNvSpPr/>
          <p:nvPr/>
        </p:nvSpPr>
        <p:spPr>
          <a:xfrm>
            <a:off x="7378560" y="4688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0" name="Line 1002"/>
          <p:cNvSpPr/>
          <p:nvPr/>
        </p:nvSpPr>
        <p:spPr>
          <a:xfrm>
            <a:off x="7434000" y="4941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81" name="CustomShape 1003"/>
          <p:cNvSpPr/>
          <p:nvPr/>
        </p:nvSpPr>
        <p:spPr>
          <a:xfrm>
            <a:off x="7647120" y="4983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CustomShape 1004"/>
          <p:cNvSpPr/>
          <p:nvPr/>
        </p:nvSpPr>
        <p:spPr>
          <a:xfrm>
            <a:off x="7647120" y="5048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3" name="Line 1005"/>
          <p:cNvSpPr/>
          <p:nvPr/>
        </p:nvSpPr>
        <p:spPr>
          <a:xfrm>
            <a:off x="7702560" y="5301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84" name="CustomShape 1006"/>
          <p:cNvSpPr/>
          <p:nvPr/>
        </p:nvSpPr>
        <p:spPr>
          <a:xfrm>
            <a:off x="6982560" y="4727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CustomShape 1007"/>
          <p:cNvSpPr/>
          <p:nvPr/>
        </p:nvSpPr>
        <p:spPr>
          <a:xfrm>
            <a:off x="6982560" y="4792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6" name="Line 1008"/>
          <p:cNvSpPr/>
          <p:nvPr/>
        </p:nvSpPr>
        <p:spPr>
          <a:xfrm>
            <a:off x="7038000" y="504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87" name="CustomShape 1009"/>
          <p:cNvSpPr/>
          <p:nvPr/>
        </p:nvSpPr>
        <p:spPr>
          <a:xfrm>
            <a:off x="7882560" y="4910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CustomShape 1010"/>
          <p:cNvSpPr/>
          <p:nvPr/>
        </p:nvSpPr>
        <p:spPr>
          <a:xfrm>
            <a:off x="7882560" y="4975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9" name="Line 1011"/>
          <p:cNvSpPr/>
          <p:nvPr/>
        </p:nvSpPr>
        <p:spPr>
          <a:xfrm>
            <a:off x="7938000" y="5228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0" name="CustomShape 1012"/>
          <p:cNvSpPr/>
          <p:nvPr/>
        </p:nvSpPr>
        <p:spPr>
          <a:xfrm>
            <a:off x="7758000" y="4374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CustomShape 1013"/>
          <p:cNvSpPr/>
          <p:nvPr/>
        </p:nvSpPr>
        <p:spPr>
          <a:xfrm>
            <a:off x="7758000" y="4439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2" name="Line 1014"/>
          <p:cNvSpPr/>
          <p:nvPr/>
        </p:nvSpPr>
        <p:spPr>
          <a:xfrm>
            <a:off x="7813440" y="469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3" name="CustomShape 1015"/>
          <p:cNvSpPr/>
          <p:nvPr/>
        </p:nvSpPr>
        <p:spPr>
          <a:xfrm>
            <a:off x="7993440" y="448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CustomShape 1016"/>
          <p:cNvSpPr/>
          <p:nvPr/>
        </p:nvSpPr>
        <p:spPr>
          <a:xfrm>
            <a:off x="7993440" y="455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5" name="Line 1017"/>
          <p:cNvSpPr/>
          <p:nvPr/>
        </p:nvSpPr>
        <p:spPr>
          <a:xfrm>
            <a:off x="8048880" y="480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6" name="CustomShape 1018"/>
          <p:cNvSpPr/>
          <p:nvPr/>
        </p:nvSpPr>
        <p:spPr>
          <a:xfrm>
            <a:off x="8209440" y="415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CustomShape 1019"/>
          <p:cNvSpPr/>
          <p:nvPr/>
        </p:nvSpPr>
        <p:spPr>
          <a:xfrm>
            <a:off x="8209440" y="422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8" name="Line 1020"/>
          <p:cNvSpPr/>
          <p:nvPr/>
        </p:nvSpPr>
        <p:spPr>
          <a:xfrm>
            <a:off x="8264880" y="447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99" name="CustomShape 1021"/>
          <p:cNvSpPr/>
          <p:nvPr/>
        </p:nvSpPr>
        <p:spPr>
          <a:xfrm>
            <a:off x="8478000" y="451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CustomShape 1022"/>
          <p:cNvSpPr/>
          <p:nvPr/>
        </p:nvSpPr>
        <p:spPr>
          <a:xfrm>
            <a:off x="8478000" y="458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01" name="Line 1023"/>
          <p:cNvSpPr/>
          <p:nvPr/>
        </p:nvSpPr>
        <p:spPr>
          <a:xfrm>
            <a:off x="8533440" y="483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02" name="CustomShape 1024"/>
          <p:cNvSpPr/>
          <p:nvPr/>
        </p:nvSpPr>
        <p:spPr>
          <a:xfrm>
            <a:off x="7813440" y="4262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CustomShape 1025"/>
          <p:cNvSpPr/>
          <p:nvPr/>
        </p:nvSpPr>
        <p:spPr>
          <a:xfrm>
            <a:off x="7813440" y="4327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04" name="Line 1026"/>
          <p:cNvSpPr/>
          <p:nvPr/>
        </p:nvSpPr>
        <p:spPr>
          <a:xfrm>
            <a:off x="7868880" y="4580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05" name="CustomShape 1027"/>
          <p:cNvSpPr/>
          <p:nvPr/>
        </p:nvSpPr>
        <p:spPr>
          <a:xfrm>
            <a:off x="8713440" y="4446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CustomShape 1028"/>
          <p:cNvSpPr/>
          <p:nvPr/>
        </p:nvSpPr>
        <p:spPr>
          <a:xfrm>
            <a:off x="8713440" y="4510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07" name="Line 1029"/>
          <p:cNvSpPr/>
          <p:nvPr/>
        </p:nvSpPr>
        <p:spPr>
          <a:xfrm>
            <a:off x="8768880" y="4763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08" name="CustomShape 1030"/>
          <p:cNvSpPr/>
          <p:nvPr/>
        </p:nvSpPr>
        <p:spPr>
          <a:xfrm>
            <a:off x="6999120" y="4166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CustomShape 1031"/>
          <p:cNvSpPr/>
          <p:nvPr/>
        </p:nvSpPr>
        <p:spPr>
          <a:xfrm>
            <a:off x="6999120" y="4231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10" name="Line 1032"/>
          <p:cNvSpPr/>
          <p:nvPr/>
        </p:nvSpPr>
        <p:spPr>
          <a:xfrm>
            <a:off x="7054560" y="4484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11" name="CustomShape 1033"/>
          <p:cNvSpPr/>
          <p:nvPr/>
        </p:nvSpPr>
        <p:spPr>
          <a:xfrm>
            <a:off x="7234560" y="4093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CustomShape 1034"/>
          <p:cNvSpPr/>
          <p:nvPr/>
        </p:nvSpPr>
        <p:spPr>
          <a:xfrm>
            <a:off x="7234560" y="4158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13" name="Line 1035"/>
          <p:cNvSpPr/>
          <p:nvPr/>
        </p:nvSpPr>
        <p:spPr>
          <a:xfrm>
            <a:off x="7290000" y="4411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14" name="CustomShape 1036"/>
          <p:cNvSpPr/>
          <p:nvPr/>
        </p:nvSpPr>
        <p:spPr>
          <a:xfrm>
            <a:off x="8843760" y="4577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CustomShape 1037"/>
          <p:cNvSpPr/>
          <p:nvPr/>
        </p:nvSpPr>
        <p:spPr>
          <a:xfrm>
            <a:off x="8843760" y="4641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16" name="Line 1038"/>
          <p:cNvSpPr/>
          <p:nvPr/>
        </p:nvSpPr>
        <p:spPr>
          <a:xfrm>
            <a:off x="8899200" y="4894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17" name="CustomShape 1039"/>
          <p:cNvSpPr/>
          <p:nvPr/>
        </p:nvSpPr>
        <p:spPr>
          <a:xfrm>
            <a:off x="9079200" y="4688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CustomShape 1040"/>
          <p:cNvSpPr/>
          <p:nvPr/>
        </p:nvSpPr>
        <p:spPr>
          <a:xfrm>
            <a:off x="9079200" y="4753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19" name="Line 1041"/>
          <p:cNvSpPr/>
          <p:nvPr/>
        </p:nvSpPr>
        <p:spPr>
          <a:xfrm>
            <a:off x="9134640" y="5006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20" name="CustomShape 1042"/>
          <p:cNvSpPr/>
          <p:nvPr/>
        </p:nvSpPr>
        <p:spPr>
          <a:xfrm>
            <a:off x="9295200" y="4361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1" name="CustomShape 1043"/>
          <p:cNvSpPr/>
          <p:nvPr/>
        </p:nvSpPr>
        <p:spPr>
          <a:xfrm>
            <a:off x="9295200" y="4425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22" name="Line 1044"/>
          <p:cNvSpPr/>
          <p:nvPr/>
        </p:nvSpPr>
        <p:spPr>
          <a:xfrm>
            <a:off x="9350640" y="467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23" name="CustomShape 1045"/>
          <p:cNvSpPr/>
          <p:nvPr/>
        </p:nvSpPr>
        <p:spPr>
          <a:xfrm>
            <a:off x="9563760" y="4721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CustomShape 1046"/>
          <p:cNvSpPr/>
          <p:nvPr/>
        </p:nvSpPr>
        <p:spPr>
          <a:xfrm>
            <a:off x="9563760" y="4785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25" name="Line 1047"/>
          <p:cNvSpPr/>
          <p:nvPr/>
        </p:nvSpPr>
        <p:spPr>
          <a:xfrm>
            <a:off x="9619200" y="503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26" name="CustomShape 1048"/>
          <p:cNvSpPr/>
          <p:nvPr/>
        </p:nvSpPr>
        <p:spPr>
          <a:xfrm>
            <a:off x="8899200" y="4465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CustomShape 1049"/>
          <p:cNvSpPr/>
          <p:nvPr/>
        </p:nvSpPr>
        <p:spPr>
          <a:xfrm>
            <a:off x="8899200" y="4529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28" name="Line 1050"/>
          <p:cNvSpPr/>
          <p:nvPr/>
        </p:nvSpPr>
        <p:spPr>
          <a:xfrm>
            <a:off x="8954640" y="4782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29" name="CustomShape 1051"/>
          <p:cNvSpPr/>
          <p:nvPr/>
        </p:nvSpPr>
        <p:spPr>
          <a:xfrm>
            <a:off x="9799200" y="4648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CustomShape 1052"/>
          <p:cNvSpPr/>
          <p:nvPr/>
        </p:nvSpPr>
        <p:spPr>
          <a:xfrm>
            <a:off x="9799200" y="4713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31" name="Line 1053"/>
          <p:cNvSpPr/>
          <p:nvPr/>
        </p:nvSpPr>
        <p:spPr>
          <a:xfrm>
            <a:off x="9854640" y="4966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32" name="CustomShape 1054"/>
          <p:cNvSpPr/>
          <p:nvPr/>
        </p:nvSpPr>
        <p:spPr>
          <a:xfrm>
            <a:off x="9674640" y="4112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CustomShape 1055"/>
          <p:cNvSpPr/>
          <p:nvPr/>
        </p:nvSpPr>
        <p:spPr>
          <a:xfrm>
            <a:off x="9674640" y="4177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34" name="Line 1056"/>
          <p:cNvSpPr/>
          <p:nvPr/>
        </p:nvSpPr>
        <p:spPr>
          <a:xfrm>
            <a:off x="9730080" y="4430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35" name="CustomShape 1057"/>
          <p:cNvSpPr/>
          <p:nvPr/>
        </p:nvSpPr>
        <p:spPr>
          <a:xfrm>
            <a:off x="9910080" y="4223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CustomShape 1058"/>
          <p:cNvSpPr/>
          <p:nvPr/>
        </p:nvSpPr>
        <p:spPr>
          <a:xfrm>
            <a:off x="9910080" y="4288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37" name="Line 1059"/>
          <p:cNvSpPr/>
          <p:nvPr/>
        </p:nvSpPr>
        <p:spPr>
          <a:xfrm>
            <a:off x="9965520" y="454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38" name="CustomShape 1060"/>
          <p:cNvSpPr/>
          <p:nvPr/>
        </p:nvSpPr>
        <p:spPr>
          <a:xfrm>
            <a:off x="10126080" y="3896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CustomShape 1061"/>
          <p:cNvSpPr/>
          <p:nvPr/>
        </p:nvSpPr>
        <p:spPr>
          <a:xfrm>
            <a:off x="10126080" y="3961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40" name="Line 1062"/>
          <p:cNvSpPr/>
          <p:nvPr/>
        </p:nvSpPr>
        <p:spPr>
          <a:xfrm>
            <a:off x="10181520" y="4214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41" name="CustomShape 1063"/>
          <p:cNvSpPr/>
          <p:nvPr/>
        </p:nvSpPr>
        <p:spPr>
          <a:xfrm>
            <a:off x="10394640" y="4256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CustomShape 1064"/>
          <p:cNvSpPr/>
          <p:nvPr/>
        </p:nvSpPr>
        <p:spPr>
          <a:xfrm>
            <a:off x="10394640" y="4321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43" name="Line 1065"/>
          <p:cNvSpPr/>
          <p:nvPr/>
        </p:nvSpPr>
        <p:spPr>
          <a:xfrm>
            <a:off x="10450080" y="4574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44" name="CustomShape 1066"/>
          <p:cNvSpPr/>
          <p:nvPr/>
        </p:nvSpPr>
        <p:spPr>
          <a:xfrm>
            <a:off x="9730080" y="4000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CustomShape 1067"/>
          <p:cNvSpPr/>
          <p:nvPr/>
        </p:nvSpPr>
        <p:spPr>
          <a:xfrm>
            <a:off x="9730080" y="4065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46" name="Line 1068"/>
          <p:cNvSpPr/>
          <p:nvPr/>
        </p:nvSpPr>
        <p:spPr>
          <a:xfrm>
            <a:off x="9785520" y="4318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47" name="CustomShape 1069"/>
          <p:cNvSpPr/>
          <p:nvPr/>
        </p:nvSpPr>
        <p:spPr>
          <a:xfrm>
            <a:off x="10630080" y="4183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CustomShape 1070"/>
          <p:cNvSpPr/>
          <p:nvPr/>
        </p:nvSpPr>
        <p:spPr>
          <a:xfrm>
            <a:off x="10630080" y="4248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49" name="Line 1071"/>
          <p:cNvSpPr/>
          <p:nvPr/>
        </p:nvSpPr>
        <p:spPr>
          <a:xfrm>
            <a:off x="10685520" y="4501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50" name="CustomShape 1072"/>
          <p:cNvSpPr/>
          <p:nvPr/>
        </p:nvSpPr>
        <p:spPr>
          <a:xfrm>
            <a:off x="8195760" y="3760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CustomShape 1073"/>
          <p:cNvSpPr/>
          <p:nvPr/>
        </p:nvSpPr>
        <p:spPr>
          <a:xfrm>
            <a:off x="8195760" y="3825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2" name="Line 1074"/>
          <p:cNvSpPr/>
          <p:nvPr/>
        </p:nvSpPr>
        <p:spPr>
          <a:xfrm>
            <a:off x="8251200" y="4078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53" name="CustomShape 1075"/>
          <p:cNvSpPr/>
          <p:nvPr/>
        </p:nvSpPr>
        <p:spPr>
          <a:xfrm>
            <a:off x="8431200" y="3871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CustomShape 1076"/>
          <p:cNvSpPr/>
          <p:nvPr/>
        </p:nvSpPr>
        <p:spPr>
          <a:xfrm>
            <a:off x="8431200" y="3936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5" name="Line 1077"/>
          <p:cNvSpPr/>
          <p:nvPr/>
        </p:nvSpPr>
        <p:spPr>
          <a:xfrm>
            <a:off x="8486640" y="4189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56" name="CustomShape 1078"/>
          <p:cNvSpPr/>
          <p:nvPr/>
        </p:nvSpPr>
        <p:spPr>
          <a:xfrm>
            <a:off x="8647200" y="3544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CustomShape 1079"/>
          <p:cNvSpPr/>
          <p:nvPr/>
        </p:nvSpPr>
        <p:spPr>
          <a:xfrm>
            <a:off x="8647200" y="3609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8" name="Line 1080"/>
          <p:cNvSpPr/>
          <p:nvPr/>
        </p:nvSpPr>
        <p:spPr>
          <a:xfrm>
            <a:off x="8702640" y="3862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59" name="CustomShape 1081"/>
          <p:cNvSpPr/>
          <p:nvPr/>
        </p:nvSpPr>
        <p:spPr>
          <a:xfrm>
            <a:off x="8915760" y="3904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CustomShape 1082"/>
          <p:cNvSpPr/>
          <p:nvPr/>
        </p:nvSpPr>
        <p:spPr>
          <a:xfrm>
            <a:off x="8915760" y="3969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1" name="Line 1083"/>
          <p:cNvSpPr/>
          <p:nvPr/>
        </p:nvSpPr>
        <p:spPr>
          <a:xfrm>
            <a:off x="8971200" y="4222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62" name="CustomShape 1084"/>
          <p:cNvSpPr/>
          <p:nvPr/>
        </p:nvSpPr>
        <p:spPr>
          <a:xfrm>
            <a:off x="8251200" y="3648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CustomShape 1085"/>
          <p:cNvSpPr/>
          <p:nvPr/>
        </p:nvSpPr>
        <p:spPr>
          <a:xfrm>
            <a:off x="8251200" y="3713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4" name="Line 1086"/>
          <p:cNvSpPr/>
          <p:nvPr/>
        </p:nvSpPr>
        <p:spPr>
          <a:xfrm>
            <a:off x="8306640" y="3966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65" name="CustomShape 1087"/>
          <p:cNvSpPr/>
          <p:nvPr/>
        </p:nvSpPr>
        <p:spPr>
          <a:xfrm>
            <a:off x="9151200" y="3831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CustomShape 1088"/>
          <p:cNvSpPr/>
          <p:nvPr/>
        </p:nvSpPr>
        <p:spPr>
          <a:xfrm>
            <a:off x="9151200" y="3896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7" name="Line 1089"/>
          <p:cNvSpPr/>
          <p:nvPr/>
        </p:nvSpPr>
        <p:spPr>
          <a:xfrm>
            <a:off x="9206640" y="414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68" name="CustomShape 1090"/>
          <p:cNvSpPr/>
          <p:nvPr/>
        </p:nvSpPr>
        <p:spPr>
          <a:xfrm>
            <a:off x="8850240" y="4583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CustomShape 1091"/>
          <p:cNvSpPr/>
          <p:nvPr/>
        </p:nvSpPr>
        <p:spPr>
          <a:xfrm>
            <a:off x="8850240" y="4648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0" name="Line 1092"/>
          <p:cNvSpPr/>
          <p:nvPr/>
        </p:nvSpPr>
        <p:spPr>
          <a:xfrm>
            <a:off x="8905680" y="4901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71" name="CustomShape 1093"/>
          <p:cNvSpPr/>
          <p:nvPr/>
        </p:nvSpPr>
        <p:spPr>
          <a:xfrm>
            <a:off x="9085680" y="4694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CustomShape 1094"/>
          <p:cNvSpPr/>
          <p:nvPr/>
        </p:nvSpPr>
        <p:spPr>
          <a:xfrm>
            <a:off x="9085680" y="4759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3" name="Line 1095"/>
          <p:cNvSpPr/>
          <p:nvPr/>
        </p:nvSpPr>
        <p:spPr>
          <a:xfrm>
            <a:off x="9141120" y="5012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74" name="CustomShape 1096"/>
          <p:cNvSpPr/>
          <p:nvPr/>
        </p:nvSpPr>
        <p:spPr>
          <a:xfrm>
            <a:off x="9301680" y="4367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CustomShape 1097"/>
          <p:cNvSpPr/>
          <p:nvPr/>
        </p:nvSpPr>
        <p:spPr>
          <a:xfrm>
            <a:off x="9301680" y="4432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6" name="Line 1098"/>
          <p:cNvSpPr/>
          <p:nvPr/>
        </p:nvSpPr>
        <p:spPr>
          <a:xfrm>
            <a:off x="9357120" y="468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77" name="CustomShape 1099"/>
          <p:cNvSpPr/>
          <p:nvPr/>
        </p:nvSpPr>
        <p:spPr>
          <a:xfrm>
            <a:off x="9570240" y="4727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CustomShape 1100"/>
          <p:cNvSpPr/>
          <p:nvPr/>
        </p:nvSpPr>
        <p:spPr>
          <a:xfrm>
            <a:off x="9570240" y="4792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9" name="Line 1101"/>
          <p:cNvSpPr/>
          <p:nvPr/>
        </p:nvSpPr>
        <p:spPr>
          <a:xfrm>
            <a:off x="9625680" y="504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80" name="CustomShape 1102"/>
          <p:cNvSpPr/>
          <p:nvPr/>
        </p:nvSpPr>
        <p:spPr>
          <a:xfrm>
            <a:off x="8905680" y="4471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CustomShape 1103"/>
          <p:cNvSpPr/>
          <p:nvPr/>
        </p:nvSpPr>
        <p:spPr>
          <a:xfrm>
            <a:off x="8905680" y="4536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82" name="Line 1104"/>
          <p:cNvSpPr/>
          <p:nvPr/>
        </p:nvSpPr>
        <p:spPr>
          <a:xfrm>
            <a:off x="8961120" y="4789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83" name="CustomShape 1105"/>
          <p:cNvSpPr/>
          <p:nvPr/>
        </p:nvSpPr>
        <p:spPr>
          <a:xfrm>
            <a:off x="9805680" y="4654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CustomShape 1106"/>
          <p:cNvSpPr/>
          <p:nvPr/>
        </p:nvSpPr>
        <p:spPr>
          <a:xfrm>
            <a:off x="9805680" y="4719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85" name="Line 1107"/>
          <p:cNvSpPr/>
          <p:nvPr/>
        </p:nvSpPr>
        <p:spPr>
          <a:xfrm>
            <a:off x="9861120" y="4972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86" name="CustomShape 1108"/>
          <p:cNvSpPr/>
          <p:nvPr/>
        </p:nvSpPr>
        <p:spPr>
          <a:xfrm>
            <a:off x="9681120" y="4118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CustomShape 1109"/>
          <p:cNvSpPr/>
          <p:nvPr/>
        </p:nvSpPr>
        <p:spPr>
          <a:xfrm>
            <a:off x="9681120" y="4183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88" name="Line 1110"/>
          <p:cNvSpPr/>
          <p:nvPr/>
        </p:nvSpPr>
        <p:spPr>
          <a:xfrm>
            <a:off x="9736560" y="4436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89" name="CustomShape 1111"/>
          <p:cNvSpPr/>
          <p:nvPr/>
        </p:nvSpPr>
        <p:spPr>
          <a:xfrm>
            <a:off x="9916560" y="4230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CustomShape 1112"/>
          <p:cNvSpPr/>
          <p:nvPr/>
        </p:nvSpPr>
        <p:spPr>
          <a:xfrm>
            <a:off x="9916560" y="4294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1" name="Line 1113"/>
          <p:cNvSpPr/>
          <p:nvPr/>
        </p:nvSpPr>
        <p:spPr>
          <a:xfrm>
            <a:off x="9972000" y="454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92" name="CustomShape 1114"/>
          <p:cNvSpPr/>
          <p:nvPr/>
        </p:nvSpPr>
        <p:spPr>
          <a:xfrm>
            <a:off x="10132560" y="3902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CustomShape 1115"/>
          <p:cNvSpPr/>
          <p:nvPr/>
        </p:nvSpPr>
        <p:spPr>
          <a:xfrm>
            <a:off x="10132560" y="3967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4" name="Line 1116"/>
          <p:cNvSpPr/>
          <p:nvPr/>
        </p:nvSpPr>
        <p:spPr>
          <a:xfrm>
            <a:off x="10188000" y="4220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95" name="CustomShape 1117"/>
          <p:cNvSpPr/>
          <p:nvPr/>
        </p:nvSpPr>
        <p:spPr>
          <a:xfrm>
            <a:off x="10401120" y="4262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CustomShape 1118"/>
          <p:cNvSpPr/>
          <p:nvPr/>
        </p:nvSpPr>
        <p:spPr>
          <a:xfrm>
            <a:off x="10401120" y="4327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7" name="Line 1119"/>
          <p:cNvSpPr/>
          <p:nvPr/>
        </p:nvSpPr>
        <p:spPr>
          <a:xfrm>
            <a:off x="10456560" y="4580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98" name="CustomShape 1120"/>
          <p:cNvSpPr/>
          <p:nvPr/>
        </p:nvSpPr>
        <p:spPr>
          <a:xfrm>
            <a:off x="9736560" y="4006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CustomShape 1121"/>
          <p:cNvSpPr/>
          <p:nvPr/>
        </p:nvSpPr>
        <p:spPr>
          <a:xfrm>
            <a:off x="9736560" y="4071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00" name="Line 1122"/>
          <p:cNvSpPr/>
          <p:nvPr/>
        </p:nvSpPr>
        <p:spPr>
          <a:xfrm>
            <a:off x="9792000" y="4324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01" name="CustomShape 1123"/>
          <p:cNvSpPr/>
          <p:nvPr/>
        </p:nvSpPr>
        <p:spPr>
          <a:xfrm>
            <a:off x="10636560" y="4190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CustomShape 1124"/>
          <p:cNvSpPr/>
          <p:nvPr/>
        </p:nvSpPr>
        <p:spPr>
          <a:xfrm>
            <a:off x="10636560" y="4254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03" name="Line 1125"/>
          <p:cNvSpPr/>
          <p:nvPr/>
        </p:nvSpPr>
        <p:spPr>
          <a:xfrm>
            <a:off x="10692000" y="4507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04" name="CustomShape 1126"/>
          <p:cNvSpPr/>
          <p:nvPr/>
        </p:nvSpPr>
        <p:spPr>
          <a:xfrm>
            <a:off x="8202240" y="3766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CustomShape 1127"/>
          <p:cNvSpPr/>
          <p:nvPr/>
        </p:nvSpPr>
        <p:spPr>
          <a:xfrm>
            <a:off x="8202240" y="3831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06" name="Line 1128"/>
          <p:cNvSpPr/>
          <p:nvPr/>
        </p:nvSpPr>
        <p:spPr>
          <a:xfrm>
            <a:off x="8257680" y="4084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07" name="CustomShape 1129"/>
          <p:cNvSpPr/>
          <p:nvPr/>
        </p:nvSpPr>
        <p:spPr>
          <a:xfrm>
            <a:off x="8437680" y="3877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CustomShape 1130"/>
          <p:cNvSpPr/>
          <p:nvPr/>
        </p:nvSpPr>
        <p:spPr>
          <a:xfrm>
            <a:off x="8437680" y="3942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09" name="Line 1131"/>
          <p:cNvSpPr/>
          <p:nvPr/>
        </p:nvSpPr>
        <p:spPr>
          <a:xfrm>
            <a:off x="8493120" y="4195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0" name="CustomShape 1132"/>
          <p:cNvSpPr/>
          <p:nvPr/>
        </p:nvSpPr>
        <p:spPr>
          <a:xfrm>
            <a:off x="8653680" y="3550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CustomShape 1133"/>
          <p:cNvSpPr/>
          <p:nvPr/>
        </p:nvSpPr>
        <p:spPr>
          <a:xfrm>
            <a:off x="8653680" y="3615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12" name="Line 1134"/>
          <p:cNvSpPr/>
          <p:nvPr/>
        </p:nvSpPr>
        <p:spPr>
          <a:xfrm>
            <a:off x="8709120" y="3868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3" name="CustomShape 1135"/>
          <p:cNvSpPr/>
          <p:nvPr/>
        </p:nvSpPr>
        <p:spPr>
          <a:xfrm>
            <a:off x="8922240" y="3910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CustomShape 1136"/>
          <p:cNvSpPr/>
          <p:nvPr/>
        </p:nvSpPr>
        <p:spPr>
          <a:xfrm>
            <a:off x="8922240" y="3975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15" name="Line 1137"/>
          <p:cNvSpPr/>
          <p:nvPr/>
        </p:nvSpPr>
        <p:spPr>
          <a:xfrm>
            <a:off x="8977680" y="4228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6" name="CustomShape 1138"/>
          <p:cNvSpPr/>
          <p:nvPr/>
        </p:nvSpPr>
        <p:spPr>
          <a:xfrm>
            <a:off x="8257680" y="3654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CustomShape 1139"/>
          <p:cNvSpPr/>
          <p:nvPr/>
        </p:nvSpPr>
        <p:spPr>
          <a:xfrm>
            <a:off x="8257680" y="3719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18" name="Line 1140"/>
          <p:cNvSpPr/>
          <p:nvPr/>
        </p:nvSpPr>
        <p:spPr>
          <a:xfrm>
            <a:off x="8313120" y="397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19" name="CustomShape 1141"/>
          <p:cNvSpPr/>
          <p:nvPr/>
        </p:nvSpPr>
        <p:spPr>
          <a:xfrm>
            <a:off x="9157680" y="3837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CustomShape 1142"/>
          <p:cNvSpPr/>
          <p:nvPr/>
        </p:nvSpPr>
        <p:spPr>
          <a:xfrm>
            <a:off x="9157680" y="3902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21" name="Line 1143"/>
          <p:cNvSpPr/>
          <p:nvPr/>
        </p:nvSpPr>
        <p:spPr>
          <a:xfrm>
            <a:off x="9213120" y="415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22" name="CustomShape 1144"/>
          <p:cNvSpPr/>
          <p:nvPr/>
        </p:nvSpPr>
        <p:spPr>
          <a:xfrm>
            <a:off x="7809840" y="5177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CustomShape 1145"/>
          <p:cNvSpPr/>
          <p:nvPr/>
        </p:nvSpPr>
        <p:spPr>
          <a:xfrm>
            <a:off x="7809840" y="5242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24" name="Line 1146"/>
          <p:cNvSpPr/>
          <p:nvPr/>
        </p:nvSpPr>
        <p:spPr>
          <a:xfrm>
            <a:off x="7865280" y="5495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25" name="CustomShape 1147"/>
          <p:cNvSpPr/>
          <p:nvPr/>
        </p:nvSpPr>
        <p:spPr>
          <a:xfrm>
            <a:off x="8189280" y="4929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6" name="CustomShape 1148"/>
          <p:cNvSpPr/>
          <p:nvPr/>
        </p:nvSpPr>
        <p:spPr>
          <a:xfrm>
            <a:off x="8189280" y="4993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27" name="Line 1149"/>
          <p:cNvSpPr/>
          <p:nvPr/>
        </p:nvSpPr>
        <p:spPr>
          <a:xfrm>
            <a:off x="8244720" y="5247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28" name="CustomShape 1150"/>
          <p:cNvSpPr/>
          <p:nvPr/>
        </p:nvSpPr>
        <p:spPr>
          <a:xfrm>
            <a:off x="8424720" y="5040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9" name="CustomShape 1151"/>
          <p:cNvSpPr/>
          <p:nvPr/>
        </p:nvSpPr>
        <p:spPr>
          <a:xfrm>
            <a:off x="8424720" y="5105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30" name="Line 1152"/>
          <p:cNvSpPr/>
          <p:nvPr/>
        </p:nvSpPr>
        <p:spPr>
          <a:xfrm>
            <a:off x="8480160" y="5358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31" name="CustomShape 1153"/>
          <p:cNvSpPr/>
          <p:nvPr/>
        </p:nvSpPr>
        <p:spPr>
          <a:xfrm>
            <a:off x="8640720" y="4713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2" name="CustomShape 1154"/>
          <p:cNvSpPr/>
          <p:nvPr/>
        </p:nvSpPr>
        <p:spPr>
          <a:xfrm>
            <a:off x="8640720" y="4777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33" name="Line 1155"/>
          <p:cNvSpPr/>
          <p:nvPr/>
        </p:nvSpPr>
        <p:spPr>
          <a:xfrm>
            <a:off x="8696160" y="5031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34" name="CustomShape 1156"/>
          <p:cNvSpPr/>
          <p:nvPr/>
        </p:nvSpPr>
        <p:spPr>
          <a:xfrm>
            <a:off x="8909280" y="5073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5" name="CustomShape 1157"/>
          <p:cNvSpPr/>
          <p:nvPr/>
        </p:nvSpPr>
        <p:spPr>
          <a:xfrm>
            <a:off x="8909280" y="5137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36" name="Line 1158"/>
          <p:cNvSpPr/>
          <p:nvPr/>
        </p:nvSpPr>
        <p:spPr>
          <a:xfrm>
            <a:off x="8964720" y="5391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37" name="CustomShape 1159"/>
          <p:cNvSpPr/>
          <p:nvPr/>
        </p:nvSpPr>
        <p:spPr>
          <a:xfrm>
            <a:off x="8244720" y="48171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CustomShape 1160"/>
          <p:cNvSpPr/>
          <p:nvPr/>
        </p:nvSpPr>
        <p:spPr>
          <a:xfrm>
            <a:off x="8244720" y="48819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39" name="Line 1161"/>
          <p:cNvSpPr/>
          <p:nvPr/>
        </p:nvSpPr>
        <p:spPr>
          <a:xfrm>
            <a:off x="8300160" y="51350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40" name="CustomShape 1162"/>
          <p:cNvSpPr/>
          <p:nvPr/>
        </p:nvSpPr>
        <p:spPr>
          <a:xfrm>
            <a:off x="9144720" y="5000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1" name="CustomShape 1163"/>
          <p:cNvSpPr/>
          <p:nvPr/>
        </p:nvSpPr>
        <p:spPr>
          <a:xfrm>
            <a:off x="9144720" y="5065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42" name="Line 1164"/>
          <p:cNvSpPr/>
          <p:nvPr/>
        </p:nvSpPr>
        <p:spPr>
          <a:xfrm>
            <a:off x="9200160" y="5318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43" name="CustomShape 1165"/>
          <p:cNvSpPr/>
          <p:nvPr/>
        </p:nvSpPr>
        <p:spPr>
          <a:xfrm>
            <a:off x="6945840" y="4688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4" name="CustomShape 1166"/>
          <p:cNvSpPr/>
          <p:nvPr/>
        </p:nvSpPr>
        <p:spPr>
          <a:xfrm>
            <a:off x="6945840" y="4753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45" name="Line 1167"/>
          <p:cNvSpPr/>
          <p:nvPr/>
        </p:nvSpPr>
        <p:spPr>
          <a:xfrm>
            <a:off x="7001280" y="5006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46" name="CustomShape 1168"/>
          <p:cNvSpPr/>
          <p:nvPr/>
        </p:nvSpPr>
        <p:spPr>
          <a:xfrm>
            <a:off x="7161840" y="4361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CustomShape 1169"/>
          <p:cNvSpPr/>
          <p:nvPr/>
        </p:nvSpPr>
        <p:spPr>
          <a:xfrm>
            <a:off x="7161840" y="4425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48" name="Line 1170"/>
          <p:cNvSpPr/>
          <p:nvPr/>
        </p:nvSpPr>
        <p:spPr>
          <a:xfrm>
            <a:off x="7217280" y="467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49" name="CustomShape 1171"/>
          <p:cNvSpPr/>
          <p:nvPr/>
        </p:nvSpPr>
        <p:spPr>
          <a:xfrm>
            <a:off x="7430400" y="4721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CustomShape 1172"/>
          <p:cNvSpPr/>
          <p:nvPr/>
        </p:nvSpPr>
        <p:spPr>
          <a:xfrm>
            <a:off x="7430400" y="4785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51" name="Line 1173"/>
          <p:cNvSpPr/>
          <p:nvPr/>
        </p:nvSpPr>
        <p:spPr>
          <a:xfrm>
            <a:off x="7485840" y="5038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52" name="CustomShape 1174"/>
          <p:cNvSpPr/>
          <p:nvPr/>
        </p:nvSpPr>
        <p:spPr>
          <a:xfrm>
            <a:off x="7665840" y="4648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CustomShape 1175"/>
          <p:cNvSpPr/>
          <p:nvPr/>
        </p:nvSpPr>
        <p:spPr>
          <a:xfrm>
            <a:off x="7665840" y="4713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54" name="Line 1176"/>
          <p:cNvSpPr/>
          <p:nvPr/>
        </p:nvSpPr>
        <p:spPr>
          <a:xfrm>
            <a:off x="7721280" y="4966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55" name="CustomShape 1177"/>
          <p:cNvSpPr/>
          <p:nvPr/>
        </p:nvSpPr>
        <p:spPr>
          <a:xfrm>
            <a:off x="7816320" y="5184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CustomShape 1178"/>
          <p:cNvSpPr/>
          <p:nvPr/>
        </p:nvSpPr>
        <p:spPr>
          <a:xfrm>
            <a:off x="7816320" y="5249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57" name="Line 1179"/>
          <p:cNvSpPr/>
          <p:nvPr/>
        </p:nvSpPr>
        <p:spPr>
          <a:xfrm>
            <a:off x="7871760" y="5502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58" name="CustomShape 1180"/>
          <p:cNvSpPr/>
          <p:nvPr/>
        </p:nvSpPr>
        <p:spPr>
          <a:xfrm>
            <a:off x="8195760" y="4935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CustomShape 1181"/>
          <p:cNvSpPr/>
          <p:nvPr/>
        </p:nvSpPr>
        <p:spPr>
          <a:xfrm>
            <a:off x="8195760" y="5000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0" name="Line 1182"/>
          <p:cNvSpPr/>
          <p:nvPr/>
        </p:nvSpPr>
        <p:spPr>
          <a:xfrm>
            <a:off x="8251200" y="5253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61" name="CustomShape 1183"/>
          <p:cNvSpPr/>
          <p:nvPr/>
        </p:nvSpPr>
        <p:spPr>
          <a:xfrm>
            <a:off x="8431200" y="5046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CustomShape 1184"/>
          <p:cNvSpPr/>
          <p:nvPr/>
        </p:nvSpPr>
        <p:spPr>
          <a:xfrm>
            <a:off x="8431200" y="5111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3" name="Line 1185"/>
          <p:cNvSpPr/>
          <p:nvPr/>
        </p:nvSpPr>
        <p:spPr>
          <a:xfrm>
            <a:off x="8486640" y="536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64" name="CustomShape 1186"/>
          <p:cNvSpPr/>
          <p:nvPr/>
        </p:nvSpPr>
        <p:spPr>
          <a:xfrm>
            <a:off x="8647200" y="4719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CustomShape 1187"/>
          <p:cNvSpPr/>
          <p:nvPr/>
        </p:nvSpPr>
        <p:spPr>
          <a:xfrm>
            <a:off x="8647200" y="4784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6" name="Line 1188"/>
          <p:cNvSpPr/>
          <p:nvPr/>
        </p:nvSpPr>
        <p:spPr>
          <a:xfrm>
            <a:off x="8702640" y="5037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67" name="CustomShape 1189"/>
          <p:cNvSpPr/>
          <p:nvPr/>
        </p:nvSpPr>
        <p:spPr>
          <a:xfrm>
            <a:off x="8915760" y="5079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CustomShape 1190"/>
          <p:cNvSpPr/>
          <p:nvPr/>
        </p:nvSpPr>
        <p:spPr>
          <a:xfrm>
            <a:off x="8915760" y="5144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9" name="Line 1191"/>
          <p:cNvSpPr/>
          <p:nvPr/>
        </p:nvSpPr>
        <p:spPr>
          <a:xfrm>
            <a:off x="8971200" y="5397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70" name="CustomShape 1192"/>
          <p:cNvSpPr/>
          <p:nvPr/>
        </p:nvSpPr>
        <p:spPr>
          <a:xfrm>
            <a:off x="8251200" y="48236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CustomShape 1193"/>
          <p:cNvSpPr/>
          <p:nvPr/>
        </p:nvSpPr>
        <p:spPr>
          <a:xfrm>
            <a:off x="8251200" y="48884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72" name="Line 1194"/>
          <p:cNvSpPr/>
          <p:nvPr/>
        </p:nvSpPr>
        <p:spPr>
          <a:xfrm>
            <a:off x="8306640" y="51415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73" name="CustomShape 1195"/>
          <p:cNvSpPr/>
          <p:nvPr/>
        </p:nvSpPr>
        <p:spPr>
          <a:xfrm>
            <a:off x="9151200" y="5006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CustomShape 1196"/>
          <p:cNvSpPr/>
          <p:nvPr/>
        </p:nvSpPr>
        <p:spPr>
          <a:xfrm>
            <a:off x="9151200" y="5071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75" name="Line 1197"/>
          <p:cNvSpPr/>
          <p:nvPr/>
        </p:nvSpPr>
        <p:spPr>
          <a:xfrm>
            <a:off x="9206640" y="5324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76" name="CustomShape 1198"/>
          <p:cNvSpPr/>
          <p:nvPr/>
        </p:nvSpPr>
        <p:spPr>
          <a:xfrm>
            <a:off x="6952320" y="4694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CustomShape 1199"/>
          <p:cNvSpPr/>
          <p:nvPr/>
        </p:nvSpPr>
        <p:spPr>
          <a:xfrm>
            <a:off x="6952320" y="4759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78" name="Line 1200"/>
          <p:cNvSpPr/>
          <p:nvPr/>
        </p:nvSpPr>
        <p:spPr>
          <a:xfrm>
            <a:off x="7007760" y="5012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79" name="CustomShape 1201"/>
          <p:cNvSpPr/>
          <p:nvPr/>
        </p:nvSpPr>
        <p:spPr>
          <a:xfrm>
            <a:off x="7168320" y="4367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CustomShape 1202"/>
          <p:cNvSpPr/>
          <p:nvPr/>
        </p:nvSpPr>
        <p:spPr>
          <a:xfrm>
            <a:off x="7168320" y="4432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81" name="Line 1203"/>
          <p:cNvSpPr/>
          <p:nvPr/>
        </p:nvSpPr>
        <p:spPr>
          <a:xfrm>
            <a:off x="7223760" y="468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82" name="CustomShape 1204"/>
          <p:cNvSpPr/>
          <p:nvPr/>
        </p:nvSpPr>
        <p:spPr>
          <a:xfrm>
            <a:off x="7436880" y="4727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CustomShape 1205"/>
          <p:cNvSpPr/>
          <p:nvPr/>
        </p:nvSpPr>
        <p:spPr>
          <a:xfrm>
            <a:off x="7436880" y="4792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84" name="Line 1206"/>
          <p:cNvSpPr/>
          <p:nvPr/>
        </p:nvSpPr>
        <p:spPr>
          <a:xfrm>
            <a:off x="7492320" y="5045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85" name="CustomShape 1207"/>
          <p:cNvSpPr/>
          <p:nvPr/>
        </p:nvSpPr>
        <p:spPr>
          <a:xfrm>
            <a:off x="7672320" y="46548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CustomShape 1208"/>
          <p:cNvSpPr/>
          <p:nvPr/>
        </p:nvSpPr>
        <p:spPr>
          <a:xfrm>
            <a:off x="7672320" y="47196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n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a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i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87" name="Line 1209"/>
          <p:cNvSpPr/>
          <p:nvPr/>
        </p:nvSpPr>
        <p:spPr>
          <a:xfrm>
            <a:off x="7727760" y="49726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CustomShape 1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3677D9D-F978-4C58-A7C6-06F7FF7F6DCC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589" name="CustomShape 2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1f7079"/>
              </a:buClr>
              <a:buFont typeface="Wingdings" charset="2"/>
              <a:buChar char=""/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organise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90" name="CustomShape 3"/>
          <p:cNvSpPr/>
          <p:nvPr/>
        </p:nvSpPr>
        <p:spPr>
          <a:xfrm>
            <a:off x="3234240" y="4344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CustomShape 4"/>
          <p:cNvSpPr/>
          <p:nvPr/>
        </p:nvSpPr>
        <p:spPr>
          <a:xfrm>
            <a:off x="3234240" y="4409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92" name="Line 5"/>
          <p:cNvSpPr/>
          <p:nvPr/>
        </p:nvSpPr>
        <p:spPr>
          <a:xfrm>
            <a:off x="3289680" y="466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93" name="CustomShape 6"/>
          <p:cNvSpPr/>
          <p:nvPr/>
        </p:nvSpPr>
        <p:spPr>
          <a:xfrm>
            <a:off x="2442240" y="4320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7"/>
          <p:cNvSpPr/>
          <p:nvPr/>
        </p:nvSpPr>
        <p:spPr>
          <a:xfrm>
            <a:off x="2442240" y="4384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95" name="Line 8"/>
          <p:cNvSpPr/>
          <p:nvPr/>
        </p:nvSpPr>
        <p:spPr>
          <a:xfrm>
            <a:off x="2497680" y="463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96" name="CustomShape 9"/>
          <p:cNvSpPr/>
          <p:nvPr/>
        </p:nvSpPr>
        <p:spPr>
          <a:xfrm>
            <a:off x="3685680" y="4128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CustomShape 10"/>
          <p:cNvSpPr/>
          <p:nvPr/>
        </p:nvSpPr>
        <p:spPr>
          <a:xfrm>
            <a:off x="3685680" y="4193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98" name="Line 11"/>
          <p:cNvSpPr/>
          <p:nvPr/>
        </p:nvSpPr>
        <p:spPr>
          <a:xfrm>
            <a:off x="3741120" y="4446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599" name="CustomShape 12"/>
          <p:cNvSpPr/>
          <p:nvPr/>
        </p:nvSpPr>
        <p:spPr>
          <a:xfrm>
            <a:off x="3090240" y="4344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CustomShape 13"/>
          <p:cNvSpPr/>
          <p:nvPr/>
        </p:nvSpPr>
        <p:spPr>
          <a:xfrm>
            <a:off x="3090240" y="4409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01" name="Line 14"/>
          <p:cNvSpPr/>
          <p:nvPr/>
        </p:nvSpPr>
        <p:spPr>
          <a:xfrm>
            <a:off x="3145680" y="4662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02" name="CustomShape 15"/>
          <p:cNvSpPr/>
          <p:nvPr/>
        </p:nvSpPr>
        <p:spPr>
          <a:xfrm>
            <a:off x="3289680" y="4232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CustomShape 16"/>
          <p:cNvSpPr/>
          <p:nvPr/>
        </p:nvSpPr>
        <p:spPr>
          <a:xfrm>
            <a:off x="3289680" y="4297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04" name="Line 17"/>
          <p:cNvSpPr/>
          <p:nvPr/>
        </p:nvSpPr>
        <p:spPr>
          <a:xfrm>
            <a:off x="3345120" y="4550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05" name="CustomShape 18"/>
          <p:cNvSpPr/>
          <p:nvPr/>
        </p:nvSpPr>
        <p:spPr>
          <a:xfrm>
            <a:off x="3037680" y="4047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CustomShape 19"/>
          <p:cNvSpPr/>
          <p:nvPr/>
        </p:nvSpPr>
        <p:spPr>
          <a:xfrm>
            <a:off x="3037680" y="4112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07" name="Line 20"/>
          <p:cNvSpPr/>
          <p:nvPr/>
        </p:nvSpPr>
        <p:spPr>
          <a:xfrm>
            <a:off x="3093120" y="4365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08" name="CustomShape 21"/>
          <p:cNvSpPr/>
          <p:nvPr/>
        </p:nvSpPr>
        <p:spPr>
          <a:xfrm>
            <a:off x="4065120" y="3880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22"/>
          <p:cNvSpPr/>
          <p:nvPr/>
        </p:nvSpPr>
        <p:spPr>
          <a:xfrm>
            <a:off x="4065120" y="3944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10" name="Line 23"/>
          <p:cNvSpPr/>
          <p:nvPr/>
        </p:nvSpPr>
        <p:spPr>
          <a:xfrm>
            <a:off x="4120560" y="4197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11" name="CustomShape 24"/>
          <p:cNvSpPr/>
          <p:nvPr/>
        </p:nvSpPr>
        <p:spPr>
          <a:xfrm>
            <a:off x="4300560" y="3991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CustomShape 25"/>
          <p:cNvSpPr/>
          <p:nvPr/>
        </p:nvSpPr>
        <p:spPr>
          <a:xfrm>
            <a:off x="4300560" y="4056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13" name="Line 26"/>
          <p:cNvSpPr/>
          <p:nvPr/>
        </p:nvSpPr>
        <p:spPr>
          <a:xfrm>
            <a:off x="4356000" y="4309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14" name="CustomShape 27"/>
          <p:cNvSpPr/>
          <p:nvPr/>
        </p:nvSpPr>
        <p:spPr>
          <a:xfrm>
            <a:off x="4516560" y="3664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CustomShape 28"/>
          <p:cNvSpPr/>
          <p:nvPr/>
        </p:nvSpPr>
        <p:spPr>
          <a:xfrm>
            <a:off x="4516560" y="3728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16" name="Line 29"/>
          <p:cNvSpPr/>
          <p:nvPr/>
        </p:nvSpPr>
        <p:spPr>
          <a:xfrm>
            <a:off x="4572000" y="3981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17" name="CustomShape 30"/>
          <p:cNvSpPr/>
          <p:nvPr/>
        </p:nvSpPr>
        <p:spPr>
          <a:xfrm>
            <a:off x="4785120" y="4024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CustomShape 31"/>
          <p:cNvSpPr/>
          <p:nvPr/>
        </p:nvSpPr>
        <p:spPr>
          <a:xfrm>
            <a:off x="4785120" y="4088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19" name="Line 32"/>
          <p:cNvSpPr/>
          <p:nvPr/>
        </p:nvSpPr>
        <p:spPr>
          <a:xfrm>
            <a:off x="4840560" y="4341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20" name="CustomShape 33"/>
          <p:cNvSpPr/>
          <p:nvPr/>
        </p:nvSpPr>
        <p:spPr>
          <a:xfrm>
            <a:off x="4120560" y="3768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CustomShape 34"/>
          <p:cNvSpPr/>
          <p:nvPr/>
        </p:nvSpPr>
        <p:spPr>
          <a:xfrm>
            <a:off x="4120560" y="3832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22" name="Line 35"/>
          <p:cNvSpPr/>
          <p:nvPr/>
        </p:nvSpPr>
        <p:spPr>
          <a:xfrm>
            <a:off x="4176000" y="4086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23" name="CustomShape 36"/>
          <p:cNvSpPr/>
          <p:nvPr/>
        </p:nvSpPr>
        <p:spPr>
          <a:xfrm>
            <a:off x="5020560" y="3951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CustomShape 37"/>
          <p:cNvSpPr/>
          <p:nvPr/>
        </p:nvSpPr>
        <p:spPr>
          <a:xfrm>
            <a:off x="5020560" y="4016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25" name="Line 38"/>
          <p:cNvSpPr/>
          <p:nvPr/>
        </p:nvSpPr>
        <p:spPr>
          <a:xfrm>
            <a:off x="5076000" y="4269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26" name="CustomShape 39"/>
          <p:cNvSpPr/>
          <p:nvPr/>
        </p:nvSpPr>
        <p:spPr>
          <a:xfrm>
            <a:off x="2586240" y="3528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CustomShape 40"/>
          <p:cNvSpPr/>
          <p:nvPr/>
        </p:nvSpPr>
        <p:spPr>
          <a:xfrm>
            <a:off x="2586240" y="3592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28" name="Line 41"/>
          <p:cNvSpPr/>
          <p:nvPr/>
        </p:nvSpPr>
        <p:spPr>
          <a:xfrm>
            <a:off x="2641680" y="3845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29" name="CustomShape 42"/>
          <p:cNvSpPr/>
          <p:nvPr/>
        </p:nvSpPr>
        <p:spPr>
          <a:xfrm>
            <a:off x="2821680" y="3639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CustomShape 43"/>
          <p:cNvSpPr/>
          <p:nvPr/>
        </p:nvSpPr>
        <p:spPr>
          <a:xfrm>
            <a:off x="2821680" y="3704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31" name="Line 44"/>
          <p:cNvSpPr/>
          <p:nvPr/>
        </p:nvSpPr>
        <p:spPr>
          <a:xfrm>
            <a:off x="2877120" y="395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32" name="CustomShape 45"/>
          <p:cNvSpPr/>
          <p:nvPr/>
        </p:nvSpPr>
        <p:spPr>
          <a:xfrm>
            <a:off x="3037680" y="3312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CustomShape 46"/>
          <p:cNvSpPr/>
          <p:nvPr/>
        </p:nvSpPr>
        <p:spPr>
          <a:xfrm>
            <a:off x="3037680" y="3376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34" name="Line 47"/>
          <p:cNvSpPr/>
          <p:nvPr/>
        </p:nvSpPr>
        <p:spPr>
          <a:xfrm>
            <a:off x="3093120" y="3629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35" name="CustomShape 48"/>
          <p:cNvSpPr/>
          <p:nvPr/>
        </p:nvSpPr>
        <p:spPr>
          <a:xfrm>
            <a:off x="3306240" y="3672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6" name="CustomShape 49"/>
          <p:cNvSpPr/>
          <p:nvPr/>
        </p:nvSpPr>
        <p:spPr>
          <a:xfrm>
            <a:off x="3306240" y="3736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37" name="Line 50"/>
          <p:cNvSpPr/>
          <p:nvPr/>
        </p:nvSpPr>
        <p:spPr>
          <a:xfrm>
            <a:off x="3361680" y="3989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38" name="CustomShape 51"/>
          <p:cNvSpPr/>
          <p:nvPr/>
        </p:nvSpPr>
        <p:spPr>
          <a:xfrm>
            <a:off x="2641680" y="3416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9" name="CustomShape 52"/>
          <p:cNvSpPr/>
          <p:nvPr/>
        </p:nvSpPr>
        <p:spPr>
          <a:xfrm>
            <a:off x="2641680" y="3480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40" name="Line 53"/>
          <p:cNvSpPr/>
          <p:nvPr/>
        </p:nvSpPr>
        <p:spPr>
          <a:xfrm>
            <a:off x="2697120" y="3733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41" name="CustomShape 54"/>
          <p:cNvSpPr/>
          <p:nvPr/>
        </p:nvSpPr>
        <p:spPr>
          <a:xfrm>
            <a:off x="3541680" y="3599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CustomShape 55"/>
          <p:cNvSpPr/>
          <p:nvPr/>
        </p:nvSpPr>
        <p:spPr>
          <a:xfrm>
            <a:off x="3541680" y="3664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43" name="Line 56"/>
          <p:cNvSpPr/>
          <p:nvPr/>
        </p:nvSpPr>
        <p:spPr>
          <a:xfrm>
            <a:off x="3597120" y="3917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44" name="CustomShape 57"/>
          <p:cNvSpPr/>
          <p:nvPr/>
        </p:nvSpPr>
        <p:spPr>
          <a:xfrm>
            <a:off x="2592000" y="158400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@nominal_ca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se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45" name="CustomShape 58"/>
          <p:cNvSpPr/>
          <p:nvPr/>
        </p:nvSpPr>
        <p:spPr>
          <a:xfrm>
            <a:off x="6040080" y="161100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@limit_case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46" name="CustomShape 59"/>
          <p:cNvSpPr/>
          <p:nvPr/>
        </p:nvSpPr>
        <p:spPr>
          <a:xfrm>
            <a:off x="9280080" y="158400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o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_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a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s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47" name="CustomShape 60"/>
          <p:cNvSpPr/>
          <p:nvPr/>
        </p:nvSpPr>
        <p:spPr>
          <a:xfrm>
            <a:off x="153720" y="2447640"/>
            <a:ext cx="17650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@level_0_</a:t>
            </a:r>
            <a:br/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48" name="CustomShape 61"/>
          <p:cNvSpPr/>
          <p:nvPr/>
        </p:nvSpPr>
        <p:spPr>
          <a:xfrm>
            <a:off x="144000" y="367200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@level_1_</a:t>
            </a:r>
            <a:br/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49" name="CustomShape 62"/>
          <p:cNvSpPr/>
          <p:nvPr/>
        </p:nvSpPr>
        <p:spPr>
          <a:xfrm>
            <a:off x="235800" y="511164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@level</a:t>
            </a:r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_2_</a:t>
            </a:r>
            <a:br/>
            <a:r>
              <a:rPr b="0" lang="en-GB" sz="20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50" name="CustomShape 63"/>
          <p:cNvSpPr/>
          <p:nvPr/>
        </p:nvSpPr>
        <p:spPr>
          <a:xfrm>
            <a:off x="2808000" y="4416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1" name="CustomShape 64"/>
          <p:cNvSpPr/>
          <p:nvPr/>
        </p:nvSpPr>
        <p:spPr>
          <a:xfrm>
            <a:off x="2808000" y="4481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52" name="Line 65"/>
          <p:cNvSpPr/>
          <p:nvPr/>
        </p:nvSpPr>
        <p:spPr>
          <a:xfrm>
            <a:off x="2863440" y="473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53" name="CustomShape 66"/>
          <p:cNvSpPr/>
          <p:nvPr/>
        </p:nvSpPr>
        <p:spPr>
          <a:xfrm>
            <a:off x="2016000" y="4392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CustomShape 67"/>
          <p:cNvSpPr/>
          <p:nvPr/>
        </p:nvSpPr>
        <p:spPr>
          <a:xfrm>
            <a:off x="2016000" y="4456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55" name="Line 68"/>
          <p:cNvSpPr/>
          <p:nvPr/>
        </p:nvSpPr>
        <p:spPr>
          <a:xfrm>
            <a:off x="2071440" y="4709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56" name="CustomShape 69"/>
          <p:cNvSpPr/>
          <p:nvPr/>
        </p:nvSpPr>
        <p:spPr>
          <a:xfrm>
            <a:off x="3259440" y="4200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CustomShape 70"/>
          <p:cNvSpPr/>
          <p:nvPr/>
        </p:nvSpPr>
        <p:spPr>
          <a:xfrm>
            <a:off x="3259440" y="4265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58" name="Line 71"/>
          <p:cNvSpPr/>
          <p:nvPr/>
        </p:nvSpPr>
        <p:spPr>
          <a:xfrm>
            <a:off x="3314880" y="4518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59" name="CustomShape 72"/>
          <p:cNvSpPr/>
          <p:nvPr/>
        </p:nvSpPr>
        <p:spPr>
          <a:xfrm>
            <a:off x="2664000" y="4416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CustomShape 73"/>
          <p:cNvSpPr/>
          <p:nvPr/>
        </p:nvSpPr>
        <p:spPr>
          <a:xfrm>
            <a:off x="2664000" y="4481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61" name="Line 74"/>
          <p:cNvSpPr/>
          <p:nvPr/>
        </p:nvSpPr>
        <p:spPr>
          <a:xfrm>
            <a:off x="2719440" y="4734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62" name="CustomShape 75"/>
          <p:cNvSpPr/>
          <p:nvPr/>
        </p:nvSpPr>
        <p:spPr>
          <a:xfrm>
            <a:off x="2863440" y="43048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CustomShape 76"/>
          <p:cNvSpPr/>
          <p:nvPr/>
        </p:nvSpPr>
        <p:spPr>
          <a:xfrm>
            <a:off x="2863440" y="43696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64" name="Line 77"/>
          <p:cNvSpPr/>
          <p:nvPr/>
        </p:nvSpPr>
        <p:spPr>
          <a:xfrm>
            <a:off x="2918880" y="46227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65" name="CustomShape 78"/>
          <p:cNvSpPr/>
          <p:nvPr/>
        </p:nvSpPr>
        <p:spPr>
          <a:xfrm>
            <a:off x="2611440" y="4119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6" name="CustomShape 79"/>
          <p:cNvSpPr/>
          <p:nvPr/>
        </p:nvSpPr>
        <p:spPr>
          <a:xfrm>
            <a:off x="2611440" y="4184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67" name="Line 80"/>
          <p:cNvSpPr/>
          <p:nvPr/>
        </p:nvSpPr>
        <p:spPr>
          <a:xfrm>
            <a:off x="2666880" y="4437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68" name="CustomShape 81"/>
          <p:cNvSpPr/>
          <p:nvPr/>
        </p:nvSpPr>
        <p:spPr>
          <a:xfrm>
            <a:off x="3638880" y="3952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CustomShape 82"/>
          <p:cNvSpPr/>
          <p:nvPr/>
        </p:nvSpPr>
        <p:spPr>
          <a:xfrm>
            <a:off x="3638880" y="4016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0" name="Line 83"/>
          <p:cNvSpPr/>
          <p:nvPr/>
        </p:nvSpPr>
        <p:spPr>
          <a:xfrm>
            <a:off x="3694320" y="4269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1" name="CustomShape 84"/>
          <p:cNvSpPr/>
          <p:nvPr/>
        </p:nvSpPr>
        <p:spPr>
          <a:xfrm>
            <a:off x="3874320" y="4063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2" name="CustomShape 85"/>
          <p:cNvSpPr/>
          <p:nvPr/>
        </p:nvSpPr>
        <p:spPr>
          <a:xfrm>
            <a:off x="3874320" y="4128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3" name="Line 86"/>
          <p:cNvSpPr/>
          <p:nvPr/>
        </p:nvSpPr>
        <p:spPr>
          <a:xfrm>
            <a:off x="3929760" y="4381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4" name="CustomShape 87"/>
          <p:cNvSpPr/>
          <p:nvPr/>
        </p:nvSpPr>
        <p:spPr>
          <a:xfrm>
            <a:off x="4090320" y="3736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CustomShape 88"/>
          <p:cNvSpPr/>
          <p:nvPr/>
        </p:nvSpPr>
        <p:spPr>
          <a:xfrm>
            <a:off x="4090320" y="3800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6" name="Line 89"/>
          <p:cNvSpPr/>
          <p:nvPr/>
        </p:nvSpPr>
        <p:spPr>
          <a:xfrm>
            <a:off x="4145760" y="405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7" name="CustomShape 90"/>
          <p:cNvSpPr/>
          <p:nvPr/>
        </p:nvSpPr>
        <p:spPr>
          <a:xfrm>
            <a:off x="4358880" y="4096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CustomShape 91"/>
          <p:cNvSpPr/>
          <p:nvPr/>
        </p:nvSpPr>
        <p:spPr>
          <a:xfrm>
            <a:off x="4358880" y="4160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9" name="Line 92"/>
          <p:cNvSpPr/>
          <p:nvPr/>
        </p:nvSpPr>
        <p:spPr>
          <a:xfrm>
            <a:off x="4414320" y="4413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0" name="CustomShape 93"/>
          <p:cNvSpPr/>
          <p:nvPr/>
        </p:nvSpPr>
        <p:spPr>
          <a:xfrm>
            <a:off x="3694320" y="38401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CustomShape 94"/>
          <p:cNvSpPr/>
          <p:nvPr/>
        </p:nvSpPr>
        <p:spPr>
          <a:xfrm>
            <a:off x="3694320" y="39049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82" name="Line 95"/>
          <p:cNvSpPr/>
          <p:nvPr/>
        </p:nvSpPr>
        <p:spPr>
          <a:xfrm>
            <a:off x="3749760" y="41580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3" name="CustomShape 96"/>
          <p:cNvSpPr/>
          <p:nvPr/>
        </p:nvSpPr>
        <p:spPr>
          <a:xfrm>
            <a:off x="4594320" y="4023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4" name="CustomShape 97"/>
          <p:cNvSpPr/>
          <p:nvPr/>
        </p:nvSpPr>
        <p:spPr>
          <a:xfrm>
            <a:off x="4594320" y="4088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85" name="Line 98"/>
          <p:cNvSpPr/>
          <p:nvPr/>
        </p:nvSpPr>
        <p:spPr>
          <a:xfrm>
            <a:off x="4649760" y="4341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6" name="CustomShape 99"/>
          <p:cNvSpPr/>
          <p:nvPr/>
        </p:nvSpPr>
        <p:spPr>
          <a:xfrm>
            <a:off x="2160000" y="3600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CustomShape 100"/>
          <p:cNvSpPr/>
          <p:nvPr/>
        </p:nvSpPr>
        <p:spPr>
          <a:xfrm>
            <a:off x="2160000" y="3664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88" name="Line 101"/>
          <p:cNvSpPr/>
          <p:nvPr/>
        </p:nvSpPr>
        <p:spPr>
          <a:xfrm>
            <a:off x="2215440" y="391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9" name="CustomShape 102"/>
          <p:cNvSpPr/>
          <p:nvPr/>
        </p:nvSpPr>
        <p:spPr>
          <a:xfrm>
            <a:off x="2395440" y="3711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CustomShape 103"/>
          <p:cNvSpPr/>
          <p:nvPr/>
        </p:nvSpPr>
        <p:spPr>
          <a:xfrm>
            <a:off x="2395440" y="3776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91" name="Line 104"/>
          <p:cNvSpPr/>
          <p:nvPr/>
        </p:nvSpPr>
        <p:spPr>
          <a:xfrm>
            <a:off x="2450880" y="4029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2" name="CustomShape 105"/>
          <p:cNvSpPr/>
          <p:nvPr/>
        </p:nvSpPr>
        <p:spPr>
          <a:xfrm>
            <a:off x="2611440" y="3384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CustomShape 106"/>
          <p:cNvSpPr/>
          <p:nvPr/>
        </p:nvSpPr>
        <p:spPr>
          <a:xfrm>
            <a:off x="2611440" y="3448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94" name="Line 107"/>
          <p:cNvSpPr/>
          <p:nvPr/>
        </p:nvSpPr>
        <p:spPr>
          <a:xfrm>
            <a:off x="2666880" y="3701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5" name="CustomShape 108"/>
          <p:cNvSpPr/>
          <p:nvPr/>
        </p:nvSpPr>
        <p:spPr>
          <a:xfrm>
            <a:off x="2880000" y="3744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CustomShape 109"/>
          <p:cNvSpPr/>
          <p:nvPr/>
        </p:nvSpPr>
        <p:spPr>
          <a:xfrm>
            <a:off x="2880000" y="3808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97" name="Line 110"/>
          <p:cNvSpPr/>
          <p:nvPr/>
        </p:nvSpPr>
        <p:spPr>
          <a:xfrm>
            <a:off x="2935440" y="4061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8" name="CustomShape 111"/>
          <p:cNvSpPr/>
          <p:nvPr/>
        </p:nvSpPr>
        <p:spPr>
          <a:xfrm>
            <a:off x="2215440" y="34880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9" name="CustomShape 112"/>
          <p:cNvSpPr/>
          <p:nvPr/>
        </p:nvSpPr>
        <p:spPr>
          <a:xfrm>
            <a:off x="2215440" y="35528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00" name="Line 113"/>
          <p:cNvSpPr/>
          <p:nvPr/>
        </p:nvSpPr>
        <p:spPr>
          <a:xfrm>
            <a:off x="2270880" y="38059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01" name="CustomShape 114"/>
          <p:cNvSpPr/>
          <p:nvPr/>
        </p:nvSpPr>
        <p:spPr>
          <a:xfrm>
            <a:off x="3115440" y="36712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CustomShape 115"/>
          <p:cNvSpPr/>
          <p:nvPr/>
        </p:nvSpPr>
        <p:spPr>
          <a:xfrm>
            <a:off x="3115440" y="37360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03" name="Line 116"/>
          <p:cNvSpPr/>
          <p:nvPr/>
        </p:nvSpPr>
        <p:spPr>
          <a:xfrm>
            <a:off x="3170880" y="39891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04" name="CustomShape 117"/>
          <p:cNvSpPr/>
          <p:nvPr/>
        </p:nvSpPr>
        <p:spPr>
          <a:xfrm>
            <a:off x="6788160" y="4322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CustomShape 118"/>
          <p:cNvSpPr/>
          <p:nvPr/>
        </p:nvSpPr>
        <p:spPr>
          <a:xfrm>
            <a:off x="6788160" y="4387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06" name="Line 119"/>
          <p:cNvSpPr/>
          <p:nvPr/>
        </p:nvSpPr>
        <p:spPr>
          <a:xfrm>
            <a:off x="6843600" y="4640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07" name="CustomShape 120"/>
          <p:cNvSpPr/>
          <p:nvPr/>
        </p:nvSpPr>
        <p:spPr>
          <a:xfrm>
            <a:off x="5996160" y="4297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8" name="CustomShape 121"/>
          <p:cNvSpPr/>
          <p:nvPr/>
        </p:nvSpPr>
        <p:spPr>
          <a:xfrm>
            <a:off x="5996160" y="4362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09" name="Line 122"/>
          <p:cNvSpPr/>
          <p:nvPr/>
        </p:nvSpPr>
        <p:spPr>
          <a:xfrm>
            <a:off x="6051600" y="4615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10" name="CustomShape 123"/>
          <p:cNvSpPr/>
          <p:nvPr/>
        </p:nvSpPr>
        <p:spPr>
          <a:xfrm>
            <a:off x="7239600" y="41065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CustomShape 124"/>
          <p:cNvSpPr/>
          <p:nvPr/>
        </p:nvSpPr>
        <p:spPr>
          <a:xfrm>
            <a:off x="7239600" y="41713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12" name="Line 125"/>
          <p:cNvSpPr/>
          <p:nvPr/>
        </p:nvSpPr>
        <p:spPr>
          <a:xfrm>
            <a:off x="7295040" y="44244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13" name="CustomShape 126"/>
          <p:cNvSpPr/>
          <p:nvPr/>
        </p:nvSpPr>
        <p:spPr>
          <a:xfrm>
            <a:off x="7619040" y="3857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CustomShape 127"/>
          <p:cNvSpPr/>
          <p:nvPr/>
        </p:nvSpPr>
        <p:spPr>
          <a:xfrm>
            <a:off x="7619040" y="3922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15" name="Line 128"/>
          <p:cNvSpPr/>
          <p:nvPr/>
        </p:nvSpPr>
        <p:spPr>
          <a:xfrm>
            <a:off x="7674480" y="4175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16" name="CustomShape 129"/>
          <p:cNvSpPr/>
          <p:nvPr/>
        </p:nvSpPr>
        <p:spPr>
          <a:xfrm>
            <a:off x="7854480" y="3969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CustomShape 130"/>
          <p:cNvSpPr/>
          <p:nvPr/>
        </p:nvSpPr>
        <p:spPr>
          <a:xfrm>
            <a:off x="7854480" y="4033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18" name="Line 131"/>
          <p:cNvSpPr/>
          <p:nvPr/>
        </p:nvSpPr>
        <p:spPr>
          <a:xfrm>
            <a:off x="7909920" y="4286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19" name="CustomShape 132"/>
          <p:cNvSpPr/>
          <p:nvPr/>
        </p:nvSpPr>
        <p:spPr>
          <a:xfrm>
            <a:off x="8070480" y="36417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CustomShape 133"/>
          <p:cNvSpPr/>
          <p:nvPr/>
        </p:nvSpPr>
        <p:spPr>
          <a:xfrm>
            <a:off x="8070480" y="37065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1" name="Line 134"/>
          <p:cNvSpPr/>
          <p:nvPr/>
        </p:nvSpPr>
        <p:spPr>
          <a:xfrm>
            <a:off x="8125920" y="39596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22" name="CustomShape 135"/>
          <p:cNvSpPr/>
          <p:nvPr/>
        </p:nvSpPr>
        <p:spPr>
          <a:xfrm>
            <a:off x="6140160" y="3505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CustomShape 136"/>
          <p:cNvSpPr/>
          <p:nvPr/>
        </p:nvSpPr>
        <p:spPr>
          <a:xfrm>
            <a:off x="6140160" y="3570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4" name="Line 137"/>
          <p:cNvSpPr/>
          <p:nvPr/>
        </p:nvSpPr>
        <p:spPr>
          <a:xfrm>
            <a:off x="6195600" y="3823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25" name="CustomShape 138"/>
          <p:cNvSpPr/>
          <p:nvPr/>
        </p:nvSpPr>
        <p:spPr>
          <a:xfrm>
            <a:off x="6375600" y="36169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CustomShape 139"/>
          <p:cNvSpPr/>
          <p:nvPr/>
        </p:nvSpPr>
        <p:spPr>
          <a:xfrm>
            <a:off x="6375600" y="36817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7" name="Line 140"/>
          <p:cNvSpPr/>
          <p:nvPr/>
        </p:nvSpPr>
        <p:spPr>
          <a:xfrm>
            <a:off x="6431040" y="39348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28" name="CustomShape 141"/>
          <p:cNvSpPr/>
          <p:nvPr/>
        </p:nvSpPr>
        <p:spPr>
          <a:xfrm>
            <a:off x="6591600" y="3289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CustomShape 142"/>
          <p:cNvSpPr/>
          <p:nvPr/>
        </p:nvSpPr>
        <p:spPr>
          <a:xfrm>
            <a:off x="6591600" y="3354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0" name="Line 143"/>
          <p:cNvSpPr/>
          <p:nvPr/>
        </p:nvSpPr>
        <p:spPr>
          <a:xfrm>
            <a:off x="6647040" y="3607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31" name="CustomShape 144"/>
          <p:cNvSpPr/>
          <p:nvPr/>
        </p:nvSpPr>
        <p:spPr>
          <a:xfrm>
            <a:off x="6195600" y="3393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CustomShape 145"/>
          <p:cNvSpPr/>
          <p:nvPr/>
        </p:nvSpPr>
        <p:spPr>
          <a:xfrm>
            <a:off x="6195600" y="3458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3" name="Line 146"/>
          <p:cNvSpPr/>
          <p:nvPr/>
        </p:nvSpPr>
        <p:spPr>
          <a:xfrm>
            <a:off x="6251040" y="3711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34" name="CustomShape 147"/>
          <p:cNvSpPr/>
          <p:nvPr/>
        </p:nvSpPr>
        <p:spPr>
          <a:xfrm>
            <a:off x="9396000" y="3960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CustomShape 148"/>
          <p:cNvSpPr/>
          <p:nvPr/>
        </p:nvSpPr>
        <p:spPr>
          <a:xfrm>
            <a:off x="9396000" y="4024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6" name="Line 149"/>
          <p:cNvSpPr/>
          <p:nvPr/>
        </p:nvSpPr>
        <p:spPr>
          <a:xfrm>
            <a:off x="9451440" y="427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37" name="CustomShape 150"/>
          <p:cNvSpPr/>
          <p:nvPr/>
        </p:nvSpPr>
        <p:spPr>
          <a:xfrm>
            <a:off x="10132560" y="3822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CustomShape 151"/>
          <p:cNvSpPr/>
          <p:nvPr/>
        </p:nvSpPr>
        <p:spPr>
          <a:xfrm>
            <a:off x="10132560" y="3887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9" name="Line 152"/>
          <p:cNvSpPr/>
          <p:nvPr/>
        </p:nvSpPr>
        <p:spPr>
          <a:xfrm>
            <a:off x="10188000" y="4140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40" name="CustomShape 153"/>
          <p:cNvSpPr/>
          <p:nvPr/>
        </p:nvSpPr>
        <p:spPr>
          <a:xfrm>
            <a:off x="10584000" y="3606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CustomShape 154"/>
          <p:cNvSpPr/>
          <p:nvPr/>
        </p:nvSpPr>
        <p:spPr>
          <a:xfrm>
            <a:off x="10584000" y="3671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42" name="Line 155"/>
          <p:cNvSpPr/>
          <p:nvPr/>
        </p:nvSpPr>
        <p:spPr>
          <a:xfrm>
            <a:off x="10639440" y="3924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43" name="CustomShape 156"/>
          <p:cNvSpPr/>
          <p:nvPr/>
        </p:nvSpPr>
        <p:spPr>
          <a:xfrm>
            <a:off x="10852560" y="3966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CustomShape 157"/>
          <p:cNvSpPr/>
          <p:nvPr/>
        </p:nvSpPr>
        <p:spPr>
          <a:xfrm>
            <a:off x="10852560" y="4031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45" name="Line 158"/>
          <p:cNvSpPr/>
          <p:nvPr/>
        </p:nvSpPr>
        <p:spPr>
          <a:xfrm>
            <a:off x="10908000" y="4284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46" name="CustomShape 159"/>
          <p:cNvSpPr/>
          <p:nvPr/>
        </p:nvSpPr>
        <p:spPr>
          <a:xfrm>
            <a:off x="9412560" y="3421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CustomShape 160"/>
          <p:cNvSpPr/>
          <p:nvPr/>
        </p:nvSpPr>
        <p:spPr>
          <a:xfrm>
            <a:off x="9412560" y="3485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48" name="Line 161"/>
          <p:cNvSpPr/>
          <p:nvPr/>
        </p:nvSpPr>
        <p:spPr>
          <a:xfrm>
            <a:off x="9468000" y="3738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49" name="CustomShape 162"/>
          <p:cNvSpPr/>
          <p:nvPr/>
        </p:nvSpPr>
        <p:spPr>
          <a:xfrm>
            <a:off x="3076560" y="2775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0" name="CustomShape 163"/>
          <p:cNvSpPr/>
          <p:nvPr/>
        </p:nvSpPr>
        <p:spPr>
          <a:xfrm>
            <a:off x="3076560" y="2840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51" name="Line 164"/>
          <p:cNvSpPr/>
          <p:nvPr/>
        </p:nvSpPr>
        <p:spPr>
          <a:xfrm>
            <a:off x="3132000" y="309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52" name="CustomShape 165"/>
          <p:cNvSpPr/>
          <p:nvPr/>
        </p:nvSpPr>
        <p:spPr>
          <a:xfrm>
            <a:off x="3528000" y="2559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CustomShape 166"/>
          <p:cNvSpPr/>
          <p:nvPr/>
        </p:nvSpPr>
        <p:spPr>
          <a:xfrm>
            <a:off x="3528000" y="2624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54" name="Line 167"/>
          <p:cNvSpPr/>
          <p:nvPr/>
        </p:nvSpPr>
        <p:spPr>
          <a:xfrm>
            <a:off x="3583440" y="287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55" name="CustomShape 168"/>
          <p:cNvSpPr/>
          <p:nvPr/>
        </p:nvSpPr>
        <p:spPr>
          <a:xfrm>
            <a:off x="2356560" y="2373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CustomShape 169"/>
          <p:cNvSpPr/>
          <p:nvPr/>
        </p:nvSpPr>
        <p:spPr>
          <a:xfrm>
            <a:off x="2356560" y="2438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57" name="Line 170"/>
          <p:cNvSpPr/>
          <p:nvPr/>
        </p:nvSpPr>
        <p:spPr>
          <a:xfrm>
            <a:off x="2412000" y="2691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58" name="CustomShape 171"/>
          <p:cNvSpPr/>
          <p:nvPr/>
        </p:nvSpPr>
        <p:spPr>
          <a:xfrm>
            <a:off x="3273120" y="5513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CustomShape 172"/>
          <p:cNvSpPr/>
          <p:nvPr/>
        </p:nvSpPr>
        <p:spPr>
          <a:xfrm>
            <a:off x="3273120" y="5578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60" name="Line 173"/>
          <p:cNvSpPr/>
          <p:nvPr/>
        </p:nvSpPr>
        <p:spPr>
          <a:xfrm>
            <a:off x="3328560" y="5831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1" name="CustomShape 174"/>
          <p:cNvSpPr/>
          <p:nvPr/>
        </p:nvSpPr>
        <p:spPr>
          <a:xfrm>
            <a:off x="3724560" y="5297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CustomShape 175"/>
          <p:cNvSpPr/>
          <p:nvPr/>
        </p:nvSpPr>
        <p:spPr>
          <a:xfrm>
            <a:off x="3724560" y="5362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63" name="Line 176"/>
          <p:cNvSpPr/>
          <p:nvPr/>
        </p:nvSpPr>
        <p:spPr>
          <a:xfrm>
            <a:off x="3780000" y="5615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4" name="CustomShape 177"/>
          <p:cNvSpPr/>
          <p:nvPr/>
        </p:nvSpPr>
        <p:spPr>
          <a:xfrm>
            <a:off x="2553120" y="5112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CustomShape 178"/>
          <p:cNvSpPr/>
          <p:nvPr/>
        </p:nvSpPr>
        <p:spPr>
          <a:xfrm>
            <a:off x="2553120" y="5176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66" name="Line 179"/>
          <p:cNvSpPr/>
          <p:nvPr/>
        </p:nvSpPr>
        <p:spPr>
          <a:xfrm>
            <a:off x="2608560" y="5429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67" name="CustomShape 180"/>
          <p:cNvSpPr/>
          <p:nvPr/>
        </p:nvSpPr>
        <p:spPr>
          <a:xfrm>
            <a:off x="6840000" y="5441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CustomShape 181"/>
          <p:cNvSpPr/>
          <p:nvPr/>
        </p:nvSpPr>
        <p:spPr>
          <a:xfrm>
            <a:off x="6840000" y="5506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69" name="Line 182"/>
          <p:cNvSpPr/>
          <p:nvPr/>
        </p:nvSpPr>
        <p:spPr>
          <a:xfrm>
            <a:off x="6895440" y="5759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70" name="CustomShape 183"/>
          <p:cNvSpPr/>
          <p:nvPr/>
        </p:nvSpPr>
        <p:spPr>
          <a:xfrm>
            <a:off x="7291440" y="52254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CustomShape 184"/>
          <p:cNvSpPr/>
          <p:nvPr/>
        </p:nvSpPr>
        <p:spPr>
          <a:xfrm>
            <a:off x="7291440" y="52902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72" name="Line 185"/>
          <p:cNvSpPr/>
          <p:nvPr/>
        </p:nvSpPr>
        <p:spPr>
          <a:xfrm>
            <a:off x="7346880" y="55432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73" name="CustomShape 186"/>
          <p:cNvSpPr/>
          <p:nvPr/>
        </p:nvSpPr>
        <p:spPr>
          <a:xfrm>
            <a:off x="6120000" y="50400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CustomShape 187"/>
          <p:cNvSpPr/>
          <p:nvPr/>
        </p:nvSpPr>
        <p:spPr>
          <a:xfrm>
            <a:off x="6120000" y="51048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75" name="Line 188"/>
          <p:cNvSpPr/>
          <p:nvPr/>
        </p:nvSpPr>
        <p:spPr>
          <a:xfrm>
            <a:off x="6175440" y="53578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76" name="CustomShape 189"/>
          <p:cNvSpPr/>
          <p:nvPr/>
        </p:nvSpPr>
        <p:spPr>
          <a:xfrm>
            <a:off x="10080000" y="5439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CustomShape 190"/>
          <p:cNvSpPr/>
          <p:nvPr/>
        </p:nvSpPr>
        <p:spPr>
          <a:xfrm>
            <a:off x="10080000" y="5504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78" name="Line 191"/>
          <p:cNvSpPr/>
          <p:nvPr/>
        </p:nvSpPr>
        <p:spPr>
          <a:xfrm>
            <a:off x="10135440" y="575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79" name="CustomShape 192"/>
          <p:cNvSpPr/>
          <p:nvPr/>
        </p:nvSpPr>
        <p:spPr>
          <a:xfrm>
            <a:off x="10531440" y="5223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CustomShape 193"/>
          <p:cNvSpPr/>
          <p:nvPr/>
        </p:nvSpPr>
        <p:spPr>
          <a:xfrm>
            <a:off x="10531440" y="5288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81" name="Line 194"/>
          <p:cNvSpPr/>
          <p:nvPr/>
        </p:nvSpPr>
        <p:spPr>
          <a:xfrm>
            <a:off x="10586880" y="554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82" name="CustomShape 195"/>
          <p:cNvSpPr/>
          <p:nvPr/>
        </p:nvSpPr>
        <p:spPr>
          <a:xfrm>
            <a:off x="9360000" y="5037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CustomShape 196"/>
          <p:cNvSpPr/>
          <p:nvPr/>
        </p:nvSpPr>
        <p:spPr>
          <a:xfrm>
            <a:off x="9360000" y="5102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84" name="Line 197"/>
          <p:cNvSpPr/>
          <p:nvPr/>
        </p:nvSpPr>
        <p:spPr>
          <a:xfrm>
            <a:off x="9415440" y="5355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85" name="CustomShape 198"/>
          <p:cNvSpPr/>
          <p:nvPr/>
        </p:nvSpPr>
        <p:spPr>
          <a:xfrm>
            <a:off x="1116000" y="6336000"/>
            <a:ext cx="9684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F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w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j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z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h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CustomShape 1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E11505A-37BB-4589-86D2-9FBA13E9F3FD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787" name="CustomShape 2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Generate documentation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1f7079"/>
              </a:buClr>
              <a:buFont typeface="Wingdings" charset="2"/>
              <a:buChar char=""/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organise 2/n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88" name="CustomShape 3"/>
          <p:cNvSpPr/>
          <p:nvPr/>
        </p:nvSpPr>
        <p:spPr>
          <a:xfrm>
            <a:off x="864000" y="333324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9" name="CustomShape 4"/>
          <p:cNvSpPr/>
          <p:nvPr/>
        </p:nvSpPr>
        <p:spPr>
          <a:xfrm>
            <a:off x="792000" y="547128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0" name="Line 5"/>
          <p:cNvSpPr/>
          <p:nvPr/>
        </p:nvSpPr>
        <p:spPr>
          <a:xfrm>
            <a:off x="1019880" y="540288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1" name="CustomShape 6"/>
          <p:cNvSpPr/>
          <p:nvPr/>
        </p:nvSpPr>
        <p:spPr>
          <a:xfrm>
            <a:off x="2572200" y="333324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92" name="CustomShape 7"/>
          <p:cNvSpPr/>
          <p:nvPr/>
        </p:nvSpPr>
        <p:spPr>
          <a:xfrm>
            <a:off x="3752280" y="333324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93" name="CustomShape 8"/>
          <p:cNvSpPr/>
          <p:nvPr/>
        </p:nvSpPr>
        <p:spPr>
          <a:xfrm>
            <a:off x="4616280" y="333324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94" name="CustomShape 9"/>
          <p:cNvSpPr/>
          <p:nvPr/>
        </p:nvSpPr>
        <p:spPr>
          <a:xfrm>
            <a:off x="987120" y="364176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95" name="CustomShape 10"/>
          <p:cNvSpPr/>
          <p:nvPr/>
        </p:nvSpPr>
        <p:spPr>
          <a:xfrm>
            <a:off x="936000" y="480888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96" name="CustomShape 11"/>
          <p:cNvSpPr/>
          <p:nvPr/>
        </p:nvSpPr>
        <p:spPr>
          <a:xfrm>
            <a:off x="2464200" y="4164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CustomShape 12"/>
          <p:cNvSpPr/>
          <p:nvPr/>
        </p:nvSpPr>
        <p:spPr>
          <a:xfrm>
            <a:off x="2464200" y="4229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98" name="Line 13"/>
          <p:cNvSpPr/>
          <p:nvPr/>
        </p:nvSpPr>
        <p:spPr>
          <a:xfrm>
            <a:off x="2519640" y="448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9" name="CustomShape 14"/>
          <p:cNvSpPr/>
          <p:nvPr/>
        </p:nvSpPr>
        <p:spPr>
          <a:xfrm>
            <a:off x="2699640" y="4275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0" name="CustomShape 15"/>
          <p:cNvSpPr/>
          <p:nvPr/>
        </p:nvSpPr>
        <p:spPr>
          <a:xfrm>
            <a:off x="2699640" y="4340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1" name="Line 16"/>
          <p:cNvSpPr/>
          <p:nvPr/>
        </p:nvSpPr>
        <p:spPr>
          <a:xfrm>
            <a:off x="2755080" y="4593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2" name="CustomShape 17"/>
          <p:cNvSpPr/>
          <p:nvPr/>
        </p:nvSpPr>
        <p:spPr>
          <a:xfrm>
            <a:off x="2915640" y="3948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CustomShape 18"/>
          <p:cNvSpPr/>
          <p:nvPr/>
        </p:nvSpPr>
        <p:spPr>
          <a:xfrm>
            <a:off x="2915640" y="4013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4" name="Line 19"/>
          <p:cNvSpPr/>
          <p:nvPr/>
        </p:nvSpPr>
        <p:spPr>
          <a:xfrm>
            <a:off x="2971080" y="4266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5" name="CustomShape 20"/>
          <p:cNvSpPr/>
          <p:nvPr/>
        </p:nvSpPr>
        <p:spPr>
          <a:xfrm>
            <a:off x="3184200" y="4308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CustomShape 21"/>
          <p:cNvSpPr/>
          <p:nvPr/>
        </p:nvSpPr>
        <p:spPr>
          <a:xfrm>
            <a:off x="3184200" y="4373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7" name="Line 22"/>
          <p:cNvSpPr/>
          <p:nvPr/>
        </p:nvSpPr>
        <p:spPr>
          <a:xfrm>
            <a:off x="3239640" y="4626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8" name="CustomShape 23"/>
          <p:cNvSpPr/>
          <p:nvPr/>
        </p:nvSpPr>
        <p:spPr>
          <a:xfrm>
            <a:off x="2508840" y="3699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CustomShape 24"/>
          <p:cNvSpPr/>
          <p:nvPr/>
        </p:nvSpPr>
        <p:spPr>
          <a:xfrm>
            <a:off x="2508840" y="3764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10" name="Line 25"/>
          <p:cNvSpPr/>
          <p:nvPr/>
        </p:nvSpPr>
        <p:spPr>
          <a:xfrm>
            <a:off x="2564280" y="4017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11" name="CustomShape 26"/>
          <p:cNvSpPr/>
          <p:nvPr/>
        </p:nvSpPr>
        <p:spPr>
          <a:xfrm>
            <a:off x="4264200" y="4161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2" name="CustomShape 27"/>
          <p:cNvSpPr/>
          <p:nvPr/>
        </p:nvSpPr>
        <p:spPr>
          <a:xfrm>
            <a:off x="4264200" y="4226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13" name="Line 28"/>
          <p:cNvSpPr/>
          <p:nvPr/>
        </p:nvSpPr>
        <p:spPr>
          <a:xfrm>
            <a:off x="4319640" y="4479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14" name="CustomShape 29"/>
          <p:cNvSpPr/>
          <p:nvPr/>
        </p:nvSpPr>
        <p:spPr>
          <a:xfrm>
            <a:off x="2608200" y="4740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CustomShape 30"/>
          <p:cNvSpPr/>
          <p:nvPr/>
        </p:nvSpPr>
        <p:spPr>
          <a:xfrm>
            <a:off x="2608200" y="4805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16" name="Line 31"/>
          <p:cNvSpPr/>
          <p:nvPr/>
        </p:nvSpPr>
        <p:spPr>
          <a:xfrm>
            <a:off x="2663640" y="5058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17" name="CustomShape 32"/>
          <p:cNvSpPr/>
          <p:nvPr/>
        </p:nvSpPr>
        <p:spPr>
          <a:xfrm>
            <a:off x="4264200" y="4740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CustomShape 33"/>
          <p:cNvSpPr/>
          <p:nvPr/>
        </p:nvSpPr>
        <p:spPr>
          <a:xfrm>
            <a:off x="4264200" y="4805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19" name="Line 34"/>
          <p:cNvSpPr/>
          <p:nvPr/>
        </p:nvSpPr>
        <p:spPr>
          <a:xfrm>
            <a:off x="4319640" y="5058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20" name="CustomShape 35"/>
          <p:cNvSpPr/>
          <p:nvPr/>
        </p:nvSpPr>
        <p:spPr>
          <a:xfrm>
            <a:off x="958320" y="421416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p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f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21" name="CustomShape 36"/>
          <p:cNvSpPr/>
          <p:nvPr/>
        </p:nvSpPr>
        <p:spPr>
          <a:xfrm>
            <a:off x="1116000" y="6336000"/>
            <a:ext cx="9684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Each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scenario is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in a feature 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2" name="CustomShape 37"/>
          <p:cNvSpPr/>
          <p:nvPr/>
        </p:nvSpPr>
        <p:spPr>
          <a:xfrm>
            <a:off x="1152000" y="298872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CustomShape 38"/>
          <p:cNvSpPr/>
          <p:nvPr/>
        </p:nvSpPr>
        <p:spPr>
          <a:xfrm>
            <a:off x="1080000" y="512676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a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t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u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r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4" name="Line 39"/>
          <p:cNvSpPr/>
          <p:nvPr/>
        </p:nvSpPr>
        <p:spPr>
          <a:xfrm>
            <a:off x="1307880" y="5058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25" name="CustomShape 40"/>
          <p:cNvSpPr/>
          <p:nvPr/>
        </p:nvSpPr>
        <p:spPr>
          <a:xfrm>
            <a:off x="2860200" y="298872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26" name="CustomShape 41"/>
          <p:cNvSpPr/>
          <p:nvPr/>
        </p:nvSpPr>
        <p:spPr>
          <a:xfrm>
            <a:off x="4040280" y="298872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l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m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27" name="CustomShape 42"/>
          <p:cNvSpPr/>
          <p:nvPr/>
        </p:nvSpPr>
        <p:spPr>
          <a:xfrm>
            <a:off x="4904280" y="298872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28" name="CustomShape 43"/>
          <p:cNvSpPr/>
          <p:nvPr/>
        </p:nvSpPr>
        <p:spPr>
          <a:xfrm>
            <a:off x="1275120" y="329724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29" name="CustomShape 44"/>
          <p:cNvSpPr/>
          <p:nvPr/>
        </p:nvSpPr>
        <p:spPr>
          <a:xfrm>
            <a:off x="1224000" y="446436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30" name="CustomShape 45"/>
          <p:cNvSpPr/>
          <p:nvPr/>
        </p:nvSpPr>
        <p:spPr>
          <a:xfrm>
            <a:off x="2752200" y="3819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1" name="CustomShape 46"/>
          <p:cNvSpPr/>
          <p:nvPr/>
        </p:nvSpPr>
        <p:spPr>
          <a:xfrm>
            <a:off x="2752200" y="3884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32" name="Line 47"/>
          <p:cNvSpPr/>
          <p:nvPr/>
        </p:nvSpPr>
        <p:spPr>
          <a:xfrm>
            <a:off x="2807640" y="413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33" name="CustomShape 48"/>
          <p:cNvSpPr/>
          <p:nvPr/>
        </p:nvSpPr>
        <p:spPr>
          <a:xfrm>
            <a:off x="2987640" y="3931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4" name="CustomShape 49"/>
          <p:cNvSpPr/>
          <p:nvPr/>
        </p:nvSpPr>
        <p:spPr>
          <a:xfrm>
            <a:off x="2987640" y="3996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35" name="Line 50"/>
          <p:cNvSpPr/>
          <p:nvPr/>
        </p:nvSpPr>
        <p:spPr>
          <a:xfrm>
            <a:off x="3043080" y="4249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36" name="CustomShape 51"/>
          <p:cNvSpPr/>
          <p:nvPr/>
        </p:nvSpPr>
        <p:spPr>
          <a:xfrm>
            <a:off x="3203640" y="360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CustomShape 52"/>
          <p:cNvSpPr/>
          <p:nvPr/>
        </p:nvSpPr>
        <p:spPr>
          <a:xfrm>
            <a:off x="3203640" y="366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38" name="Line 53"/>
          <p:cNvSpPr/>
          <p:nvPr/>
        </p:nvSpPr>
        <p:spPr>
          <a:xfrm>
            <a:off x="3259080" y="392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39" name="CustomShape 54"/>
          <p:cNvSpPr/>
          <p:nvPr/>
        </p:nvSpPr>
        <p:spPr>
          <a:xfrm>
            <a:off x="3472200" y="396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CustomShape 55"/>
          <p:cNvSpPr/>
          <p:nvPr/>
        </p:nvSpPr>
        <p:spPr>
          <a:xfrm>
            <a:off x="3472200" y="402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41" name="Line 56"/>
          <p:cNvSpPr/>
          <p:nvPr/>
        </p:nvSpPr>
        <p:spPr>
          <a:xfrm>
            <a:off x="3527640" y="428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42" name="CustomShape 57"/>
          <p:cNvSpPr/>
          <p:nvPr/>
        </p:nvSpPr>
        <p:spPr>
          <a:xfrm>
            <a:off x="2796840" y="3355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CustomShape 58"/>
          <p:cNvSpPr/>
          <p:nvPr/>
        </p:nvSpPr>
        <p:spPr>
          <a:xfrm>
            <a:off x="2796840" y="3420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44" name="Line 59"/>
          <p:cNvSpPr/>
          <p:nvPr/>
        </p:nvSpPr>
        <p:spPr>
          <a:xfrm>
            <a:off x="2852280" y="3673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45" name="CustomShape 60"/>
          <p:cNvSpPr/>
          <p:nvPr/>
        </p:nvSpPr>
        <p:spPr>
          <a:xfrm>
            <a:off x="4552200" y="3817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6" name="CustomShape 61"/>
          <p:cNvSpPr/>
          <p:nvPr/>
        </p:nvSpPr>
        <p:spPr>
          <a:xfrm>
            <a:off x="4552200" y="3881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47" name="Line 62"/>
          <p:cNvSpPr/>
          <p:nvPr/>
        </p:nvSpPr>
        <p:spPr>
          <a:xfrm>
            <a:off x="4607640" y="4134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48" name="CustomShape 63"/>
          <p:cNvSpPr/>
          <p:nvPr/>
        </p:nvSpPr>
        <p:spPr>
          <a:xfrm>
            <a:off x="2896200" y="439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CustomShape 64"/>
          <p:cNvSpPr/>
          <p:nvPr/>
        </p:nvSpPr>
        <p:spPr>
          <a:xfrm>
            <a:off x="2896200" y="446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0" name="Line 65"/>
          <p:cNvSpPr/>
          <p:nvPr/>
        </p:nvSpPr>
        <p:spPr>
          <a:xfrm>
            <a:off x="2951640" y="471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51" name="CustomShape 66"/>
          <p:cNvSpPr/>
          <p:nvPr/>
        </p:nvSpPr>
        <p:spPr>
          <a:xfrm>
            <a:off x="4552200" y="439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CustomShape 67"/>
          <p:cNvSpPr/>
          <p:nvPr/>
        </p:nvSpPr>
        <p:spPr>
          <a:xfrm>
            <a:off x="4552200" y="446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3" name="Line 68"/>
          <p:cNvSpPr/>
          <p:nvPr/>
        </p:nvSpPr>
        <p:spPr>
          <a:xfrm>
            <a:off x="4607640" y="471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54" name="CustomShape 69"/>
          <p:cNvSpPr/>
          <p:nvPr/>
        </p:nvSpPr>
        <p:spPr>
          <a:xfrm>
            <a:off x="1246320" y="386964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55" name="CustomShape 70"/>
          <p:cNvSpPr/>
          <p:nvPr/>
        </p:nvSpPr>
        <p:spPr>
          <a:xfrm>
            <a:off x="1423800" y="262872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6" name="CustomShape 71"/>
          <p:cNvSpPr/>
          <p:nvPr/>
        </p:nvSpPr>
        <p:spPr>
          <a:xfrm>
            <a:off x="1351800" y="476676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7" name="Line 72"/>
          <p:cNvSpPr/>
          <p:nvPr/>
        </p:nvSpPr>
        <p:spPr>
          <a:xfrm>
            <a:off x="1579680" y="4698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58" name="CustomShape 73"/>
          <p:cNvSpPr/>
          <p:nvPr/>
        </p:nvSpPr>
        <p:spPr>
          <a:xfrm>
            <a:off x="3132000" y="262872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59" name="CustomShape 74"/>
          <p:cNvSpPr/>
          <p:nvPr/>
        </p:nvSpPr>
        <p:spPr>
          <a:xfrm>
            <a:off x="4312080" y="262872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60" name="CustomShape 75"/>
          <p:cNvSpPr/>
          <p:nvPr/>
        </p:nvSpPr>
        <p:spPr>
          <a:xfrm>
            <a:off x="5176080" y="262872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61" name="CustomShape 76"/>
          <p:cNvSpPr/>
          <p:nvPr/>
        </p:nvSpPr>
        <p:spPr>
          <a:xfrm>
            <a:off x="1546920" y="293724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62" name="CustomShape 77"/>
          <p:cNvSpPr/>
          <p:nvPr/>
        </p:nvSpPr>
        <p:spPr>
          <a:xfrm>
            <a:off x="1495800" y="410436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63" name="CustomShape 78"/>
          <p:cNvSpPr/>
          <p:nvPr/>
        </p:nvSpPr>
        <p:spPr>
          <a:xfrm>
            <a:off x="3024000" y="3459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CustomShape 79"/>
          <p:cNvSpPr/>
          <p:nvPr/>
        </p:nvSpPr>
        <p:spPr>
          <a:xfrm>
            <a:off x="3024000" y="3524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65" name="Line 80"/>
          <p:cNvSpPr/>
          <p:nvPr/>
        </p:nvSpPr>
        <p:spPr>
          <a:xfrm>
            <a:off x="3079440" y="377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66" name="CustomShape 81"/>
          <p:cNvSpPr/>
          <p:nvPr/>
        </p:nvSpPr>
        <p:spPr>
          <a:xfrm>
            <a:off x="3259440" y="3571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CustomShape 82"/>
          <p:cNvSpPr/>
          <p:nvPr/>
        </p:nvSpPr>
        <p:spPr>
          <a:xfrm>
            <a:off x="3259440" y="3636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68" name="Line 83"/>
          <p:cNvSpPr/>
          <p:nvPr/>
        </p:nvSpPr>
        <p:spPr>
          <a:xfrm>
            <a:off x="3314880" y="3889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69" name="CustomShape 84"/>
          <p:cNvSpPr/>
          <p:nvPr/>
        </p:nvSpPr>
        <p:spPr>
          <a:xfrm>
            <a:off x="3475440" y="324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CustomShape 85"/>
          <p:cNvSpPr/>
          <p:nvPr/>
        </p:nvSpPr>
        <p:spPr>
          <a:xfrm>
            <a:off x="3475440" y="330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71" name="Line 86"/>
          <p:cNvSpPr/>
          <p:nvPr/>
        </p:nvSpPr>
        <p:spPr>
          <a:xfrm>
            <a:off x="3530880" y="356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72" name="CustomShape 87"/>
          <p:cNvSpPr/>
          <p:nvPr/>
        </p:nvSpPr>
        <p:spPr>
          <a:xfrm>
            <a:off x="3744000" y="360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3" name="CustomShape 88"/>
          <p:cNvSpPr/>
          <p:nvPr/>
        </p:nvSpPr>
        <p:spPr>
          <a:xfrm>
            <a:off x="3744000" y="366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74" name="Line 89"/>
          <p:cNvSpPr/>
          <p:nvPr/>
        </p:nvSpPr>
        <p:spPr>
          <a:xfrm>
            <a:off x="3799440" y="392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75" name="CustomShape 90"/>
          <p:cNvSpPr/>
          <p:nvPr/>
        </p:nvSpPr>
        <p:spPr>
          <a:xfrm>
            <a:off x="3068640" y="2995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6" name="CustomShape 91"/>
          <p:cNvSpPr/>
          <p:nvPr/>
        </p:nvSpPr>
        <p:spPr>
          <a:xfrm>
            <a:off x="3068640" y="3060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77" name="Line 92"/>
          <p:cNvSpPr/>
          <p:nvPr/>
        </p:nvSpPr>
        <p:spPr>
          <a:xfrm>
            <a:off x="3124080" y="3313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78" name="CustomShape 93"/>
          <p:cNvSpPr/>
          <p:nvPr/>
        </p:nvSpPr>
        <p:spPr>
          <a:xfrm>
            <a:off x="4824000" y="3457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9" name="CustomShape 94"/>
          <p:cNvSpPr/>
          <p:nvPr/>
        </p:nvSpPr>
        <p:spPr>
          <a:xfrm>
            <a:off x="4824000" y="3521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80" name="Line 95"/>
          <p:cNvSpPr/>
          <p:nvPr/>
        </p:nvSpPr>
        <p:spPr>
          <a:xfrm>
            <a:off x="4879440" y="3774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81" name="CustomShape 96"/>
          <p:cNvSpPr/>
          <p:nvPr/>
        </p:nvSpPr>
        <p:spPr>
          <a:xfrm>
            <a:off x="3168000" y="403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CustomShape 97"/>
          <p:cNvSpPr/>
          <p:nvPr/>
        </p:nvSpPr>
        <p:spPr>
          <a:xfrm>
            <a:off x="3168000" y="410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83" name="Line 98"/>
          <p:cNvSpPr/>
          <p:nvPr/>
        </p:nvSpPr>
        <p:spPr>
          <a:xfrm>
            <a:off x="3223440" y="435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84" name="CustomShape 99"/>
          <p:cNvSpPr/>
          <p:nvPr/>
        </p:nvSpPr>
        <p:spPr>
          <a:xfrm>
            <a:off x="4824000" y="403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CustomShape 100"/>
          <p:cNvSpPr/>
          <p:nvPr/>
        </p:nvSpPr>
        <p:spPr>
          <a:xfrm>
            <a:off x="4824000" y="410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86" name="Line 101"/>
          <p:cNvSpPr/>
          <p:nvPr/>
        </p:nvSpPr>
        <p:spPr>
          <a:xfrm>
            <a:off x="4879440" y="435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87" name="CustomShape 102"/>
          <p:cNvSpPr/>
          <p:nvPr/>
        </p:nvSpPr>
        <p:spPr>
          <a:xfrm>
            <a:off x="1518120" y="350964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88" name="CustomShape 103"/>
          <p:cNvSpPr/>
          <p:nvPr/>
        </p:nvSpPr>
        <p:spPr>
          <a:xfrm>
            <a:off x="1711800" y="226872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9" name="CustomShape 104"/>
          <p:cNvSpPr/>
          <p:nvPr/>
        </p:nvSpPr>
        <p:spPr>
          <a:xfrm>
            <a:off x="1639800" y="440676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0" name="Line 105"/>
          <p:cNvSpPr/>
          <p:nvPr/>
        </p:nvSpPr>
        <p:spPr>
          <a:xfrm>
            <a:off x="1867680" y="4338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91" name="CustomShape 106"/>
          <p:cNvSpPr/>
          <p:nvPr/>
        </p:nvSpPr>
        <p:spPr>
          <a:xfrm>
            <a:off x="3420000" y="226872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92" name="CustomShape 107"/>
          <p:cNvSpPr/>
          <p:nvPr/>
        </p:nvSpPr>
        <p:spPr>
          <a:xfrm>
            <a:off x="4600080" y="226872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93" name="CustomShape 108"/>
          <p:cNvSpPr/>
          <p:nvPr/>
        </p:nvSpPr>
        <p:spPr>
          <a:xfrm>
            <a:off x="5464080" y="226872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94" name="CustomShape 109"/>
          <p:cNvSpPr/>
          <p:nvPr/>
        </p:nvSpPr>
        <p:spPr>
          <a:xfrm>
            <a:off x="1834920" y="257724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95" name="CustomShape 110"/>
          <p:cNvSpPr/>
          <p:nvPr/>
        </p:nvSpPr>
        <p:spPr>
          <a:xfrm>
            <a:off x="1783800" y="374436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96" name="CustomShape 111"/>
          <p:cNvSpPr/>
          <p:nvPr/>
        </p:nvSpPr>
        <p:spPr>
          <a:xfrm>
            <a:off x="3312000" y="3099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CustomShape 112"/>
          <p:cNvSpPr/>
          <p:nvPr/>
        </p:nvSpPr>
        <p:spPr>
          <a:xfrm>
            <a:off x="3312000" y="3164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98" name="Line 113"/>
          <p:cNvSpPr/>
          <p:nvPr/>
        </p:nvSpPr>
        <p:spPr>
          <a:xfrm>
            <a:off x="3367440" y="341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99" name="CustomShape 114"/>
          <p:cNvSpPr/>
          <p:nvPr/>
        </p:nvSpPr>
        <p:spPr>
          <a:xfrm>
            <a:off x="3547440" y="3211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0" name="CustomShape 115"/>
          <p:cNvSpPr/>
          <p:nvPr/>
        </p:nvSpPr>
        <p:spPr>
          <a:xfrm>
            <a:off x="3547440" y="3276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01" name="Line 116"/>
          <p:cNvSpPr/>
          <p:nvPr/>
        </p:nvSpPr>
        <p:spPr>
          <a:xfrm>
            <a:off x="3602880" y="3529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02" name="CustomShape 117"/>
          <p:cNvSpPr/>
          <p:nvPr/>
        </p:nvSpPr>
        <p:spPr>
          <a:xfrm>
            <a:off x="3763440" y="288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3" name="CustomShape 118"/>
          <p:cNvSpPr/>
          <p:nvPr/>
        </p:nvSpPr>
        <p:spPr>
          <a:xfrm>
            <a:off x="3763440" y="294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04" name="Line 119"/>
          <p:cNvSpPr/>
          <p:nvPr/>
        </p:nvSpPr>
        <p:spPr>
          <a:xfrm>
            <a:off x="3818880" y="32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05" name="CustomShape 120"/>
          <p:cNvSpPr/>
          <p:nvPr/>
        </p:nvSpPr>
        <p:spPr>
          <a:xfrm>
            <a:off x="4032000" y="324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6" name="CustomShape 121"/>
          <p:cNvSpPr/>
          <p:nvPr/>
        </p:nvSpPr>
        <p:spPr>
          <a:xfrm>
            <a:off x="4032000" y="330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07" name="Line 122"/>
          <p:cNvSpPr/>
          <p:nvPr/>
        </p:nvSpPr>
        <p:spPr>
          <a:xfrm>
            <a:off x="4087440" y="356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08" name="CustomShape 123"/>
          <p:cNvSpPr/>
          <p:nvPr/>
        </p:nvSpPr>
        <p:spPr>
          <a:xfrm>
            <a:off x="3356640" y="2635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CustomShape 124"/>
          <p:cNvSpPr/>
          <p:nvPr/>
        </p:nvSpPr>
        <p:spPr>
          <a:xfrm>
            <a:off x="3356640" y="2700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10" name="Line 125"/>
          <p:cNvSpPr/>
          <p:nvPr/>
        </p:nvSpPr>
        <p:spPr>
          <a:xfrm>
            <a:off x="3412080" y="2953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11" name="CustomShape 126"/>
          <p:cNvSpPr/>
          <p:nvPr/>
        </p:nvSpPr>
        <p:spPr>
          <a:xfrm>
            <a:off x="5112000" y="3097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2" name="CustomShape 127"/>
          <p:cNvSpPr/>
          <p:nvPr/>
        </p:nvSpPr>
        <p:spPr>
          <a:xfrm>
            <a:off x="5112000" y="3161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13" name="Line 128"/>
          <p:cNvSpPr/>
          <p:nvPr/>
        </p:nvSpPr>
        <p:spPr>
          <a:xfrm>
            <a:off x="5167440" y="3414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14" name="CustomShape 129"/>
          <p:cNvSpPr/>
          <p:nvPr/>
        </p:nvSpPr>
        <p:spPr>
          <a:xfrm>
            <a:off x="3456000" y="367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5" name="CustomShape 130"/>
          <p:cNvSpPr/>
          <p:nvPr/>
        </p:nvSpPr>
        <p:spPr>
          <a:xfrm>
            <a:off x="3456000" y="374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16" name="Line 131"/>
          <p:cNvSpPr/>
          <p:nvPr/>
        </p:nvSpPr>
        <p:spPr>
          <a:xfrm>
            <a:off x="3511440" y="399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17" name="CustomShape 132"/>
          <p:cNvSpPr/>
          <p:nvPr/>
        </p:nvSpPr>
        <p:spPr>
          <a:xfrm>
            <a:off x="5112000" y="367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8" name="CustomShape 133"/>
          <p:cNvSpPr/>
          <p:nvPr/>
        </p:nvSpPr>
        <p:spPr>
          <a:xfrm>
            <a:off x="5112000" y="374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19" name="Line 134"/>
          <p:cNvSpPr/>
          <p:nvPr/>
        </p:nvSpPr>
        <p:spPr>
          <a:xfrm>
            <a:off x="5167440" y="399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20" name="CustomShape 135"/>
          <p:cNvSpPr/>
          <p:nvPr/>
        </p:nvSpPr>
        <p:spPr>
          <a:xfrm>
            <a:off x="1806120" y="314964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21" name="CustomShape 136"/>
          <p:cNvSpPr/>
          <p:nvPr/>
        </p:nvSpPr>
        <p:spPr>
          <a:xfrm>
            <a:off x="1999800" y="185148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CustomShape 137"/>
          <p:cNvSpPr/>
          <p:nvPr/>
        </p:nvSpPr>
        <p:spPr>
          <a:xfrm>
            <a:off x="1927800" y="398952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3" name="Line 138"/>
          <p:cNvSpPr/>
          <p:nvPr/>
        </p:nvSpPr>
        <p:spPr>
          <a:xfrm>
            <a:off x="2155680" y="392112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24" name="CustomShape 139"/>
          <p:cNvSpPr/>
          <p:nvPr/>
        </p:nvSpPr>
        <p:spPr>
          <a:xfrm>
            <a:off x="3708000" y="185148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25" name="CustomShape 140"/>
          <p:cNvSpPr/>
          <p:nvPr/>
        </p:nvSpPr>
        <p:spPr>
          <a:xfrm>
            <a:off x="4888080" y="185148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26" name="CustomShape 141"/>
          <p:cNvSpPr/>
          <p:nvPr/>
        </p:nvSpPr>
        <p:spPr>
          <a:xfrm>
            <a:off x="5752080" y="185148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27" name="CustomShape 142"/>
          <p:cNvSpPr/>
          <p:nvPr/>
        </p:nvSpPr>
        <p:spPr>
          <a:xfrm>
            <a:off x="2122920" y="216000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28" name="CustomShape 143"/>
          <p:cNvSpPr/>
          <p:nvPr/>
        </p:nvSpPr>
        <p:spPr>
          <a:xfrm>
            <a:off x="2071800" y="332712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29" name="CustomShape 144"/>
          <p:cNvSpPr/>
          <p:nvPr/>
        </p:nvSpPr>
        <p:spPr>
          <a:xfrm>
            <a:off x="3600000" y="2682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0" name="CustomShape 145"/>
          <p:cNvSpPr/>
          <p:nvPr/>
        </p:nvSpPr>
        <p:spPr>
          <a:xfrm>
            <a:off x="3600000" y="2747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31" name="Line 146"/>
          <p:cNvSpPr/>
          <p:nvPr/>
        </p:nvSpPr>
        <p:spPr>
          <a:xfrm>
            <a:off x="3655440" y="3000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32" name="CustomShape 147"/>
          <p:cNvSpPr/>
          <p:nvPr/>
        </p:nvSpPr>
        <p:spPr>
          <a:xfrm>
            <a:off x="3835440" y="279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3" name="CustomShape 148"/>
          <p:cNvSpPr/>
          <p:nvPr/>
        </p:nvSpPr>
        <p:spPr>
          <a:xfrm>
            <a:off x="3835440" y="285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34" name="Line 149"/>
          <p:cNvSpPr/>
          <p:nvPr/>
        </p:nvSpPr>
        <p:spPr>
          <a:xfrm>
            <a:off x="3890880" y="311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35" name="CustomShape 150"/>
          <p:cNvSpPr/>
          <p:nvPr/>
        </p:nvSpPr>
        <p:spPr>
          <a:xfrm>
            <a:off x="4051440" y="2466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6" name="CustomShape 151"/>
          <p:cNvSpPr/>
          <p:nvPr/>
        </p:nvSpPr>
        <p:spPr>
          <a:xfrm>
            <a:off x="4051440" y="2531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37" name="Line 152"/>
          <p:cNvSpPr/>
          <p:nvPr/>
        </p:nvSpPr>
        <p:spPr>
          <a:xfrm>
            <a:off x="4106880" y="2784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38" name="CustomShape 153"/>
          <p:cNvSpPr/>
          <p:nvPr/>
        </p:nvSpPr>
        <p:spPr>
          <a:xfrm>
            <a:off x="4320000" y="2826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9" name="CustomShape 154"/>
          <p:cNvSpPr/>
          <p:nvPr/>
        </p:nvSpPr>
        <p:spPr>
          <a:xfrm>
            <a:off x="4320000" y="2891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40" name="Line 155"/>
          <p:cNvSpPr/>
          <p:nvPr/>
        </p:nvSpPr>
        <p:spPr>
          <a:xfrm>
            <a:off x="4375440" y="3144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41" name="CustomShape 156"/>
          <p:cNvSpPr/>
          <p:nvPr/>
        </p:nvSpPr>
        <p:spPr>
          <a:xfrm>
            <a:off x="3644640" y="2217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2" name="CustomShape 157"/>
          <p:cNvSpPr/>
          <p:nvPr/>
        </p:nvSpPr>
        <p:spPr>
          <a:xfrm>
            <a:off x="3644640" y="2282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43" name="Line 158"/>
          <p:cNvSpPr/>
          <p:nvPr/>
        </p:nvSpPr>
        <p:spPr>
          <a:xfrm>
            <a:off x="3700080" y="253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44" name="CustomShape 159"/>
          <p:cNvSpPr/>
          <p:nvPr/>
        </p:nvSpPr>
        <p:spPr>
          <a:xfrm>
            <a:off x="5400000" y="2679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5" name="CustomShape 160"/>
          <p:cNvSpPr/>
          <p:nvPr/>
        </p:nvSpPr>
        <p:spPr>
          <a:xfrm>
            <a:off x="5400000" y="2744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46" name="Line 161"/>
          <p:cNvSpPr/>
          <p:nvPr/>
        </p:nvSpPr>
        <p:spPr>
          <a:xfrm>
            <a:off x="5455440" y="2997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47" name="CustomShape 162"/>
          <p:cNvSpPr/>
          <p:nvPr/>
        </p:nvSpPr>
        <p:spPr>
          <a:xfrm>
            <a:off x="3744000" y="325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8" name="CustomShape 163"/>
          <p:cNvSpPr/>
          <p:nvPr/>
        </p:nvSpPr>
        <p:spPr>
          <a:xfrm>
            <a:off x="3744000" y="332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49" name="Line 164"/>
          <p:cNvSpPr/>
          <p:nvPr/>
        </p:nvSpPr>
        <p:spPr>
          <a:xfrm>
            <a:off x="3799440" y="357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50" name="CustomShape 165"/>
          <p:cNvSpPr/>
          <p:nvPr/>
        </p:nvSpPr>
        <p:spPr>
          <a:xfrm>
            <a:off x="5400000" y="325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1" name="CustomShape 166"/>
          <p:cNvSpPr/>
          <p:nvPr/>
        </p:nvSpPr>
        <p:spPr>
          <a:xfrm>
            <a:off x="5400000" y="332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2" name="Line 167"/>
          <p:cNvSpPr/>
          <p:nvPr/>
        </p:nvSpPr>
        <p:spPr>
          <a:xfrm>
            <a:off x="5455440" y="357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53" name="CustomShape 168"/>
          <p:cNvSpPr/>
          <p:nvPr/>
        </p:nvSpPr>
        <p:spPr>
          <a:xfrm>
            <a:off x="2094120" y="273240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54" name="CustomShape 169"/>
          <p:cNvSpPr/>
          <p:nvPr/>
        </p:nvSpPr>
        <p:spPr>
          <a:xfrm>
            <a:off x="2287800" y="147672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5" name="CustomShape 170"/>
          <p:cNvSpPr/>
          <p:nvPr/>
        </p:nvSpPr>
        <p:spPr>
          <a:xfrm>
            <a:off x="2215800" y="361476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6" name="Line 171"/>
          <p:cNvSpPr/>
          <p:nvPr/>
        </p:nvSpPr>
        <p:spPr>
          <a:xfrm>
            <a:off x="2443680" y="3546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57" name="CustomShape 172"/>
          <p:cNvSpPr/>
          <p:nvPr/>
        </p:nvSpPr>
        <p:spPr>
          <a:xfrm>
            <a:off x="3996000" y="147672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58" name="CustomShape 173"/>
          <p:cNvSpPr/>
          <p:nvPr/>
        </p:nvSpPr>
        <p:spPr>
          <a:xfrm>
            <a:off x="5176080" y="147672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59" name="CustomShape 174"/>
          <p:cNvSpPr/>
          <p:nvPr/>
        </p:nvSpPr>
        <p:spPr>
          <a:xfrm>
            <a:off x="6040080" y="147672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60" name="CustomShape 175"/>
          <p:cNvSpPr/>
          <p:nvPr/>
        </p:nvSpPr>
        <p:spPr>
          <a:xfrm>
            <a:off x="2410920" y="178524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61" name="CustomShape 176"/>
          <p:cNvSpPr/>
          <p:nvPr/>
        </p:nvSpPr>
        <p:spPr>
          <a:xfrm>
            <a:off x="2359800" y="295236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62" name="CustomShape 177"/>
          <p:cNvSpPr/>
          <p:nvPr/>
        </p:nvSpPr>
        <p:spPr>
          <a:xfrm>
            <a:off x="3888000" y="2307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3" name="CustomShape 178"/>
          <p:cNvSpPr/>
          <p:nvPr/>
        </p:nvSpPr>
        <p:spPr>
          <a:xfrm>
            <a:off x="3888000" y="2372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64" name="Line 179"/>
          <p:cNvSpPr/>
          <p:nvPr/>
        </p:nvSpPr>
        <p:spPr>
          <a:xfrm>
            <a:off x="3943440" y="262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65" name="CustomShape 180"/>
          <p:cNvSpPr/>
          <p:nvPr/>
        </p:nvSpPr>
        <p:spPr>
          <a:xfrm>
            <a:off x="4123440" y="2419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6" name="CustomShape 181"/>
          <p:cNvSpPr/>
          <p:nvPr/>
        </p:nvSpPr>
        <p:spPr>
          <a:xfrm>
            <a:off x="4123440" y="2484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67" name="Line 182"/>
          <p:cNvSpPr/>
          <p:nvPr/>
        </p:nvSpPr>
        <p:spPr>
          <a:xfrm>
            <a:off x="4178880" y="2737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68" name="CustomShape 183"/>
          <p:cNvSpPr/>
          <p:nvPr/>
        </p:nvSpPr>
        <p:spPr>
          <a:xfrm>
            <a:off x="4339440" y="2091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9" name="CustomShape 184"/>
          <p:cNvSpPr/>
          <p:nvPr/>
        </p:nvSpPr>
        <p:spPr>
          <a:xfrm>
            <a:off x="4339440" y="2156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70" name="Line 185"/>
          <p:cNvSpPr/>
          <p:nvPr/>
        </p:nvSpPr>
        <p:spPr>
          <a:xfrm>
            <a:off x="4394880" y="240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71" name="CustomShape 186"/>
          <p:cNvSpPr/>
          <p:nvPr/>
        </p:nvSpPr>
        <p:spPr>
          <a:xfrm>
            <a:off x="4608000" y="2451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2" name="CustomShape 187"/>
          <p:cNvSpPr/>
          <p:nvPr/>
        </p:nvSpPr>
        <p:spPr>
          <a:xfrm>
            <a:off x="4608000" y="2516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73" name="Line 188"/>
          <p:cNvSpPr/>
          <p:nvPr/>
        </p:nvSpPr>
        <p:spPr>
          <a:xfrm>
            <a:off x="4663440" y="276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74" name="CustomShape 189"/>
          <p:cNvSpPr/>
          <p:nvPr/>
        </p:nvSpPr>
        <p:spPr>
          <a:xfrm>
            <a:off x="3932640" y="1843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5" name="CustomShape 190"/>
          <p:cNvSpPr/>
          <p:nvPr/>
        </p:nvSpPr>
        <p:spPr>
          <a:xfrm>
            <a:off x="3932640" y="1908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76" name="Line 191"/>
          <p:cNvSpPr/>
          <p:nvPr/>
        </p:nvSpPr>
        <p:spPr>
          <a:xfrm>
            <a:off x="3988080" y="2161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77" name="CustomShape 192"/>
          <p:cNvSpPr/>
          <p:nvPr/>
        </p:nvSpPr>
        <p:spPr>
          <a:xfrm>
            <a:off x="5688000" y="2305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8" name="CustomShape 193"/>
          <p:cNvSpPr/>
          <p:nvPr/>
        </p:nvSpPr>
        <p:spPr>
          <a:xfrm>
            <a:off x="5688000" y="2369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79" name="Line 194"/>
          <p:cNvSpPr/>
          <p:nvPr/>
        </p:nvSpPr>
        <p:spPr>
          <a:xfrm>
            <a:off x="5743440" y="2622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80" name="CustomShape 195"/>
          <p:cNvSpPr/>
          <p:nvPr/>
        </p:nvSpPr>
        <p:spPr>
          <a:xfrm>
            <a:off x="4032000" y="288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1" name="CustomShape 196"/>
          <p:cNvSpPr/>
          <p:nvPr/>
        </p:nvSpPr>
        <p:spPr>
          <a:xfrm>
            <a:off x="4032000" y="294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82" name="Line 197"/>
          <p:cNvSpPr/>
          <p:nvPr/>
        </p:nvSpPr>
        <p:spPr>
          <a:xfrm>
            <a:off x="4087440" y="32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83" name="CustomShape 198"/>
          <p:cNvSpPr/>
          <p:nvPr/>
        </p:nvSpPr>
        <p:spPr>
          <a:xfrm>
            <a:off x="5688000" y="288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4" name="CustomShape 199"/>
          <p:cNvSpPr/>
          <p:nvPr/>
        </p:nvSpPr>
        <p:spPr>
          <a:xfrm>
            <a:off x="5688000" y="294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85" name="Line 200"/>
          <p:cNvSpPr/>
          <p:nvPr/>
        </p:nvSpPr>
        <p:spPr>
          <a:xfrm>
            <a:off x="5743440" y="32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86" name="CustomShape 201"/>
          <p:cNvSpPr/>
          <p:nvPr/>
        </p:nvSpPr>
        <p:spPr>
          <a:xfrm>
            <a:off x="2382120" y="235764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87" name="CustomShape 202"/>
          <p:cNvSpPr/>
          <p:nvPr/>
        </p:nvSpPr>
        <p:spPr>
          <a:xfrm>
            <a:off x="3096000" y="327672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8" name="CustomShape 203"/>
          <p:cNvSpPr/>
          <p:nvPr/>
        </p:nvSpPr>
        <p:spPr>
          <a:xfrm>
            <a:off x="3024000" y="541476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9" name="Line 204"/>
          <p:cNvSpPr/>
          <p:nvPr/>
        </p:nvSpPr>
        <p:spPr>
          <a:xfrm>
            <a:off x="3251880" y="5346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90" name="CustomShape 205"/>
          <p:cNvSpPr/>
          <p:nvPr/>
        </p:nvSpPr>
        <p:spPr>
          <a:xfrm>
            <a:off x="4804200" y="327672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91" name="CustomShape 206"/>
          <p:cNvSpPr/>
          <p:nvPr/>
        </p:nvSpPr>
        <p:spPr>
          <a:xfrm>
            <a:off x="5984280" y="327672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92" name="CustomShape 207"/>
          <p:cNvSpPr/>
          <p:nvPr/>
        </p:nvSpPr>
        <p:spPr>
          <a:xfrm>
            <a:off x="6848280" y="327672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93" name="CustomShape 208"/>
          <p:cNvSpPr/>
          <p:nvPr/>
        </p:nvSpPr>
        <p:spPr>
          <a:xfrm>
            <a:off x="3219120" y="358524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94" name="CustomShape 209"/>
          <p:cNvSpPr/>
          <p:nvPr/>
        </p:nvSpPr>
        <p:spPr>
          <a:xfrm>
            <a:off x="3168000" y="475236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95" name="CustomShape 210"/>
          <p:cNvSpPr/>
          <p:nvPr/>
        </p:nvSpPr>
        <p:spPr>
          <a:xfrm>
            <a:off x="4696200" y="4107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6" name="CustomShape 211"/>
          <p:cNvSpPr/>
          <p:nvPr/>
        </p:nvSpPr>
        <p:spPr>
          <a:xfrm>
            <a:off x="4696200" y="4172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97" name="Line 212"/>
          <p:cNvSpPr/>
          <p:nvPr/>
        </p:nvSpPr>
        <p:spPr>
          <a:xfrm>
            <a:off x="4751640" y="442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98" name="CustomShape 213"/>
          <p:cNvSpPr/>
          <p:nvPr/>
        </p:nvSpPr>
        <p:spPr>
          <a:xfrm>
            <a:off x="4931640" y="4219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9" name="CustomShape 214"/>
          <p:cNvSpPr/>
          <p:nvPr/>
        </p:nvSpPr>
        <p:spPr>
          <a:xfrm>
            <a:off x="4931640" y="4284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00" name="Line 215"/>
          <p:cNvSpPr/>
          <p:nvPr/>
        </p:nvSpPr>
        <p:spPr>
          <a:xfrm>
            <a:off x="4987080" y="4537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01" name="CustomShape 216"/>
          <p:cNvSpPr/>
          <p:nvPr/>
        </p:nvSpPr>
        <p:spPr>
          <a:xfrm>
            <a:off x="5147640" y="3891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2" name="CustomShape 217"/>
          <p:cNvSpPr/>
          <p:nvPr/>
        </p:nvSpPr>
        <p:spPr>
          <a:xfrm>
            <a:off x="5147640" y="3956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03" name="Line 218"/>
          <p:cNvSpPr/>
          <p:nvPr/>
        </p:nvSpPr>
        <p:spPr>
          <a:xfrm>
            <a:off x="5203080" y="420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04" name="CustomShape 219"/>
          <p:cNvSpPr/>
          <p:nvPr/>
        </p:nvSpPr>
        <p:spPr>
          <a:xfrm>
            <a:off x="5416200" y="4251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5" name="CustomShape 220"/>
          <p:cNvSpPr/>
          <p:nvPr/>
        </p:nvSpPr>
        <p:spPr>
          <a:xfrm>
            <a:off x="5416200" y="4316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06" name="Line 221"/>
          <p:cNvSpPr/>
          <p:nvPr/>
        </p:nvSpPr>
        <p:spPr>
          <a:xfrm>
            <a:off x="5471640" y="456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07" name="CustomShape 222"/>
          <p:cNvSpPr/>
          <p:nvPr/>
        </p:nvSpPr>
        <p:spPr>
          <a:xfrm>
            <a:off x="4740840" y="3643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8" name="CustomShape 223"/>
          <p:cNvSpPr/>
          <p:nvPr/>
        </p:nvSpPr>
        <p:spPr>
          <a:xfrm>
            <a:off x="4740840" y="3708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09" name="Line 224"/>
          <p:cNvSpPr/>
          <p:nvPr/>
        </p:nvSpPr>
        <p:spPr>
          <a:xfrm>
            <a:off x="4796280" y="3961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10" name="CustomShape 225"/>
          <p:cNvSpPr/>
          <p:nvPr/>
        </p:nvSpPr>
        <p:spPr>
          <a:xfrm>
            <a:off x="6496200" y="4105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1" name="CustomShape 226"/>
          <p:cNvSpPr/>
          <p:nvPr/>
        </p:nvSpPr>
        <p:spPr>
          <a:xfrm>
            <a:off x="6496200" y="4169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12" name="Line 227"/>
          <p:cNvSpPr/>
          <p:nvPr/>
        </p:nvSpPr>
        <p:spPr>
          <a:xfrm>
            <a:off x="6551640" y="4422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13" name="CustomShape 228"/>
          <p:cNvSpPr/>
          <p:nvPr/>
        </p:nvSpPr>
        <p:spPr>
          <a:xfrm>
            <a:off x="4840200" y="468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4" name="CustomShape 229"/>
          <p:cNvSpPr/>
          <p:nvPr/>
        </p:nvSpPr>
        <p:spPr>
          <a:xfrm>
            <a:off x="4840200" y="474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15" name="Line 230"/>
          <p:cNvSpPr/>
          <p:nvPr/>
        </p:nvSpPr>
        <p:spPr>
          <a:xfrm>
            <a:off x="4895640" y="50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16" name="CustomShape 231"/>
          <p:cNvSpPr/>
          <p:nvPr/>
        </p:nvSpPr>
        <p:spPr>
          <a:xfrm>
            <a:off x="6496200" y="4683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7" name="CustomShape 232"/>
          <p:cNvSpPr/>
          <p:nvPr/>
        </p:nvSpPr>
        <p:spPr>
          <a:xfrm>
            <a:off x="6496200" y="4748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18" name="Line 233"/>
          <p:cNvSpPr/>
          <p:nvPr/>
        </p:nvSpPr>
        <p:spPr>
          <a:xfrm>
            <a:off x="6551640" y="5001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19" name="CustomShape 234"/>
          <p:cNvSpPr/>
          <p:nvPr/>
        </p:nvSpPr>
        <p:spPr>
          <a:xfrm>
            <a:off x="3190320" y="415764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20" name="CustomShape 235"/>
          <p:cNvSpPr/>
          <p:nvPr/>
        </p:nvSpPr>
        <p:spPr>
          <a:xfrm>
            <a:off x="3384000" y="293220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1" name="CustomShape 236"/>
          <p:cNvSpPr/>
          <p:nvPr/>
        </p:nvSpPr>
        <p:spPr>
          <a:xfrm>
            <a:off x="3312000" y="507024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2" name="Line 237"/>
          <p:cNvSpPr/>
          <p:nvPr/>
        </p:nvSpPr>
        <p:spPr>
          <a:xfrm>
            <a:off x="3539880" y="50018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23" name="CustomShape 238"/>
          <p:cNvSpPr/>
          <p:nvPr/>
        </p:nvSpPr>
        <p:spPr>
          <a:xfrm>
            <a:off x="5092200" y="293220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24" name="CustomShape 239"/>
          <p:cNvSpPr/>
          <p:nvPr/>
        </p:nvSpPr>
        <p:spPr>
          <a:xfrm>
            <a:off x="6272280" y="293220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25" name="CustomShape 240"/>
          <p:cNvSpPr/>
          <p:nvPr/>
        </p:nvSpPr>
        <p:spPr>
          <a:xfrm>
            <a:off x="7136280" y="293220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26" name="CustomShape 241"/>
          <p:cNvSpPr/>
          <p:nvPr/>
        </p:nvSpPr>
        <p:spPr>
          <a:xfrm>
            <a:off x="3507120" y="324072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27" name="CustomShape 242"/>
          <p:cNvSpPr/>
          <p:nvPr/>
        </p:nvSpPr>
        <p:spPr>
          <a:xfrm>
            <a:off x="3456000" y="440784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28" name="CustomShape 243"/>
          <p:cNvSpPr/>
          <p:nvPr/>
        </p:nvSpPr>
        <p:spPr>
          <a:xfrm>
            <a:off x="4984200" y="3763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9" name="CustomShape 244"/>
          <p:cNvSpPr/>
          <p:nvPr/>
        </p:nvSpPr>
        <p:spPr>
          <a:xfrm>
            <a:off x="4984200" y="3828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30" name="Line 245"/>
          <p:cNvSpPr/>
          <p:nvPr/>
        </p:nvSpPr>
        <p:spPr>
          <a:xfrm>
            <a:off x="5039640" y="4081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31" name="CustomShape 246"/>
          <p:cNvSpPr/>
          <p:nvPr/>
        </p:nvSpPr>
        <p:spPr>
          <a:xfrm>
            <a:off x="5219640" y="3874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2" name="CustomShape 247"/>
          <p:cNvSpPr/>
          <p:nvPr/>
        </p:nvSpPr>
        <p:spPr>
          <a:xfrm>
            <a:off x="5219640" y="3939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33" name="Line 248"/>
          <p:cNvSpPr/>
          <p:nvPr/>
        </p:nvSpPr>
        <p:spPr>
          <a:xfrm>
            <a:off x="5275080" y="419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34" name="CustomShape 249"/>
          <p:cNvSpPr/>
          <p:nvPr/>
        </p:nvSpPr>
        <p:spPr>
          <a:xfrm>
            <a:off x="5435640" y="354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5" name="CustomShape 250"/>
          <p:cNvSpPr/>
          <p:nvPr/>
        </p:nvSpPr>
        <p:spPr>
          <a:xfrm>
            <a:off x="5435640" y="361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36" name="Line 251"/>
          <p:cNvSpPr/>
          <p:nvPr/>
        </p:nvSpPr>
        <p:spPr>
          <a:xfrm>
            <a:off x="5491080" y="386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37" name="CustomShape 252"/>
          <p:cNvSpPr/>
          <p:nvPr/>
        </p:nvSpPr>
        <p:spPr>
          <a:xfrm>
            <a:off x="5704200" y="390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8" name="CustomShape 253"/>
          <p:cNvSpPr/>
          <p:nvPr/>
        </p:nvSpPr>
        <p:spPr>
          <a:xfrm>
            <a:off x="5704200" y="397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39" name="Line 254"/>
          <p:cNvSpPr/>
          <p:nvPr/>
        </p:nvSpPr>
        <p:spPr>
          <a:xfrm>
            <a:off x="5759640" y="422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40" name="CustomShape 255"/>
          <p:cNvSpPr/>
          <p:nvPr/>
        </p:nvSpPr>
        <p:spPr>
          <a:xfrm>
            <a:off x="5028840" y="3298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CustomShape 256"/>
          <p:cNvSpPr/>
          <p:nvPr/>
        </p:nvSpPr>
        <p:spPr>
          <a:xfrm>
            <a:off x="5028840" y="3363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42" name="Line 257"/>
          <p:cNvSpPr/>
          <p:nvPr/>
        </p:nvSpPr>
        <p:spPr>
          <a:xfrm>
            <a:off x="5084280" y="3616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43" name="CustomShape 258"/>
          <p:cNvSpPr/>
          <p:nvPr/>
        </p:nvSpPr>
        <p:spPr>
          <a:xfrm>
            <a:off x="6784200" y="3760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4" name="CustomShape 259"/>
          <p:cNvSpPr/>
          <p:nvPr/>
        </p:nvSpPr>
        <p:spPr>
          <a:xfrm>
            <a:off x="6784200" y="3825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45" name="Line 260"/>
          <p:cNvSpPr/>
          <p:nvPr/>
        </p:nvSpPr>
        <p:spPr>
          <a:xfrm>
            <a:off x="6839640" y="4078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46" name="CustomShape 261"/>
          <p:cNvSpPr/>
          <p:nvPr/>
        </p:nvSpPr>
        <p:spPr>
          <a:xfrm>
            <a:off x="5128200" y="4339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7" name="CustomShape 262"/>
          <p:cNvSpPr/>
          <p:nvPr/>
        </p:nvSpPr>
        <p:spPr>
          <a:xfrm>
            <a:off x="5128200" y="4404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48" name="Line 263"/>
          <p:cNvSpPr/>
          <p:nvPr/>
        </p:nvSpPr>
        <p:spPr>
          <a:xfrm>
            <a:off x="5183640" y="465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49" name="CustomShape 264"/>
          <p:cNvSpPr/>
          <p:nvPr/>
        </p:nvSpPr>
        <p:spPr>
          <a:xfrm>
            <a:off x="6784200" y="4339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0" name="CustomShape 265"/>
          <p:cNvSpPr/>
          <p:nvPr/>
        </p:nvSpPr>
        <p:spPr>
          <a:xfrm>
            <a:off x="6784200" y="4404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51" name="Line 266"/>
          <p:cNvSpPr/>
          <p:nvPr/>
        </p:nvSpPr>
        <p:spPr>
          <a:xfrm>
            <a:off x="6839640" y="465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52" name="CustomShape 267"/>
          <p:cNvSpPr/>
          <p:nvPr/>
        </p:nvSpPr>
        <p:spPr>
          <a:xfrm>
            <a:off x="3478320" y="381312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53" name="CustomShape 268"/>
          <p:cNvSpPr/>
          <p:nvPr/>
        </p:nvSpPr>
        <p:spPr>
          <a:xfrm>
            <a:off x="3655800" y="257220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4" name="CustomShape 269"/>
          <p:cNvSpPr/>
          <p:nvPr/>
        </p:nvSpPr>
        <p:spPr>
          <a:xfrm>
            <a:off x="3583800" y="471024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5" name="Line 270"/>
          <p:cNvSpPr/>
          <p:nvPr/>
        </p:nvSpPr>
        <p:spPr>
          <a:xfrm>
            <a:off x="3811680" y="46418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56" name="CustomShape 271"/>
          <p:cNvSpPr/>
          <p:nvPr/>
        </p:nvSpPr>
        <p:spPr>
          <a:xfrm>
            <a:off x="5364000" y="257220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57" name="CustomShape 272"/>
          <p:cNvSpPr/>
          <p:nvPr/>
        </p:nvSpPr>
        <p:spPr>
          <a:xfrm>
            <a:off x="6544080" y="257220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58" name="CustomShape 273"/>
          <p:cNvSpPr/>
          <p:nvPr/>
        </p:nvSpPr>
        <p:spPr>
          <a:xfrm>
            <a:off x="7408080" y="257220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59" name="CustomShape 274"/>
          <p:cNvSpPr/>
          <p:nvPr/>
        </p:nvSpPr>
        <p:spPr>
          <a:xfrm>
            <a:off x="3778920" y="288072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60" name="CustomShape 275"/>
          <p:cNvSpPr/>
          <p:nvPr/>
        </p:nvSpPr>
        <p:spPr>
          <a:xfrm>
            <a:off x="3727800" y="404784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61" name="CustomShape 276"/>
          <p:cNvSpPr/>
          <p:nvPr/>
        </p:nvSpPr>
        <p:spPr>
          <a:xfrm>
            <a:off x="5256000" y="3403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2" name="CustomShape 277"/>
          <p:cNvSpPr/>
          <p:nvPr/>
        </p:nvSpPr>
        <p:spPr>
          <a:xfrm>
            <a:off x="5256000" y="3468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63" name="Line 278"/>
          <p:cNvSpPr/>
          <p:nvPr/>
        </p:nvSpPr>
        <p:spPr>
          <a:xfrm>
            <a:off x="5311440" y="3721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64" name="CustomShape 279"/>
          <p:cNvSpPr/>
          <p:nvPr/>
        </p:nvSpPr>
        <p:spPr>
          <a:xfrm>
            <a:off x="5491440" y="3514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5" name="CustomShape 280"/>
          <p:cNvSpPr/>
          <p:nvPr/>
        </p:nvSpPr>
        <p:spPr>
          <a:xfrm>
            <a:off x="5491440" y="3579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66" name="Line 281"/>
          <p:cNvSpPr/>
          <p:nvPr/>
        </p:nvSpPr>
        <p:spPr>
          <a:xfrm>
            <a:off x="5546880" y="383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67" name="CustomShape 282"/>
          <p:cNvSpPr/>
          <p:nvPr/>
        </p:nvSpPr>
        <p:spPr>
          <a:xfrm>
            <a:off x="5707440" y="318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8" name="CustomShape 283"/>
          <p:cNvSpPr/>
          <p:nvPr/>
        </p:nvSpPr>
        <p:spPr>
          <a:xfrm>
            <a:off x="5707440" y="325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69" name="Line 284"/>
          <p:cNvSpPr/>
          <p:nvPr/>
        </p:nvSpPr>
        <p:spPr>
          <a:xfrm>
            <a:off x="5762880" y="35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70" name="CustomShape 285"/>
          <p:cNvSpPr/>
          <p:nvPr/>
        </p:nvSpPr>
        <p:spPr>
          <a:xfrm>
            <a:off x="5976000" y="354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1" name="CustomShape 286"/>
          <p:cNvSpPr/>
          <p:nvPr/>
        </p:nvSpPr>
        <p:spPr>
          <a:xfrm>
            <a:off x="5976000" y="361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72" name="Line 287"/>
          <p:cNvSpPr/>
          <p:nvPr/>
        </p:nvSpPr>
        <p:spPr>
          <a:xfrm>
            <a:off x="6031440" y="386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73" name="CustomShape 288"/>
          <p:cNvSpPr/>
          <p:nvPr/>
        </p:nvSpPr>
        <p:spPr>
          <a:xfrm>
            <a:off x="5300640" y="2938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4" name="CustomShape 289"/>
          <p:cNvSpPr/>
          <p:nvPr/>
        </p:nvSpPr>
        <p:spPr>
          <a:xfrm>
            <a:off x="5300640" y="3003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75" name="Line 290"/>
          <p:cNvSpPr/>
          <p:nvPr/>
        </p:nvSpPr>
        <p:spPr>
          <a:xfrm>
            <a:off x="5356080" y="3256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76" name="CustomShape 291"/>
          <p:cNvSpPr/>
          <p:nvPr/>
        </p:nvSpPr>
        <p:spPr>
          <a:xfrm>
            <a:off x="7056000" y="3400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7" name="CustomShape 292"/>
          <p:cNvSpPr/>
          <p:nvPr/>
        </p:nvSpPr>
        <p:spPr>
          <a:xfrm>
            <a:off x="7056000" y="3465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78" name="Line 293"/>
          <p:cNvSpPr/>
          <p:nvPr/>
        </p:nvSpPr>
        <p:spPr>
          <a:xfrm>
            <a:off x="7111440" y="3718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79" name="CustomShape 294"/>
          <p:cNvSpPr/>
          <p:nvPr/>
        </p:nvSpPr>
        <p:spPr>
          <a:xfrm>
            <a:off x="5400000" y="3979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0" name="CustomShape 295"/>
          <p:cNvSpPr/>
          <p:nvPr/>
        </p:nvSpPr>
        <p:spPr>
          <a:xfrm>
            <a:off x="5400000" y="4044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81" name="Line 296"/>
          <p:cNvSpPr/>
          <p:nvPr/>
        </p:nvSpPr>
        <p:spPr>
          <a:xfrm>
            <a:off x="5455440" y="429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82" name="CustomShape 297"/>
          <p:cNvSpPr/>
          <p:nvPr/>
        </p:nvSpPr>
        <p:spPr>
          <a:xfrm>
            <a:off x="7056000" y="3979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3" name="CustomShape 298"/>
          <p:cNvSpPr/>
          <p:nvPr/>
        </p:nvSpPr>
        <p:spPr>
          <a:xfrm>
            <a:off x="7056000" y="4044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84" name="Line 299"/>
          <p:cNvSpPr/>
          <p:nvPr/>
        </p:nvSpPr>
        <p:spPr>
          <a:xfrm>
            <a:off x="7111440" y="429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85" name="CustomShape 300"/>
          <p:cNvSpPr/>
          <p:nvPr/>
        </p:nvSpPr>
        <p:spPr>
          <a:xfrm>
            <a:off x="3750120" y="345312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86" name="CustomShape 301"/>
          <p:cNvSpPr/>
          <p:nvPr/>
        </p:nvSpPr>
        <p:spPr>
          <a:xfrm>
            <a:off x="3943800" y="221220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7" name="CustomShape 302"/>
          <p:cNvSpPr/>
          <p:nvPr/>
        </p:nvSpPr>
        <p:spPr>
          <a:xfrm>
            <a:off x="3871800" y="435024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8" name="Line 303"/>
          <p:cNvSpPr/>
          <p:nvPr/>
        </p:nvSpPr>
        <p:spPr>
          <a:xfrm>
            <a:off x="4099680" y="42818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89" name="CustomShape 304"/>
          <p:cNvSpPr/>
          <p:nvPr/>
        </p:nvSpPr>
        <p:spPr>
          <a:xfrm>
            <a:off x="5652000" y="221220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90" name="CustomShape 305"/>
          <p:cNvSpPr/>
          <p:nvPr/>
        </p:nvSpPr>
        <p:spPr>
          <a:xfrm>
            <a:off x="6832080" y="221220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91" name="CustomShape 306"/>
          <p:cNvSpPr/>
          <p:nvPr/>
        </p:nvSpPr>
        <p:spPr>
          <a:xfrm>
            <a:off x="7696080" y="221220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92" name="CustomShape 307"/>
          <p:cNvSpPr/>
          <p:nvPr/>
        </p:nvSpPr>
        <p:spPr>
          <a:xfrm>
            <a:off x="4066920" y="252072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93" name="CustomShape 308"/>
          <p:cNvSpPr/>
          <p:nvPr/>
        </p:nvSpPr>
        <p:spPr>
          <a:xfrm>
            <a:off x="4015800" y="368784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094" name="CustomShape 309"/>
          <p:cNvSpPr/>
          <p:nvPr/>
        </p:nvSpPr>
        <p:spPr>
          <a:xfrm>
            <a:off x="5544000" y="3043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5" name="CustomShape 310"/>
          <p:cNvSpPr/>
          <p:nvPr/>
        </p:nvSpPr>
        <p:spPr>
          <a:xfrm>
            <a:off x="5544000" y="3108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96" name="Line 311"/>
          <p:cNvSpPr/>
          <p:nvPr/>
        </p:nvSpPr>
        <p:spPr>
          <a:xfrm>
            <a:off x="5599440" y="3361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097" name="CustomShape 312"/>
          <p:cNvSpPr/>
          <p:nvPr/>
        </p:nvSpPr>
        <p:spPr>
          <a:xfrm>
            <a:off x="5779440" y="3154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8" name="CustomShape 313"/>
          <p:cNvSpPr/>
          <p:nvPr/>
        </p:nvSpPr>
        <p:spPr>
          <a:xfrm>
            <a:off x="5779440" y="3219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99" name="Line 314"/>
          <p:cNvSpPr/>
          <p:nvPr/>
        </p:nvSpPr>
        <p:spPr>
          <a:xfrm>
            <a:off x="5834880" y="3472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00" name="CustomShape 315"/>
          <p:cNvSpPr/>
          <p:nvPr/>
        </p:nvSpPr>
        <p:spPr>
          <a:xfrm>
            <a:off x="5995440" y="282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1" name="CustomShape 316"/>
          <p:cNvSpPr/>
          <p:nvPr/>
        </p:nvSpPr>
        <p:spPr>
          <a:xfrm>
            <a:off x="5995440" y="289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02" name="Line 317"/>
          <p:cNvSpPr/>
          <p:nvPr/>
        </p:nvSpPr>
        <p:spPr>
          <a:xfrm>
            <a:off x="6050880" y="314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03" name="CustomShape 318"/>
          <p:cNvSpPr/>
          <p:nvPr/>
        </p:nvSpPr>
        <p:spPr>
          <a:xfrm>
            <a:off x="6264000" y="318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4" name="CustomShape 319"/>
          <p:cNvSpPr/>
          <p:nvPr/>
        </p:nvSpPr>
        <p:spPr>
          <a:xfrm>
            <a:off x="6264000" y="325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05" name="Line 320"/>
          <p:cNvSpPr/>
          <p:nvPr/>
        </p:nvSpPr>
        <p:spPr>
          <a:xfrm>
            <a:off x="6319440" y="350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06" name="CustomShape 321"/>
          <p:cNvSpPr/>
          <p:nvPr/>
        </p:nvSpPr>
        <p:spPr>
          <a:xfrm>
            <a:off x="5588640" y="25786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7" name="CustomShape 322"/>
          <p:cNvSpPr/>
          <p:nvPr/>
        </p:nvSpPr>
        <p:spPr>
          <a:xfrm>
            <a:off x="5588640" y="26434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08" name="Line 323"/>
          <p:cNvSpPr/>
          <p:nvPr/>
        </p:nvSpPr>
        <p:spPr>
          <a:xfrm>
            <a:off x="5644080" y="28965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09" name="CustomShape 324"/>
          <p:cNvSpPr/>
          <p:nvPr/>
        </p:nvSpPr>
        <p:spPr>
          <a:xfrm>
            <a:off x="7344000" y="30405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0" name="CustomShape 325"/>
          <p:cNvSpPr/>
          <p:nvPr/>
        </p:nvSpPr>
        <p:spPr>
          <a:xfrm>
            <a:off x="7344000" y="31053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11" name="Line 326"/>
          <p:cNvSpPr/>
          <p:nvPr/>
        </p:nvSpPr>
        <p:spPr>
          <a:xfrm>
            <a:off x="7399440" y="33584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12" name="CustomShape 327"/>
          <p:cNvSpPr/>
          <p:nvPr/>
        </p:nvSpPr>
        <p:spPr>
          <a:xfrm>
            <a:off x="5688000" y="3619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3" name="CustomShape 328"/>
          <p:cNvSpPr/>
          <p:nvPr/>
        </p:nvSpPr>
        <p:spPr>
          <a:xfrm>
            <a:off x="5688000" y="3684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14" name="Line 329"/>
          <p:cNvSpPr/>
          <p:nvPr/>
        </p:nvSpPr>
        <p:spPr>
          <a:xfrm>
            <a:off x="5743440" y="393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15" name="CustomShape 330"/>
          <p:cNvSpPr/>
          <p:nvPr/>
        </p:nvSpPr>
        <p:spPr>
          <a:xfrm>
            <a:off x="7344000" y="3619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6" name="CustomShape 331"/>
          <p:cNvSpPr/>
          <p:nvPr/>
        </p:nvSpPr>
        <p:spPr>
          <a:xfrm>
            <a:off x="7344000" y="3684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17" name="Line 332"/>
          <p:cNvSpPr/>
          <p:nvPr/>
        </p:nvSpPr>
        <p:spPr>
          <a:xfrm>
            <a:off x="7399440" y="3937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18" name="CustomShape 333"/>
          <p:cNvSpPr/>
          <p:nvPr/>
        </p:nvSpPr>
        <p:spPr>
          <a:xfrm>
            <a:off x="4038120" y="309312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19" name="CustomShape 334"/>
          <p:cNvSpPr/>
          <p:nvPr/>
        </p:nvSpPr>
        <p:spPr>
          <a:xfrm>
            <a:off x="4231800" y="179496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0" name="CustomShape 335"/>
          <p:cNvSpPr/>
          <p:nvPr/>
        </p:nvSpPr>
        <p:spPr>
          <a:xfrm>
            <a:off x="4159800" y="393300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1" name="Line 336"/>
          <p:cNvSpPr/>
          <p:nvPr/>
        </p:nvSpPr>
        <p:spPr>
          <a:xfrm>
            <a:off x="4387680" y="386460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22" name="CustomShape 337"/>
          <p:cNvSpPr/>
          <p:nvPr/>
        </p:nvSpPr>
        <p:spPr>
          <a:xfrm>
            <a:off x="5940000" y="179496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23" name="CustomShape 338"/>
          <p:cNvSpPr/>
          <p:nvPr/>
        </p:nvSpPr>
        <p:spPr>
          <a:xfrm>
            <a:off x="7120080" y="179496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24" name="CustomShape 339"/>
          <p:cNvSpPr/>
          <p:nvPr/>
        </p:nvSpPr>
        <p:spPr>
          <a:xfrm>
            <a:off x="7984080" y="179496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25" name="CustomShape 340"/>
          <p:cNvSpPr/>
          <p:nvPr/>
        </p:nvSpPr>
        <p:spPr>
          <a:xfrm>
            <a:off x="4354920" y="210348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26" name="CustomShape 341"/>
          <p:cNvSpPr/>
          <p:nvPr/>
        </p:nvSpPr>
        <p:spPr>
          <a:xfrm>
            <a:off x="4303800" y="327060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27" name="CustomShape 342"/>
          <p:cNvSpPr/>
          <p:nvPr/>
        </p:nvSpPr>
        <p:spPr>
          <a:xfrm>
            <a:off x="5832000" y="2626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8" name="CustomShape 343"/>
          <p:cNvSpPr/>
          <p:nvPr/>
        </p:nvSpPr>
        <p:spPr>
          <a:xfrm>
            <a:off x="5832000" y="2691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29" name="Line 344"/>
          <p:cNvSpPr/>
          <p:nvPr/>
        </p:nvSpPr>
        <p:spPr>
          <a:xfrm>
            <a:off x="5887440" y="2944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30" name="CustomShape 345"/>
          <p:cNvSpPr/>
          <p:nvPr/>
        </p:nvSpPr>
        <p:spPr>
          <a:xfrm>
            <a:off x="6067440" y="2737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1" name="CustomShape 346"/>
          <p:cNvSpPr/>
          <p:nvPr/>
        </p:nvSpPr>
        <p:spPr>
          <a:xfrm>
            <a:off x="6067440" y="2802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32" name="Line 347"/>
          <p:cNvSpPr/>
          <p:nvPr/>
        </p:nvSpPr>
        <p:spPr>
          <a:xfrm>
            <a:off x="6122880" y="3055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33" name="CustomShape 348"/>
          <p:cNvSpPr/>
          <p:nvPr/>
        </p:nvSpPr>
        <p:spPr>
          <a:xfrm>
            <a:off x="6283440" y="2410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4" name="CustomShape 349"/>
          <p:cNvSpPr/>
          <p:nvPr/>
        </p:nvSpPr>
        <p:spPr>
          <a:xfrm>
            <a:off x="6283440" y="2475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35" name="Line 350"/>
          <p:cNvSpPr/>
          <p:nvPr/>
        </p:nvSpPr>
        <p:spPr>
          <a:xfrm>
            <a:off x="6338880" y="2728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36" name="CustomShape 351"/>
          <p:cNvSpPr/>
          <p:nvPr/>
        </p:nvSpPr>
        <p:spPr>
          <a:xfrm>
            <a:off x="6552000" y="2770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7" name="CustomShape 352"/>
          <p:cNvSpPr/>
          <p:nvPr/>
        </p:nvSpPr>
        <p:spPr>
          <a:xfrm>
            <a:off x="6552000" y="2835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38" name="Line 353"/>
          <p:cNvSpPr/>
          <p:nvPr/>
        </p:nvSpPr>
        <p:spPr>
          <a:xfrm>
            <a:off x="6607440" y="3088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39" name="CustomShape 354"/>
          <p:cNvSpPr/>
          <p:nvPr/>
        </p:nvSpPr>
        <p:spPr>
          <a:xfrm>
            <a:off x="5876640" y="21614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0" name="CustomShape 355"/>
          <p:cNvSpPr/>
          <p:nvPr/>
        </p:nvSpPr>
        <p:spPr>
          <a:xfrm>
            <a:off x="5876640" y="22262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41" name="Line 356"/>
          <p:cNvSpPr/>
          <p:nvPr/>
        </p:nvSpPr>
        <p:spPr>
          <a:xfrm>
            <a:off x="5932080" y="24793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42" name="CustomShape 357"/>
          <p:cNvSpPr/>
          <p:nvPr/>
        </p:nvSpPr>
        <p:spPr>
          <a:xfrm>
            <a:off x="7632000" y="26233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3" name="CustomShape 358"/>
          <p:cNvSpPr/>
          <p:nvPr/>
        </p:nvSpPr>
        <p:spPr>
          <a:xfrm>
            <a:off x="7632000" y="26881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44" name="Line 359"/>
          <p:cNvSpPr/>
          <p:nvPr/>
        </p:nvSpPr>
        <p:spPr>
          <a:xfrm>
            <a:off x="7687440" y="29412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45" name="CustomShape 360"/>
          <p:cNvSpPr/>
          <p:nvPr/>
        </p:nvSpPr>
        <p:spPr>
          <a:xfrm>
            <a:off x="5976000" y="3202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6" name="CustomShape 361"/>
          <p:cNvSpPr/>
          <p:nvPr/>
        </p:nvSpPr>
        <p:spPr>
          <a:xfrm>
            <a:off x="5976000" y="3267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47" name="Line 362"/>
          <p:cNvSpPr/>
          <p:nvPr/>
        </p:nvSpPr>
        <p:spPr>
          <a:xfrm>
            <a:off x="6031440" y="352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48" name="CustomShape 363"/>
          <p:cNvSpPr/>
          <p:nvPr/>
        </p:nvSpPr>
        <p:spPr>
          <a:xfrm>
            <a:off x="7632000" y="3202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9" name="CustomShape 364"/>
          <p:cNvSpPr/>
          <p:nvPr/>
        </p:nvSpPr>
        <p:spPr>
          <a:xfrm>
            <a:off x="7632000" y="3267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50" name="Line 365"/>
          <p:cNvSpPr/>
          <p:nvPr/>
        </p:nvSpPr>
        <p:spPr>
          <a:xfrm>
            <a:off x="7687440" y="3520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51" name="CustomShape 366"/>
          <p:cNvSpPr/>
          <p:nvPr/>
        </p:nvSpPr>
        <p:spPr>
          <a:xfrm>
            <a:off x="4326120" y="267588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52" name="CustomShape 367"/>
          <p:cNvSpPr/>
          <p:nvPr/>
        </p:nvSpPr>
        <p:spPr>
          <a:xfrm>
            <a:off x="4555800" y="162072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3" name="CustomShape 368"/>
          <p:cNvSpPr/>
          <p:nvPr/>
        </p:nvSpPr>
        <p:spPr>
          <a:xfrm>
            <a:off x="4483800" y="375876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4" name="Line 369"/>
          <p:cNvSpPr/>
          <p:nvPr/>
        </p:nvSpPr>
        <p:spPr>
          <a:xfrm>
            <a:off x="4711680" y="369036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55" name="CustomShape 370"/>
          <p:cNvSpPr/>
          <p:nvPr/>
        </p:nvSpPr>
        <p:spPr>
          <a:xfrm>
            <a:off x="6264000" y="162072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56" name="CustomShape 371"/>
          <p:cNvSpPr/>
          <p:nvPr/>
        </p:nvSpPr>
        <p:spPr>
          <a:xfrm>
            <a:off x="7444080" y="162072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57" name="CustomShape 372"/>
          <p:cNvSpPr/>
          <p:nvPr/>
        </p:nvSpPr>
        <p:spPr>
          <a:xfrm>
            <a:off x="8308080" y="162072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58" name="CustomShape 373"/>
          <p:cNvSpPr/>
          <p:nvPr/>
        </p:nvSpPr>
        <p:spPr>
          <a:xfrm>
            <a:off x="4678920" y="192924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59" name="CustomShape 374"/>
          <p:cNvSpPr/>
          <p:nvPr/>
        </p:nvSpPr>
        <p:spPr>
          <a:xfrm>
            <a:off x="4627800" y="309636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60" name="CustomShape 375"/>
          <p:cNvSpPr/>
          <p:nvPr/>
        </p:nvSpPr>
        <p:spPr>
          <a:xfrm>
            <a:off x="6156000" y="2451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1" name="CustomShape 376"/>
          <p:cNvSpPr/>
          <p:nvPr/>
        </p:nvSpPr>
        <p:spPr>
          <a:xfrm>
            <a:off x="6156000" y="2516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62" name="Line 377"/>
          <p:cNvSpPr/>
          <p:nvPr/>
        </p:nvSpPr>
        <p:spPr>
          <a:xfrm>
            <a:off x="6211440" y="2769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63" name="CustomShape 378"/>
          <p:cNvSpPr/>
          <p:nvPr/>
        </p:nvSpPr>
        <p:spPr>
          <a:xfrm>
            <a:off x="6391440" y="2563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4" name="CustomShape 379"/>
          <p:cNvSpPr/>
          <p:nvPr/>
        </p:nvSpPr>
        <p:spPr>
          <a:xfrm>
            <a:off x="6391440" y="2628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65" name="Line 380"/>
          <p:cNvSpPr/>
          <p:nvPr/>
        </p:nvSpPr>
        <p:spPr>
          <a:xfrm>
            <a:off x="6446880" y="2881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66" name="CustomShape 381"/>
          <p:cNvSpPr/>
          <p:nvPr/>
        </p:nvSpPr>
        <p:spPr>
          <a:xfrm>
            <a:off x="6607440" y="223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7" name="CustomShape 382"/>
          <p:cNvSpPr/>
          <p:nvPr/>
        </p:nvSpPr>
        <p:spPr>
          <a:xfrm>
            <a:off x="6607440" y="230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68" name="Line 383"/>
          <p:cNvSpPr/>
          <p:nvPr/>
        </p:nvSpPr>
        <p:spPr>
          <a:xfrm>
            <a:off x="6662880" y="255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69" name="CustomShape 384"/>
          <p:cNvSpPr/>
          <p:nvPr/>
        </p:nvSpPr>
        <p:spPr>
          <a:xfrm>
            <a:off x="6876000" y="259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0" name="CustomShape 385"/>
          <p:cNvSpPr/>
          <p:nvPr/>
        </p:nvSpPr>
        <p:spPr>
          <a:xfrm>
            <a:off x="6876000" y="266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71" name="Line 386"/>
          <p:cNvSpPr/>
          <p:nvPr/>
        </p:nvSpPr>
        <p:spPr>
          <a:xfrm>
            <a:off x="6931440" y="291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72" name="CustomShape 387"/>
          <p:cNvSpPr/>
          <p:nvPr/>
        </p:nvSpPr>
        <p:spPr>
          <a:xfrm>
            <a:off x="6200640" y="19872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3" name="CustomShape 388"/>
          <p:cNvSpPr/>
          <p:nvPr/>
        </p:nvSpPr>
        <p:spPr>
          <a:xfrm>
            <a:off x="6200640" y="20520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74" name="Line 389"/>
          <p:cNvSpPr/>
          <p:nvPr/>
        </p:nvSpPr>
        <p:spPr>
          <a:xfrm>
            <a:off x="6256080" y="23050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75" name="CustomShape 390"/>
          <p:cNvSpPr/>
          <p:nvPr/>
        </p:nvSpPr>
        <p:spPr>
          <a:xfrm>
            <a:off x="7956000" y="24490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6" name="CustomShape 391"/>
          <p:cNvSpPr/>
          <p:nvPr/>
        </p:nvSpPr>
        <p:spPr>
          <a:xfrm>
            <a:off x="7956000" y="25138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77" name="Line 392"/>
          <p:cNvSpPr/>
          <p:nvPr/>
        </p:nvSpPr>
        <p:spPr>
          <a:xfrm>
            <a:off x="8011440" y="27669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78" name="CustomShape 393"/>
          <p:cNvSpPr/>
          <p:nvPr/>
        </p:nvSpPr>
        <p:spPr>
          <a:xfrm>
            <a:off x="6300000" y="3027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9" name="CustomShape 394"/>
          <p:cNvSpPr/>
          <p:nvPr/>
        </p:nvSpPr>
        <p:spPr>
          <a:xfrm>
            <a:off x="6300000" y="3092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80" name="Line 395"/>
          <p:cNvSpPr/>
          <p:nvPr/>
        </p:nvSpPr>
        <p:spPr>
          <a:xfrm>
            <a:off x="6355440" y="334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81" name="CustomShape 396"/>
          <p:cNvSpPr/>
          <p:nvPr/>
        </p:nvSpPr>
        <p:spPr>
          <a:xfrm>
            <a:off x="7956000" y="3027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2" name="CustomShape 397"/>
          <p:cNvSpPr/>
          <p:nvPr/>
        </p:nvSpPr>
        <p:spPr>
          <a:xfrm>
            <a:off x="7956000" y="3092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83" name="Line 398"/>
          <p:cNvSpPr/>
          <p:nvPr/>
        </p:nvSpPr>
        <p:spPr>
          <a:xfrm>
            <a:off x="8011440" y="3345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84" name="CustomShape 399"/>
          <p:cNvSpPr/>
          <p:nvPr/>
        </p:nvSpPr>
        <p:spPr>
          <a:xfrm>
            <a:off x="4650120" y="250164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85" name="CustomShape 400"/>
          <p:cNvSpPr/>
          <p:nvPr/>
        </p:nvSpPr>
        <p:spPr>
          <a:xfrm>
            <a:off x="4680000" y="316800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6" name="CustomShape 401"/>
          <p:cNvSpPr/>
          <p:nvPr/>
        </p:nvSpPr>
        <p:spPr>
          <a:xfrm>
            <a:off x="4608000" y="530604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7" name="Line 402"/>
          <p:cNvSpPr/>
          <p:nvPr/>
        </p:nvSpPr>
        <p:spPr>
          <a:xfrm>
            <a:off x="4835880" y="52376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88" name="CustomShape 403"/>
          <p:cNvSpPr/>
          <p:nvPr/>
        </p:nvSpPr>
        <p:spPr>
          <a:xfrm>
            <a:off x="6388200" y="316800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89" name="CustomShape 404"/>
          <p:cNvSpPr/>
          <p:nvPr/>
        </p:nvSpPr>
        <p:spPr>
          <a:xfrm>
            <a:off x="7568280" y="316800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90" name="CustomShape 405"/>
          <p:cNvSpPr/>
          <p:nvPr/>
        </p:nvSpPr>
        <p:spPr>
          <a:xfrm>
            <a:off x="8432280" y="316800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91" name="CustomShape 406"/>
          <p:cNvSpPr/>
          <p:nvPr/>
        </p:nvSpPr>
        <p:spPr>
          <a:xfrm>
            <a:off x="4803120" y="347652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92" name="CustomShape 407"/>
          <p:cNvSpPr/>
          <p:nvPr/>
        </p:nvSpPr>
        <p:spPr>
          <a:xfrm>
            <a:off x="4752000" y="464364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93" name="CustomShape 408"/>
          <p:cNvSpPr/>
          <p:nvPr/>
        </p:nvSpPr>
        <p:spPr>
          <a:xfrm>
            <a:off x="6280200" y="3999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4" name="CustomShape 409"/>
          <p:cNvSpPr/>
          <p:nvPr/>
        </p:nvSpPr>
        <p:spPr>
          <a:xfrm>
            <a:off x="6280200" y="4064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95" name="Line 410"/>
          <p:cNvSpPr/>
          <p:nvPr/>
        </p:nvSpPr>
        <p:spPr>
          <a:xfrm>
            <a:off x="6335640" y="431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96" name="CustomShape 411"/>
          <p:cNvSpPr/>
          <p:nvPr/>
        </p:nvSpPr>
        <p:spPr>
          <a:xfrm>
            <a:off x="6515640" y="4110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7" name="CustomShape 412"/>
          <p:cNvSpPr/>
          <p:nvPr/>
        </p:nvSpPr>
        <p:spPr>
          <a:xfrm>
            <a:off x="6515640" y="4175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98" name="Line 413"/>
          <p:cNvSpPr/>
          <p:nvPr/>
        </p:nvSpPr>
        <p:spPr>
          <a:xfrm>
            <a:off x="6571080" y="4428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99" name="CustomShape 414"/>
          <p:cNvSpPr/>
          <p:nvPr/>
        </p:nvSpPr>
        <p:spPr>
          <a:xfrm>
            <a:off x="6731640" y="3783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0" name="CustomShape 415"/>
          <p:cNvSpPr/>
          <p:nvPr/>
        </p:nvSpPr>
        <p:spPr>
          <a:xfrm>
            <a:off x="6731640" y="3848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01" name="Line 416"/>
          <p:cNvSpPr/>
          <p:nvPr/>
        </p:nvSpPr>
        <p:spPr>
          <a:xfrm>
            <a:off x="6787080" y="410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2" name="CustomShape 417"/>
          <p:cNvSpPr/>
          <p:nvPr/>
        </p:nvSpPr>
        <p:spPr>
          <a:xfrm>
            <a:off x="7000200" y="4143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3" name="CustomShape 418"/>
          <p:cNvSpPr/>
          <p:nvPr/>
        </p:nvSpPr>
        <p:spPr>
          <a:xfrm>
            <a:off x="7000200" y="4208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04" name="Line 419"/>
          <p:cNvSpPr/>
          <p:nvPr/>
        </p:nvSpPr>
        <p:spPr>
          <a:xfrm>
            <a:off x="7055640" y="446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5" name="CustomShape 420"/>
          <p:cNvSpPr/>
          <p:nvPr/>
        </p:nvSpPr>
        <p:spPr>
          <a:xfrm>
            <a:off x="6324840" y="3534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6" name="CustomShape 421"/>
          <p:cNvSpPr/>
          <p:nvPr/>
        </p:nvSpPr>
        <p:spPr>
          <a:xfrm>
            <a:off x="6324840" y="3599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07" name="Line 422"/>
          <p:cNvSpPr/>
          <p:nvPr/>
        </p:nvSpPr>
        <p:spPr>
          <a:xfrm>
            <a:off x="6380280" y="385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8" name="CustomShape 423"/>
          <p:cNvSpPr/>
          <p:nvPr/>
        </p:nvSpPr>
        <p:spPr>
          <a:xfrm>
            <a:off x="8080200" y="3996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9" name="CustomShape 424"/>
          <p:cNvSpPr/>
          <p:nvPr/>
        </p:nvSpPr>
        <p:spPr>
          <a:xfrm>
            <a:off x="8080200" y="4061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10" name="Line 425"/>
          <p:cNvSpPr/>
          <p:nvPr/>
        </p:nvSpPr>
        <p:spPr>
          <a:xfrm>
            <a:off x="8135640" y="4314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11" name="CustomShape 426"/>
          <p:cNvSpPr/>
          <p:nvPr/>
        </p:nvSpPr>
        <p:spPr>
          <a:xfrm>
            <a:off x="6424200" y="4575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2" name="CustomShape 427"/>
          <p:cNvSpPr/>
          <p:nvPr/>
        </p:nvSpPr>
        <p:spPr>
          <a:xfrm>
            <a:off x="6424200" y="4640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13" name="Line 428"/>
          <p:cNvSpPr/>
          <p:nvPr/>
        </p:nvSpPr>
        <p:spPr>
          <a:xfrm>
            <a:off x="6479640" y="489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14" name="CustomShape 429"/>
          <p:cNvSpPr/>
          <p:nvPr/>
        </p:nvSpPr>
        <p:spPr>
          <a:xfrm>
            <a:off x="8080200" y="4575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5" name="CustomShape 430"/>
          <p:cNvSpPr/>
          <p:nvPr/>
        </p:nvSpPr>
        <p:spPr>
          <a:xfrm>
            <a:off x="8080200" y="4640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16" name="Line 431"/>
          <p:cNvSpPr/>
          <p:nvPr/>
        </p:nvSpPr>
        <p:spPr>
          <a:xfrm>
            <a:off x="8135640" y="4893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17" name="CustomShape 432"/>
          <p:cNvSpPr/>
          <p:nvPr/>
        </p:nvSpPr>
        <p:spPr>
          <a:xfrm>
            <a:off x="4774320" y="404892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p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f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18" name="CustomShape 433"/>
          <p:cNvSpPr/>
          <p:nvPr/>
        </p:nvSpPr>
        <p:spPr>
          <a:xfrm>
            <a:off x="4968000" y="282348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9" name="CustomShape 434"/>
          <p:cNvSpPr/>
          <p:nvPr/>
        </p:nvSpPr>
        <p:spPr>
          <a:xfrm>
            <a:off x="4896000" y="496152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Feature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0" name="Line 435"/>
          <p:cNvSpPr/>
          <p:nvPr/>
        </p:nvSpPr>
        <p:spPr>
          <a:xfrm>
            <a:off x="5123880" y="489312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21" name="CustomShape 436"/>
          <p:cNvSpPr/>
          <p:nvPr/>
        </p:nvSpPr>
        <p:spPr>
          <a:xfrm>
            <a:off x="6676200" y="282348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22" name="CustomShape 437"/>
          <p:cNvSpPr/>
          <p:nvPr/>
        </p:nvSpPr>
        <p:spPr>
          <a:xfrm>
            <a:off x="7856280" y="282348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23" name="CustomShape 438"/>
          <p:cNvSpPr/>
          <p:nvPr/>
        </p:nvSpPr>
        <p:spPr>
          <a:xfrm>
            <a:off x="8720280" y="282348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24" name="CustomShape 439"/>
          <p:cNvSpPr/>
          <p:nvPr/>
        </p:nvSpPr>
        <p:spPr>
          <a:xfrm>
            <a:off x="5091120" y="313200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high_lev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25" name="CustomShape 440"/>
          <p:cNvSpPr/>
          <p:nvPr/>
        </p:nvSpPr>
        <p:spPr>
          <a:xfrm>
            <a:off x="5040000" y="429912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26" name="CustomShape 441"/>
          <p:cNvSpPr/>
          <p:nvPr/>
        </p:nvSpPr>
        <p:spPr>
          <a:xfrm>
            <a:off x="6568200" y="3654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7" name="CustomShape 442"/>
          <p:cNvSpPr/>
          <p:nvPr/>
        </p:nvSpPr>
        <p:spPr>
          <a:xfrm>
            <a:off x="6568200" y="3719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28" name="Line 443"/>
          <p:cNvSpPr/>
          <p:nvPr/>
        </p:nvSpPr>
        <p:spPr>
          <a:xfrm>
            <a:off x="6623640" y="397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29" name="CustomShape 444"/>
          <p:cNvSpPr/>
          <p:nvPr/>
        </p:nvSpPr>
        <p:spPr>
          <a:xfrm>
            <a:off x="6803640" y="376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0" name="CustomShape 445"/>
          <p:cNvSpPr/>
          <p:nvPr/>
        </p:nvSpPr>
        <p:spPr>
          <a:xfrm>
            <a:off x="6803640" y="383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31" name="Line 446"/>
          <p:cNvSpPr/>
          <p:nvPr/>
        </p:nvSpPr>
        <p:spPr>
          <a:xfrm>
            <a:off x="6859080" y="408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32" name="CustomShape 447"/>
          <p:cNvSpPr/>
          <p:nvPr/>
        </p:nvSpPr>
        <p:spPr>
          <a:xfrm>
            <a:off x="7019640" y="343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3" name="CustomShape 448"/>
          <p:cNvSpPr/>
          <p:nvPr/>
        </p:nvSpPr>
        <p:spPr>
          <a:xfrm>
            <a:off x="7019640" y="350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34" name="Line 449"/>
          <p:cNvSpPr/>
          <p:nvPr/>
        </p:nvSpPr>
        <p:spPr>
          <a:xfrm>
            <a:off x="7075080" y="375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35" name="CustomShape 450"/>
          <p:cNvSpPr/>
          <p:nvPr/>
        </p:nvSpPr>
        <p:spPr>
          <a:xfrm>
            <a:off x="7288200" y="379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6" name="CustomShape 451"/>
          <p:cNvSpPr/>
          <p:nvPr/>
        </p:nvSpPr>
        <p:spPr>
          <a:xfrm>
            <a:off x="7288200" y="386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37" name="Line 452"/>
          <p:cNvSpPr/>
          <p:nvPr/>
        </p:nvSpPr>
        <p:spPr>
          <a:xfrm>
            <a:off x="7343640" y="411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38" name="CustomShape 453"/>
          <p:cNvSpPr/>
          <p:nvPr/>
        </p:nvSpPr>
        <p:spPr>
          <a:xfrm>
            <a:off x="6612840" y="3189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9" name="CustomShape 454"/>
          <p:cNvSpPr/>
          <p:nvPr/>
        </p:nvSpPr>
        <p:spPr>
          <a:xfrm>
            <a:off x="6612840" y="3254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40" name="Line 455"/>
          <p:cNvSpPr/>
          <p:nvPr/>
        </p:nvSpPr>
        <p:spPr>
          <a:xfrm>
            <a:off x="6668280" y="350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41" name="CustomShape 456"/>
          <p:cNvSpPr/>
          <p:nvPr/>
        </p:nvSpPr>
        <p:spPr>
          <a:xfrm>
            <a:off x="8368200" y="3651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2" name="CustomShape 457"/>
          <p:cNvSpPr/>
          <p:nvPr/>
        </p:nvSpPr>
        <p:spPr>
          <a:xfrm>
            <a:off x="8368200" y="3716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43" name="Line 458"/>
          <p:cNvSpPr/>
          <p:nvPr/>
        </p:nvSpPr>
        <p:spPr>
          <a:xfrm>
            <a:off x="8423640" y="3969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44" name="CustomShape 459"/>
          <p:cNvSpPr/>
          <p:nvPr/>
        </p:nvSpPr>
        <p:spPr>
          <a:xfrm>
            <a:off x="6712200" y="4230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5" name="CustomShape 460"/>
          <p:cNvSpPr/>
          <p:nvPr/>
        </p:nvSpPr>
        <p:spPr>
          <a:xfrm>
            <a:off x="6712200" y="4295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46" name="Line 461"/>
          <p:cNvSpPr/>
          <p:nvPr/>
        </p:nvSpPr>
        <p:spPr>
          <a:xfrm>
            <a:off x="6767640" y="454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47" name="CustomShape 462"/>
          <p:cNvSpPr/>
          <p:nvPr/>
        </p:nvSpPr>
        <p:spPr>
          <a:xfrm>
            <a:off x="8368200" y="4230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8" name="CustomShape 463"/>
          <p:cNvSpPr/>
          <p:nvPr/>
        </p:nvSpPr>
        <p:spPr>
          <a:xfrm>
            <a:off x="8368200" y="4295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49" name="Line 464"/>
          <p:cNvSpPr/>
          <p:nvPr/>
        </p:nvSpPr>
        <p:spPr>
          <a:xfrm>
            <a:off x="8423640" y="454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50" name="CustomShape 465"/>
          <p:cNvSpPr/>
          <p:nvPr/>
        </p:nvSpPr>
        <p:spPr>
          <a:xfrm>
            <a:off x="5062320" y="370440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51" name="CustomShape 466"/>
          <p:cNvSpPr/>
          <p:nvPr/>
        </p:nvSpPr>
        <p:spPr>
          <a:xfrm>
            <a:off x="5239800" y="246348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2" name="CustomShape 467"/>
          <p:cNvSpPr/>
          <p:nvPr/>
        </p:nvSpPr>
        <p:spPr>
          <a:xfrm>
            <a:off x="5167800" y="460152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a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t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u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r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3" name="Line 468"/>
          <p:cNvSpPr/>
          <p:nvPr/>
        </p:nvSpPr>
        <p:spPr>
          <a:xfrm>
            <a:off x="5395680" y="453312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54" name="CustomShape 469"/>
          <p:cNvSpPr/>
          <p:nvPr/>
        </p:nvSpPr>
        <p:spPr>
          <a:xfrm>
            <a:off x="6948000" y="246348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55" name="CustomShape 470"/>
          <p:cNvSpPr/>
          <p:nvPr/>
        </p:nvSpPr>
        <p:spPr>
          <a:xfrm>
            <a:off x="8128080" y="246348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l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m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56" name="CustomShape 471"/>
          <p:cNvSpPr/>
          <p:nvPr/>
        </p:nvSpPr>
        <p:spPr>
          <a:xfrm>
            <a:off x="8992080" y="246348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57" name="CustomShape 472"/>
          <p:cNvSpPr/>
          <p:nvPr/>
        </p:nvSpPr>
        <p:spPr>
          <a:xfrm>
            <a:off x="5362920" y="277200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58" name="CustomShape 473"/>
          <p:cNvSpPr/>
          <p:nvPr/>
        </p:nvSpPr>
        <p:spPr>
          <a:xfrm>
            <a:off x="5311800" y="393912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59" name="CustomShape 474"/>
          <p:cNvSpPr/>
          <p:nvPr/>
        </p:nvSpPr>
        <p:spPr>
          <a:xfrm>
            <a:off x="6840000" y="3294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0" name="CustomShape 475"/>
          <p:cNvSpPr/>
          <p:nvPr/>
        </p:nvSpPr>
        <p:spPr>
          <a:xfrm>
            <a:off x="6840000" y="3359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61" name="Line 476"/>
          <p:cNvSpPr/>
          <p:nvPr/>
        </p:nvSpPr>
        <p:spPr>
          <a:xfrm>
            <a:off x="6895440" y="361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62" name="CustomShape 477"/>
          <p:cNvSpPr/>
          <p:nvPr/>
        </p:nvSpPr>
        <p:spPr>
          <a:xfrm>
            <a:off x="7075440" y="340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3" name="CustomShape 478"/>
          <p:cNvSpPr/>
          <p:nvPr/>
        </p:nvSpPr>
        <p:spPr>
          <a:xfrm>
            <a:off x="7075440" y="347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64" name="Line 479"/>
          <p:cNvSpPr/>
          <p:nvPr/>
        </p:nvSpPr>
        <p:spPr>
          <a:xfrm>
            <a:off x="7130880" y="372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65" name="CustomShape 480"/>
          <p:cNvSpPr/>
          <p:nvPr/>
        </p:nvSpPr>
        <p:spPr>
          <a:xfrm>
            <a:off x="7291440" y="307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6" name="CustomShape 481"/>
          <p:cNvSpPr/>
          <p:nvPr/>
        </p:nvSpPr>
        <p:spPr>
          <a:xfrm>
            <a:off x="7291440" y="314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67" name="Line 482"/>
          <p:cNvSpPr/>
          <p:nvPr/>
        </p:nvSpPr>
        <p:spPr>
          <a:xfrm>
            <a:off x="7346880" y="339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68" name="CustomShape 483"/>
          <p:cNvSpPr/>
          <p:nvPr/>
        </p:nvSpPr>
        <p:spPr>
          <a:xfrm>
            <a:off x="7560000" y="343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9" name="CustomShape 484"/>
          <p:cNvSpPr/>
          <p:nvPr/>
        </p:nvSpPr>
        <p:spPr>
          <a:xfrm>
            <a:off x="7560000" y="350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70" name="Line 485"/>
          <p:cNvSpPr/>
          <p:nvPr/>
        </p:nvSpPr>
        <p:spPr>
          <a:xfrm>
            <a:off x="7615440" y="375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71" name="CustomShape 486"/>
          <p:cNvSpPr/>
          <p:nvPr/>
        </p:nvSpPr>
        <p:spPr>
          <a:xfrm>
            <a:off x="6884640" y="2829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2" name="CustomShape 487"/>
          <p:cNvSpPr/>
          <p:nvPr/>
        </p:nvSpPr>
        <p:spPr>
          <a:xfrm>
            <a:off x="6884640" y="2894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73" name="Line 488"/>
          <p:cNvSpPr/>
          <p:nvPr/>
        </p:nvSpPr>
        <p:spPr>
          <a:xfrm>
            <a:off x="6940080" y="314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74" name="CustomShape 489"/>
          <p:cNvSpPr/>
          <p:nvPr/>
        </p:nvSpPr>
        <p:spPr>
          <a:xfrm>
            <a:off x="8640000" y="3291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5" name="CustomShape 490"/>
          <p:cNvSpPr/>
          <p:nvPr/>
        </p:nvSpPr>
        <p:spPr>
          <a:xfrm>
            <a:off x="8640000" y="3356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76" name="Line 491"/>
          <p:cNvSpPr/>
          <p:nvPr/>
        </p:nvSpPr>
        <p:spPr>
          <a:xfrm>
            <a:off x="8695440" y="3609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77" name="CustomShape 492"/>
          <p:cNvSpPr/>
          <p:nvPr/>
        </p:nvSpPr>
        <p:spPr>
          <a:xfrm>
            <a:off x="6984000" y="3870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8" name="CustomShape 493"/>
          <p:cNvSpPr/>
          <p:nvPr/>
        </p:nvSpPr>
        <p:spPr>
          <a:xfrm>
            <a:off x="6984000" y="3935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79" name="Line 494"/>
          <p:cNvSpPr/>
          <p:nvPr/>
        </p:nvSpPr>
        <p:spPr>
          <a:xfrm>
            <a:off x="7039440" y="418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80" name="CustomShape 495"/>
          <p:cNvSpPr/>
          <p:nvPr/>
        </p:nvSpPr>
        <p:spPr>
          <a:xfrm>
            <a:off x="8640000" y="3870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1" name="CustomShape 496"/>
          <p:cNvSpPr/>
          <p:nvPr/>
        </p:nvSpPr>
        <p:spPr>
          <a:xfrm>
            <a:off x="8640000" y="3935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82" name="Line 497"/>
          <p:cNvSpPr/>
          <p:nvPr/>
        </p:nvSpPr>
        <p:spPr>
          <a:xfrm>
            <a:off x="8695440" y="418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83" name="CustomShape 498"/>
          <p:cNvSpPr/>
          <p:nvPr/>
        </p:nvSpPr>
        <p:spPr>
          <a:xfrm>
            <a:off x="5334120" y="334440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84" name="CustomShape 499"/>
          <p:cNvSpPr/>
          <p:nvPr/>
        </p:nvSpPr>
        <p:spPr>
          <a:xfrm>
            <a:off x="5527800" y="210348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5" name="CustomShape 500"/>
          <p:cNvSpPr/>
          <p:nvPr/>
        </p:nvSpPr>
        <p:spPr>
          <a:xfrm>
            <a:off x="5455800" y="424152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a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t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u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r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6" name="Line 501"/>
          <p:cNvSpPr/>
          <p:nvPr/>
        </p:nvSpPr>
        <p:spPr>
          <a:xfrm>
            <a:off x="5683680" y="417312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87" name="CustomShape 502"/>
          <p:cNvSpPr/>
          <p:nvPr/>
        </p:nvSpPr>
        <p:spPr>
          <a:xfrm>
            <a:off x="7236000" y="210348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88" name="CustomShape 503"/>
          <p:cNvSpPr/>
          <p:nvPr/>
        </p:nvSpPr>
        <p:spPr>
          <a:xfrm>
            <a:off x="8416080" y="210348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l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m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89" name="CustomShape 504"/>
          <p:cNvSpPr/>
          <p:nvPr/>
        </p:nvSpPr>
        <p:spPr>
          <a:xfrm>
            <a:off x="9280080" y="210348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90" name="CustomShape 505"/>
          <p:cNvSpPr/>
          <p:nvPr/>
        </p:nvSpPr>
        <p:spPr>
          <a:xfrm>
            <a:off x="5650920" y="241200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91" name="CustomShape 506"/>
          <p:cNvSpPr/>
          <p:nvPr/>
        </p:nvSpPr>
        <p:spPr>
          <a:xfrm>
            <a:off x="5599800" y="357912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92" name="CustomShape 507"/>
          <p:cNvSpPr/>
          <p:nvPr/>
        </p:nvSpPr>
        <p:spPr>
          <a:xfrm>
            <a:off x="7128000" y="2934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3" name="CustomShape 508"/>
          <p:cNvSpPr/>
          <p:nvPr/>
        </p:nvSpPr>
        <p:spPr>
          <a:xfrm>
            <a:off x="7128000" y="2999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94" name="Line 509"/>
          <p:cNvSpPr/>
          <p:nvPr/>
        </p:nvSpPr>
        <p:spPr>
          <a:xfrm>
            <a:off x="7183440" y="3252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95" name="CustomShape 510"/>
          <p:cNvSpPr/>
          <p:nvPr/>
        </p:nvSpPr>
        <p:spPr>
          <a:xfrm>
            <a:off x="7363440" y="3045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6" name="CustomShape 511"/>
          <p:cNvSpPr/>
          <p:nvPr/>
        </p:nvSpPr>
        <p:spPr>
          <a:xfrm>
            <a:off x="7363440" y="3110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97" name="Line 512"/>
          <p:cNvSpPr/>
          <p:nvPr/>
        </p:nvSpPr>
        <p:spPr>
          <a:xfrm>
            <a:off x="7418880" y="3363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98" name="CustomShape 513"/>
          <p:cNvSpPr/>
          <p:nvPr/>
        </p:nvSpPr>
        <p:spPr>
          <a:xfrm>
            <a:off x="7579440" y="271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9" name="CustomShape 514"/>
          <p:cNvSpPr/>
          <p:nvPr/>
        </p:nvSpPr>
        <p:spPr>
          <a:xfrm>
            <a:off x="7579440" y="278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00" name="Line 515"/>
          <p:cNvSpPr/>
          <p:nvPr/>
        </p:nvSpPr>
        <p:spPr>
          <a:xfrm>
            <a:off x="7634880" y="303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01" name="CustomShape 516"/>
          <p:cNvSpPr/>
          <p:nvPr/>
        </p:nvSpPr>
        <p:spPr>
          <a:xfrm>
            <a:off x="7848000" y="307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2" name="CustomShape 517"/>
          <p:cNvSpPr/>
          <p:nvPr/>
        </p:nvSpPr>
        <p:spPr>
          <a:xfrm>
            <a:off x="7848000" y="314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03" name="Line 518"/>
          <p:cNvSpPr/>
          <p:nvPr/>
        </p:nvSpPr>
        <p:spPr>
          <a:xfrm>
            <a:off x="7903440" y="339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04" name="CustomShape 519"/>
          <p:cNvSpPr/>
          <p:nvPr/>
        </p:nvSpPr>
        <p:spPr>
          <a:xfrm>
            <a:off x="7172640" y="24699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5" name="CustomShape 520"/>
          <p:cNvSpPr/>
          <p:nvPr/>
        </p:nvSpPr>
        <p:spPr>
          <a:xfrm>
            <a:off x="7172640" y="25347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06" name="Line 521"/>
          <p:cNvSpPr/>
          <p:nvPr/>
        </p:nvSpPr>
        <p:spPr>
          <a:xfrm>
            <a:off x="7228080" y="27878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07" name="CustomShape 522"/>
          <p:cNvSpPr/>
          <p:nvPr/>
        </p:nvSpPr>
        <p:spPr>
          <a:xfrm>
            <a:off x="8928000" y="29318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8" name="CustomShape 523"/>
          <p:cNvSpPr/>
          <p:nvPr/>
        </p:nvSpPr>
        <p:spPr>
          <a:xfrm>
            <a:off x="8928000" y="29966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09" name="Line 524"/>
          <p:cNvSpPr/>
          <p:nvPr/>
        </p:nvSpPr>
        <p:spPr>
          <a:xfrm>
            <a:off x="8983440" y="32497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10" name="CustomShape 525"/>
          <p:cNvSpPr/>
          <p:nvPr/>
        </p:nvSpPr>
        <p:spPr>
          <a:xfrm>
            <a:off x="7272000" y="3510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1" name="CustomShape 526"/>
          <p:cNvSpPr/>
          <p:nvPr/>
        </p:nvSpPr>
        <p:spPr>
          <a:xfrm>
            <a:off x="7272000" y="3575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12" name="Line 527"/>
          <p:cNvSpPr/>
          <p:nvPr/>
        </p:nvSpPr>
        <p:spPr>
          <a:xfrm>
            <a:off x="7327440" y="382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13" name="CustomShape 528"/>
          <p:cNvSpPr/>
          <p:nvPr/>
        </p:nvSpPr>
        <p:spPr>
          <a:xfrm>
            <a:off x="8928000" y="3510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4" name="CustomShape 529"/>
          <p:cNvSpPr/>
          <p:nvPr/>
        </p:nvSpPr>
        <p:spPr>
          <a:xfrm>
            <a:off x="8928000" y="3575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15" name="Line 530"/>
          <p:cNvSpPr/>
          <p:nvPr/>
        </p:nvSpPr>
        <p:spPr>
          <a:xfrm>
            <a:off x="8983440" y="3828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16" name="CustomShape 531"/>
          <p:cNvSpPr/>
          <p:nvPr/>
        </p:nvSpPr>
        <p:spPr>
          <a:xfrm>
            <a:off x="5622120" y="298440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17" name="CustomShape 532"/>
          <p:cNvSpPr/>
          <p:nvPr/>
        </p:nvSpPr>
        <p:spPr>
          <a:xfrm>
            <a:off x="5815800" y="168624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8" name="CustomShape 533"/>
          <p:cNvSpPr/>
          <p:nvPr/>
        </p:nvSpPr>
        <p:spPr>
          <a:xfrm>
            <a:off x="5743800" y="382428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a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t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u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r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9" name="Line 534"/>
          <p:cNvSpPr/>
          <p:nvPr/>
        </p:nvSpPr>
        <p:spPr>
          <a:xfrm>
            <a:off x="5971680" y="375588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20" name="CustomShape 535"/>
          <p:cNvSpPr/>
          <p:nvPr/>
        </p:nvSpPr>
        <p:spPr>
          <a:xfrm>
            <a:off x="7524000" y="168624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21" name="CustomShape 536"/>
          <p:cNvSpPr/>
          <p:nvPr/>
        </p:nvSpPr>
        <p:spPr>
          <a:xfrm>
            <a:off x="8704080" y="168624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l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m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22" name="CustomShape 537"/>
          <p:cNvSpPr/>
          <p:nvPr/>
        </p:nvSpPr>
        <p:spPr>
          <a:xfrm>
            <a:off x="9568080" y="168624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@error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23" name="CustomShape 538"/>
          <p:cNvSpPr/>
          <p:nvPr/>
        </p:nvSpPr>
        <p:spPr>
          <a:xfrm>
            <a:off x="5938920" y="199476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24" name="CustomShape 539"/>
          <p:cNvSpPr/>
          <p:nvPr/>
        </p:nvSpPr>
        <p:spPr>
          <a:xfrm>
            <a:off x="5887800" y="316188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n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i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25" name="CustomShape 540"/>
          <p:cNvSpPr/>
          <p:nvPr/>
        </p:nvSpPr>
        <p:spPr>
          <a:xfrm>
            <a:off x="7416000" y="2517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6" name="CustomShape 541"/>
          <p:cNvSpPr/>
          <p:nvPr/>
        </p:nvSpPr>
        <p:spPr>
          <a:xfrm>
            <a:off x="7416000" y="2582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27" name="Line 542"/>
          <p:cNvSpPr/>
          <p:nvPr/>
        </p:nvSpPr>
        <p:spPr>
          <a:xfrm>
            <a:off x="7471440" y="2835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28" name="CustomShape 543"/>
          <p:cNvSpPr/>
          <p:nvPr/>
        </p:nvSpPr>
        <p:spPr>
          <a:xfrm>
            <a:off x="7651440" y="2628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9" name="CustomShape 544"/>
          <p:cNvSpPr/>
          <p:nvPr/>
        </p:nvSpPr>
        <p:spPr>
          <a:xfrm>
            <a:off x="7651440" y="2693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30" name="Line 545"/>
          <p:cNvSpPr/>
          <p:nvPr/>
        </p:nvSpPr>
        <p:spPr>
          <a:xfrm>
            <a:off x="7706880" y="2946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31" name="CustomShape 546"/>
          <p:cNvSpPr/>
          <p:nvPr/>
        </p:nvSpPr>
        <p:spPr>
          <a:xfrm>
            <a:off x="7867440" y="2301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2" name="CustomShape 547"/>
          <p:cNvSpPr/>
          <p:nvPr/>
        </p:nvSpPr>
        <p:spPr>
          <a:xfrm>
            <a:off x="7867440" y="2366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33" name="Line 548"/>
          <p:cNvSpPr/>
          <p:nvPr/>
        </p:nvSpPr>
        <p:spPr>
          <a:xfrm>
            <a:off x="7922880" y="261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34" name="CustomShape 549"/>
          <p:cNvSpPr/>
          <p:nvPr/>
        </p:nvSpPr>
        <p:spPr>
          <a:xfrm>
            <a:off x="8136000" y="2661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5" name="CustomShape 550"/>
          <p:cNvSpPr/>
          <p:nvPr/>
        </p:nvSpPr>
        <p:spPr>
          <a:xfrm>
            <a:off x="8136000" y="2726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36" name="Line 551"/>
          <p:cNvSpPr/>
          <p:nvPr/>
        </p:nvSpPr>
        <p:spPr>
          <a:xfrm>
            <a:off x="8191440" y="2979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37" name="CustomShape 552"/>
          <p:cNvSpPr/>
          <p:nvPr/>
        </p:nvSpPr>
        <p:spPr>
          <a:xfrm>
            <a:off x="7460640" y="205272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8" name="CustomShape 553"/>
          <p:cNvSpPr/>
          <p:nvPr/>
        </p:nvSpPr>
        <p:spPr>
          <a:xfrm>
            <a:off x="7460640" y="211752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39" name="Line 554"/>
          <p:cNvSpPr/>
          <p:nvPr/>
        </p:nvSpPr>
        <p:spPr>
          <a:xfrm>
            <a:off x="7516080" y="237060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40" name="CustomShape 555"/>
          <p:cNvSpPr/>
          <p:nvPr/>
        </p:nvSpPr>
        <p:spPr>
          <a:xfrm>
            <a:off x="9216000" y="251460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1" name="CustomShape 556"/>
          <p:cNvSpPr/>
          <p:nvPr/>
        </p:nvSpPr>
        <p:spPr>
          <a:xfrm>
            <a:off x="9216000" y="257940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42" name="Line 557"/>
          <p:cNvSpPr/>
          <p:nvPr/>
        </p:nvSpPr>
        <p:spPr>
          <a:xfrm>
            <a:off x="9271440" y="283248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43" name="CustomShape 558"/>
          <p:cNvSpPr/>
          <p:nvPr/>
        </p:nvSpPr>
        <p:spPr>
          <a:xfrm>
            <a:off x="7560000" y="3093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4" name="CustomShape 559"/>
          <p:cNvSpPr/>
          <p:nvPr/>
        </p:nvSpPr>
        <p:spPr>
          <a:xfrm>
            <a:off x="7560000" y="3158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45" name="Line 560"/>
          <p:cNvSpPr/>
          <p:nvPr/>
        </p:nvSpPr>
        <p:spPr>
          <a:xfrm>
            <a:off x="7615440" y="3411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46" name="CustomShape 561"/>
          <p:cNvSpPr/>
          <p:nvPr/>
        </p:nvSpPr>
        <p:spPr>
          <a:xfrm>
            <a:off x="9216000" y="3093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7" name="CustomShape 562"/>
          <p:cNvSpPr/>
          <p:nvPr/>
        </p:nvSpPr>
        <p:spPr>
          <a:xfrm>
            <a:off x="9216000" y="3158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48" name="Line 563"/>
          <p:cNvSpPr/>
          <p:nvPr/>
        </p:nvSpPr>
        <p:spPr>
          <a:xfrm>
            <a:off x="9271440" y="3411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49" name="CustomShape 564"/>
          <p:cNvSpPr/>
          <p:nvPr/>
        </p:nvSpPr>
        <p:spPr>
          <a:xfrm>
            <a:off x="5910120" y="256716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0" name="CustomShape 565"/>
          <p:cNvSpPr/>
          <p:nvPr/>
        </p:nvSpPr>
        <p:spPr>
          <a:xfrm>
            <a:off x="6139800" y="1512000"/>
            <a:ext cx="5112000" cy="254124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333333"/>
            </a:solidFill>
            <a:round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1" name="CustomShape 566"/>
          <p:cNvSpPr/>
          <p:nvPr/>
        </p:nvSpPr>
        <p:spPr>
          <a:xfrm>
            <a:off x="6067800" y="3650040"/>
            <a:ext cx="51120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F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a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t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u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r</a:t>
            </a:r>
            <a:r>
              <a:rPr b="1" lang="en-GB" sz="2200" spc="-1" strike="noStrike">
                <a:solidFill>
                  <a:srgbClr val="1c052e"/>
                </a:solidFill>
                <a:latin typeface="Calibri"/>
                <a:ea typeface="Verdana"/>
              </a:rPr>
              <a:t>e</a:t>
            </a:r>
            <a:r>
              <a:rPr b="1" lang="en-GB" sz="2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2" name="Line 567"/>
          <p:cNvSpPr/>
          <p:nvPr/>
        </p:nvSpPr>
        <p:spPr>
          <a:xfrm>
            <a:off x="6295680" y="3581640"/>
            <a:ext cx="4736160" cy="21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53" name="CustomShape 568"/>
          <p:cNvSpPr/>
          <p:nvPr/>
        </p:nvSpPr>
        <p:spPr>
          <a:xfrm>
            <a:off x="7848000" y="1512000"/>
            <a:ext cx="1764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@nominal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4" name="CustomShape 569"/>
          <p:cNvSpPr/>
          <p:nvPr/>
        </p:nvSpPr>
        <p:spPr>
          <a:xfrm>
            <a:off x="9028080" y="1512000"/>
            <a:ext cx="1087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@limit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5" name="CustomShape 570"/>
          <p:cNvSpPr/>
          <p:nvPr/>
        </p:nvSpPr>
        <p:spPr>
          <a:xfrm>
            <a:off x="9892080" y="1512000"/>
            <a:ext cx="1519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o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6" name="CustomShape 571"/>
          <p:cNvSpPr/>
          <p:nvPr/>
        </p:nvSpPr>
        <p:spPr>
          <a:xfrm>
            <a:off x="6262920" y="1820520"/>
            <a:ext cx="13982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high_le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7" name="CustomShape 572"/>
          <p:cNvSpPr/>
          <p:nvPr/>
        </p:nvSpPr>
        <p:spPr>
          <a:xfrm>
            <a:off x="6211800" y="2987640"/>
            <a:ext cx="12762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technica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8" name="CustomShape 573"/>
          <p:cNvSpPr/>
          <p:nvPr/>
        </p:nvSpPr>
        <p:spPr>
          <a:xfrm>
            <a:off x="7740000" y="2343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9" name="CustomShape 574"/>
          <p:cNvSpPr/>
          <p:nvPr/>
        </p:nvSpPr>
        <p:spPr>
          <a:xfrm>
            <a:off x="7740000" y="2408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60" name="Line 575"/>
          <p:cNvSpPr/>
          <p:nvPr/>
        </p:nvSpPr>
        <p:spPr>
          <a:xfrm>
            <a:off x="7795440" y="2661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61" name="CustomShape 576"/>
          <p:cNvSpPr/>
          <p:nvPr/>
        </p:nvSpPr>
        <p:spPr>
          <a:xfrm>
            <a:off x="7975440" y="2454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2" name="CustomShape 577"/>
          <p:cNvSpPr/>
          <p:nvPr/>
        </p:nvSpPr>
        <p:spPr>
          <a:xfrm>
            <a:off x="7975440" y="2519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63" name="Line 578"/>
          <p:cNvSpPr/>
          <p:nvPr/>
        </p:nvSpPr>
        <p:spPr>
          <a:xfrm>
            <a:off x="8030880" y="2772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64" name="CustomShape 579"/>
          <p:cNvSpPr/>
          <p:nvPr/>
        </p:nvSpPr>
        <p:spPr>
          <a:xfrm>
            <a:off x="8191440" y="2127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5" name="CustomShape 580"/>
          <p:cNvSpPr/>
          <p:nvPr/>
        </p:nvSpPr>
        <p:spPr>
          <a:xfrm>
            <a:off x="8191440" y="2192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66" name="Line 581"/>
          <p:cNvSpPr/>
          <p:nvPr/>
        </p:nvSpPr>
        <p:spPr>
          <a:xfrm>
            <a:off x="8246880" y="244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67" name="CustomShape 582"/>
          <p:cNvSpPr/>
          <p:nvPr/>
        </p:nvSpPr>
        <p:spPr>
          <a:xfrm>
            <a:off x="8460000" y="2487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8" name="CustomShape 583"/>
          <p:cNvSpPr/>
          <p:nvPr/>
        </p:nvSpPr>
        <p:spPr>
          <a:xfrm>
            <a:off x="8460000" y="2552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69" name="Line 584"/>
          <p:cNvSpPr/>
          <p:nvPr/>
        </p:nvSpPr>
        <p:spPr>
          <a:xfrm>
            <a:off x="8515440" y="2805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70" name="CustomShape 585"/>
          <p:cNvSpPr/>
          <p:nvPr/>
        </p:nvSpPr>
        <p:spPr>
          <a:xfrm>
            <a:off x="7784640" y="187848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1" name="CustomShape 586"/>
          <p:cNvSpPr/>
          <p:nvPr/>
        </p:nvSpPr>
        <p:spPr>
          <a:xfrm>
            <a:off x="7784640" y="194328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72" name="Line 587"/>
          <p:cNvSpPr/>
          <p:nvPr/>
        </p:nvSpPr>
        <p:spPr>
          <a:xfrm>
            <a:off x="7840080" y="219636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73" name="CustomShape 588"/>
          <p:cNvSpPr/>
          <p:nvPr/>
        </p:nvSpPr>
        <p:spPr>
          <a:xfrm>
            <a:off x="9540000" y="234036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4" name="CustomShape 589"/>
          <p:cNvSpPr/>
          <p:nvPr/>
        </p:nvSpPr>
        <p:spPr>
          <a:xfrm>
            <a:off x="9540000" y="240516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75" name="Line 590"/>
          <p:cNvSpPr/>
          <p:nvPr/>
        </p:nvSpPr>
        <p:spPr>
          <a:xfrm>
            <a:off x="9595440" y="265824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76" name="CustomShape 591"/>
          <p:cNvSpPr/>
          <p:nvPr/>
        </p:nvSpPr>
        <p:spPr>
          <a:xfrm>
            <a:off x="7884000" y="2919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7" name="CustomShape 592"/>
          <p:cNvSpPr/>
          <p:nvPr/>
        </p:nvSpPr>
        <p:spPr>
          <a:xfrm>
            <a:off x="7884000" y="2984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78" name="Line 593"/>
          <p:cNvSpPr/>
          <p:nvPr/>
        </p:nvSpPr>
        <p:spPr>
          <a:xfrm>
            <a:off x="7939440" y="323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79" name="CustomShape 594"/>
          <p:cNvSpPr/>
          <p:nvPr/>
        </p:nvSpPr>
        <p:spPr>
          <a:xfrm>
            <a:off x="9540000" y="2919240"/>
            <a:ext cx="1243440" cy="46476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0" name="CustomShape 595"/>
          <p:cNvSpPr/>
          <p:nvPr/>
        </p:nvSpPr>
        <p:spPr>
          <a:xfrm>
            <a:off x="9540000" y="2984040"/>
            <a:ext cx="12434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595959"/>
                </a:solidFill>
                <a:latin typeface="Calibri"/>
                <a:ea typeface="Verdana"/>
              </a:rPr>
              <a:t>Scenario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81" name="Line 596"/>
          <p:cNvSpPr/>
          <p:nvPr/>
        </p:nvSpPr>
        <p:spPr>
          <a:xfrm>
            <a:off x="9595440" y="3237120"/>
            <a:ext cx="1152000" cy="36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82" name="CustomShape 597"/>
          <p:cNvSpPr/>
          <p:nvPr/>
        </p:nvSpPr>
        <p:spPr>
          <a:xfrm>
            <a:off x="6234120" y="2392920"/>
            <a:ext cx="1764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@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specific</a:t>
            </a:r>
            <a:r>
              <a:rPr b="0" lang="en-GB" sz="1600" spc="-1" strike="noStrike">
                <a:solidFill>
                  <a:srgbClr val="595959"/>
                </a:solidFill>
                <a:latin typeface="NSimSun"/>
                <a:ea typeface="NSimSun"/>
              </a:rPr>
              <a:t>ation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CustomShape 1"/>
          <p:cNvSpPr/>
          <p:nvPr/>
        </p:nvSpPr>
        <p:spPr>
          <a:xfrm>
            <a:off x="838080" y="6356520"/>
            <a:ext cx="1248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2788617-422E-4BF7-A06C-FE4A5FC9C853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384" name="CustomShape 2"/>
          <p:cNvSpPr/>
          <p:nvPr/>
        </p:nvSpPr>
        <p:spPr>
          <a:xfrm>
            <a:off x="838080" y="365040"/>
            <a:ext cx="10514160" cy="9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M1 :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Gen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erat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e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doc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ume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ntat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ion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1f7079"/>
              </a:buClr>
              <a:buFont typeface="Wingdings" charset="2"/>
              <a:buChar char=""/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→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org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ani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  <a:ea typeface="DejaVu Sans"/>
              </a:rPr>
              <a:t>se 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85" name="CustomShape 3"/>
          <p:cNvSpPr/>
          <p:nvPr/>
        </p:nvSpPr>
        <p:spPr>
          <a:xfrm>
            <a:off x="1116000" y="6336000"/>
            <a:ext cx="9684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Each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feature is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in a project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… but still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we can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have many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many </a:t>
            </a:r>
            <a:r>
              <a:rPr b="1" lang="en-GB" sz="1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projects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6" name="CustomShape 4"/>
          <p:cNvSpPr/>
          <p:nvPr/>
        </p:nvSpPr>
        <p:spPr>
          <a:xfrm>
            <a:off x="4104000" y="3744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7" name="CustomShape 5"/>
          <p:cNvSpPr/>
          <p:nvPr/>
        </p:nvSpPr>
        <p:spPr>
          <a:xfrm>
            <a:off x="4104000" y="5308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8" name="Line 6"/>
          <p:cNvSpPr/>
          <p:nvPr/>
        </p:nvSpPr>
        <p:spPr>
          <a:xfrm>
            <a:off x="4203360" y="5258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89" name="" descr=""/>
          <p:cNvPicPr/>
          <p:nvPr/>
        </p:nvPicPr>
        <p:blipFill>
          <a:blip r:embed="rId1"/>
          <a:stretch/>
        </p:blipFill>
        <p:spPr>
          <a:xfrm>
            <a:off x="4248000" y="4378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390" name="" descr=""/>
          <p:cNvPicPr/>
          <p:nvPr/>
        </p:nvPicPr>
        <p:blipFill>
          <a:blip r:embed="rId2"/>
          <a:stretch/>
        </p:blipFill>
        <p:spPr>
          <a:xfrm>
            <a:off x="4392000" y="4169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391" name="" descr=""/>
          <p:cNvPicPr/>
          <p:nvPr/>
        </p:nvPicPr>
        <p:blipFill>
          <a:blip r:embed="rId3"/>
          <a:stretch/>
        </p:blipFill>
        <p:spPr>
          <a:xfrm>
            <a:off x="4608000" y="4025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392" name="" descr=""/>
          <p:cNvPicPr/>
          <p:nvPr/>
        </p:nvPicPr>
        <p:blipFill>
          <a:blip r:embed="rId4"/>
          <a:stretch/>
        </p:blipFill>
        <p:spPr>
          <a:xfrm>
            <a:off x="4752000" y="3816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393" name="CustomShape 7"/>
          <p:cNvSpPr/>
          <p:nvPr/>
        </p:nvSpPr>
        <p:spPr>
          <a:xfrm>
            <a:off x="1728000" y="3744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4" name="CustomShape 8"/>
          <p:cNvSpPr/>
          <p:nvPr/>
        </p:nvSpPr>
        <p:spPr>
          <a:xfrm>
            <a:off x="1728000" y="5308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r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o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j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e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c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t</a:t>
            </a: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5" name="Line 9"/>
          <p:cNvSpPr/>
          <p:nvPr/>
        </p:nvSpPr>
        <p:spPr>
          <a:xfrm>
            <a:off x="1827360" y="5258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396" name="" descr=""/>
          <p:cNvPicPr/>
          <p:nvPr/>
        </p:nvPicPr>
        <p:blipFill>
          <a:blip r:embed="rId5"/>
          <a:stretch/>
        </p:blipFill>
        <p:spPr>
          <a:xfrm>
            <a:off x="1872000" y="4378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397" name="" descr=""/>
          <p:cNvPicPr/>
          <p:nvPr/>
        </p:nvPicPr>
        <p:blipFill>
          <a:blip r:embed="rId6"/>
          <a:stretch/>
        </p:blipFill>
        <p:spPr>
          <a:xfrm>
            <a:off x="2016000" y="4169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398" name="" descr=""/>
          <p:cNvPicPr/>
          <p:nvPr/>
        </p:nvPicPr>
        <p:blipFill>
          <a:blip r:embed="rId7"/>
          <a:stretch/>
        </p:blipFill>
        <p:spPr>
          <a:xfrm>
            <a:off x="2232000" y="4025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399" name="" descr=""/>
          <p:cNvPicPr/>
          <p:nvPr/>
        </p:nvPicPr>
        <p:blipFill>
          <a:blip r:embed="rId8"/>
          <a:stretch/>
        </p:blipFill>
        <p:spPr>
          <a:xfrm>
            <a:off x="2376000" y="3816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00" name="CustomShape 10"/>
          <p:cNvSpPr/>
          <p:nvPr/>
        </p:nvSpPr>
        <p:spPr>
          <a:xfrm>
            <a:off x="2808000" y="2592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1" name="CustomShape 11"/>
          <p:cNvSpPr/>
          <p:nvPr/>
        </p:nvSpPr>
        <p:spPr>
          <a:xfrm>
            <a:off x="2808000" y="4156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2" name="Line 12"/>
          <p:cNvSpPr/>
          <p:nvPr/>
        </p:nvSpPr>
        <p:spPr>
          <a:xfrm>
            <a:off x="2907360" y="4106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03" name="" descr=""/>
          <p:cNvPicPr/>
          <p:nvPr/>
        </p:nvPicPr>
        <p:blipFill>
          <a:blip r:embed="rId9"/>
          <a:stretch/>
        </p:blipFill>
        <p:spPr>
          <a:xfrm>
            <a:off x="2952000" y="3226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04" name="" descr=""/>
          <p:cNvPicPr/>
          <p:nvPr/>
        </p:nvPicPr>
        <p:blipFill>
          <a:blip r:embed="rId10"/>
          <a:stretch/>
        </p:blipFill>
        <p:spPr>
          <a:xfrm>
            <a:off x="3096000" y="3017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05" name="" descr=""/>
          <p:cNvPicPr/>
          <p:nvPr/>
        </p:nvPicPr>
        <p:blipFill>
          <a:blip r:embed="rId11"/>
          <a:stretch/>
        </p:blipFill>
        <p:spPr>
          <a:xfrm>
            <a:off x="3312000" y="2873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06" name="" descr=""/>
          <p:cNvPicPr/>
          <p:nvPr/>
        </p:nvPicPr>
        <p:blipFill>
          <a:blip r:embed="rId12"/>
          <a:stretch/>
        </p:blipFill>
        <p:spPr>
          <a:xfrm>
            <a:off x="3456000" y="2664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07" name="CustomShape 13"/>
          <p:cNvSpPr/>
          <p:nvPr/>
        </p:nvSpPr>
        <p:spPr>
          <a:xfrm>
            <a:off x="5616000" y="3168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8" name="CustomShape 14"/>
          <p:cNvSpPr/>
          <p:nvPr/>
        </p:nvSpPr>
        <p:spPr>
          <a:xfrm>
            <a:off x="5616000" y="4732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9" name="Line 15"/>
          <p:cNvSpPr/>
          <p:nvPr/>
        </p:nvSpPr>
        <p:spPr>
          <a:xfrm>
            <a:off x="5715360" y="4682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10" name="" descr=""/>
          <p:cNvPicPr/>
          <p:nvPr/>
        </p:nvPicPr>
        <p:blipFill>
          <a:blip r:embed="rId13"/>
          <a:stretch/>
        </p:blipFill>
        <p:spPr>
          <a:xfrm>
            <a:off x="5760000" y="3802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11" name="" descr=""/>
          <p:cNvPicPr/>
          <p:nvPr/>
        </p:nvPicPr>
        <p:blipFill>
          <a:blip r:embed="rId14"/>
          <a:stretch/>
        </p:blipFill>
        <p:spPr>
          <a:xfrm>
            <a:off x="5904000" y="3593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12" name="" descr=""/>
          <p:cNvPicPr/>
          <p:nvPr/>
        </p:nvPicPr>
        <p:blipFill>
          <a:blip r:embed="rId15"/>
          <a:stretch/>
        </p:blipFill>
        <p:spPr>
          <a:xfrm>
            <a:off x="6120000" y="3449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13" name="" descr=""/>
          <p:cNvPicPr/>
          <p:nvPr/>
        </p:nvPicPr>
        <p:blipFill>
          <a:blip r:embed="rId16"/>
          <a:stretch/>
        </p:blipFill>
        <p:spPr>
          <a:xfrm>
            <a:off x="6264000" y="3240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14" name="CustomShape 16"/>
          <p:cNvSpPr/>
          <p:nvPr/>
        </p:nvSpPr>
        <p:spPr>
          <a:xfrm>
            <a:off x="4752000" y="215316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5" name="CustomShape 17"/>
          <p:cNvSpPr/>
          <p:nvPr/>
        </p:nvSpPr>
        <p:spPr>
          <a:xfrm>
            <a:off x="4752000" y="371772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6" name="Line 18"/>
          <p:cNvSpPr/>
          <p:nvPr/>
        </p:nvSpPr>
        <p:spPr>
          <a:xfrm>
            <a:off x="4851360" y="366768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17" name="" descr=""/>
          <p:cNvPicPr/>
          <p:nvPr/>
        </p:nvPicPr>
        <p:blipFill>
          <a:blip r:embed="rId17"/>
          <a:stretch/>
        </p:blipFill>
        <p:spPr>
          <a:xfrm>
            <a:off x="4896000" y="278748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18" name="" descr=""/>
          <p:cNvPicPr/>
          <p:nvPr/>
        </p:nvPicPr>
        <p:blipFill>
          <a:blip r:embed="rId18"/>
          <a:stretch/>
        </p:blipFill>
        <p:spPr>
          <a:xfrm>
            <a:off x="5040000" y="2578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19" name="" descr=""/>
          <p:cNvPicPr/>
          <p:nvPr/>
        </p:nvPicPr>
        <p:blipFill>
          <a:blip r:embed="rId19"/>
          <a:stretch/>
        </p:blipFill>
        <p:spPr>
          <a:xfrm>
            <a:off x="5256000" y="2434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20" name="" descr=""/>
          <p:cNvPicPr/>
          <p:nvPr/>
        </p:nvPicPr>
        <p:blipFill>
          <a:blip r:embed="rId20"/>
          <a:stretch/>
        </p:blipFill>
        <p:spPr>
          <a:xfrm>
            <a:off x="5400000" y="222516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21" name="CustomShape 19"/>
          <p:cNvSpPr/>
          <p:nvPr/>
        </p:nvSpPr>
        <p:spPr>
          <a:xfrm>
            <a:off x="6624000" y="1440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2" name="CustomShape 20"/>
          <p:cNvSpPr/>
          <p:nvPr/>
        </p:nvSpPr>
        <p:spPr>
          <a:xfrm>
            <a:off x="6624000" y="3004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3" name="Line 21"/>
          <p:cNvSpPr/>
          <p:nvPr/>
        </p:nvSpPr>
        <p:spPr>
          <a:xfrm>
            <a:off x="6723360" y="2954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24" name="" descr=""/>
          <p:cNvPicPr/>
          <p:nvPr/>
        </p:nvPicPr>
        <p:blipFill>
          <a:blip r:embed="rId21"/>
          <a:stretch/>
        </p:blipFill>
        <p:spPr>
          <a:xfrm>
            <a:off x="6768000" y="2074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25" name="" descr=""/>
          <p:cNvPicPr/>
          <p:nvPr/>
        </p:nvPicPr>
        <p:blipFill>
          <a:blip r:embed="rId22"/>
          <a:stretch/>
        </p:blipFill>
        <p:spPr>
          <a:xfrm>
            <a:off x="6912000" y="1865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26" name="" descr=""/>
          <p:cNvPicPr/>
          <p:nvPr/>
        </p:nvPicPr>
        <p:blipFill>
          <a:blip r:embed="rId23"/>
          <a:stretch/>
        </p:blipFill>
        <p:spPr>
          <a:xfrm>
            <a:off x="7128000" y="1721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27" name="" descr=""/>
          <p:cNvPicPr/>
          <p:nvPr/>
        </p:nvPicPr>
        <p:blipFill>
          <a:blip r:embed="rId24"/>
          <a:stretch/>
        </p:blipFill>
        <p:spPr>
          <a:xfrm>
            <a:off x="7272000" y="1512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28" name="CustomShape 22"/>
          <p:cNvSpPr/>
          <p:nvPr/>
        </p:nvSpPr>
        <p:spPr>
          <a:xfrm>
            <a:off x="7560000" y="2736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9" name="CustomShape 23"/>
          <p:cNvSpPr/>
          <p:nvPr/>
        </p:nvSpPr>
        <p:spPr>
          <a:xfrm>
            <a:off x="7560000" y="4300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0" name="Line 24"/>
          <p:cNvSpPr/>
          <p:nvPr/>
        </p:nvSpPr>
        <p:spPr>
          <a:xfrm>
            <a:off x="7659360" y="4250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31" name="" descr=""/>
          <p:cNvPicPr/>
          <p:nvPr/>
        </p:nvPicPr>
        <p:blipFill>
          <a:blip r:embed="rId25"/>
          <a:stretch/>
        </p:blipFill>
        <p:spPr>
          <a:xfrm>
            <a:off x="7704000" y="3370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32" name="" descr=""/>
          <p:cNvPicPr/>
          <p:nvPr/>
        </p:nvPicPr>
        <p:blipFill>
          <a:blip r:embed="rId26"/>
          <a:stretch/>
        </p:blipFill>
        <p:spPr>
          <a:xfrm>
            <a:off x="7848000" y="3161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33" name="" descr=""/>
          <p:cNvPicPr/>
          <p:nvPr/>
        </p:nvPicPr>
        <p:blipFill>
          <a:blip r:embed="rId27"/>
          <a:stretch/>
        </p:blipFill>
        <p:spPr>
          <a:xfrm>
            <a:off x="8064000" y="3017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34" name="" descr=""/>
          <p:cNvPicPr/>
          <p:nvPr/>
        </p:nvPicPr>
        <p:blipFill>
          <a:blip r:embed="rId28"/>
          <a:stretch/>
        </p:blipFill>
        <p:spPr>
          <a:xfrm>
            <a:off x="8208000" y="2808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35" name="CustomShape 25"/>
          <p:cNvSpPr/>
          <p:nvPr/>
        </p:nvSpPr>
        <p:spPr>
          <a:xfrm>
            <a:off x="8352000" y="1080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6" name="CustomShape 26"/>
          <p:cNvSpPr/>
          <p:nvPr/>
        </p:nvSpPr>
        <p:spPr>
          <a:xfrm>
            <a:off x="8352000" y="2644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7" name="Line 27"/>
          <p:cNvSpPr/>
          <p:nvPr/>
        </p:nvSpPr>
        <p:spPr>
          <a:xfrm>
            <a:off x="8451360" y="2594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38" name="" descr=""/>
          <p:cNvPicPr/>
          <p:nvPr/>
        </p:nvPicPr>
        <p:blipFill>
          <a:blip r:embed="rId29"/>
          <a:stretch/>
        </p:blipFill>
        <p:spPr>
          <a:xfrm>
            <a:off x="8496000" y="1714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39" name="" descr=""/>
          <p:cNvPicPr/>
          <p:nvPr/>
        </p:nvPicPr>
        <p:blipFill>
          <a:blip r:embed="rId30"/>
          <a:stretch/>
        </p:blipFill>
        <p:spPr>
          <a:xfrm>
            <a:off x="8640000" y="1505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40" name="" descr=""/>
          <p:cNvPicPr/>
          <p:nvPr/>
        </p:nvPicPr>
        <p:blipFill>
          <a:blip r:embed="rId31"/>
          <a:stretch/>
        </p:blipFill>
        <p:spPr>
          <a:xfrm>
            <a:off x="8856000" y="1361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41" name="" descr=""/>
          <p:cNvPicPr/>
          <p:nvPr/>
        </p:nvPicPr>
        <p:blipFill>
          <a:blip r:embed="rId32"/>
          <a:stretch/>
        </p:blipFill>
        <p:spPr>
          <a:xfrm>
            <a:off x="9000000" y="1152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42" name="CustomShape 28"/>
          <p:cNvSpPr/>
          <p:nvPr/>
        </p:nvSpPr>
        <p:spPr>
          <a:xfrm>
            <a:off x="1440000" y="1512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3" name="CustomShape 29"/>
          <p:cNvSpPr/>
          <p:nvPr/>
        </p:nvSpPr>
        <p:spPr>
          <a:xfrm>
            <a:off x="1440000" y="3076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4" name="Line 30"/>
          <p:cNvSpPr/>
          <p:nvPr/>
        </p:nvSpPr>
        <p:spPr>
          <a:xfrm>
            <a:off x="1539360" y="3026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45" name="" descr=""/>
          <p:cNvPicPr/>
          <p:nvPr/>
        </p:nvPicPr>
        <p:blipFill>
          <a:blip r:embed="rId33"/>
          <a:stretch/>
        </p:blipFill>
        <p:spPr>
          <a:xfrm>
            <a:off x="1584000" y="2146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46" name="" descr=""/>
          <p:cNvPicPr/>
          <p:nvPr/>
        </p:nvPicPr>
        <p:blipFill>
          <a:blip r:embed="rId34"/>
          <a:stretch/>
        </p:blipFill>
        <p:spPr>
          <a:xfrm>
            <a:off x="1728000" y="1937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47" name="" descr=""/>
          <p:cNvPicPr/>
          <p:nvPr/>
        </p:nvPicPr>
        <p:blipFill>
          <a:blip r:embed="rId35"/>
          <a:stretch/>
        </p:blipFill>
        <p:spPr>
          <a:xfrm>
            <a:off x="1944000" y="1793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48" name="" descr=""/>
          <p:cNvPicPr/>
          <p:nvPr/>
        </p:nvPicPr>
        <p:blipFill>
          <a:blip r:embed="rId36"/>
          <a:stretch/>
        </p:blipFill>
        <p:spPr>
          <a:xfrm>
            <a:off x="2088000" y="1584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49" name="CustomShape 31"/>
          <p:cNvSpPr/>
          <p:nvPr/>
        </p:nvSpPr>
        <p:spPr>
          <a:xfrm>
            <a:off x="6840000" y="2808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0" name="CustomShape 32"/>
          <p:cNvSpPr/>
          <p:nvPr/>
        </p:nvSpPr>
        <p:spPr>
          <a:xfrm>
            <a:off x="6840000" y="4372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1" name="Line 33"/>
          <p:cNvSpPr/>
          <p:nvPr/>
        </p:nvSpPr>
        <p:spPr>
          <a:xfrm>
            <a:off x="6939360" y="4322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52" name="" descr=""/>
          <p:cNvPicPr/>
          <p:nvPr/>
        </p:nvPicPr>
        <p:blipFill>
          <a:blip r:embed="rId37"/>
          <a:stretch/>
        </p:blipFill>
        <p:spPr>
          <a:xfrm>
            <a:off x="6984000" y="3442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53" name="" descr=""/>
          <p:cNvPicPr/>
          <p:nvPr/>
        </p:nvPicPr>
        <p:blipFill>
          <a:blip r:embed="rId38"/>
          <a:stretch/>
        </p:blipFill>
        <p:spPr>
          <a:xfrm>
            <a:off x="7128000" y="3233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54" name="" descr=""/>
          <p:cNvPicPr/>
          <p:nvPr/>
        </p:nvPicPr>
        <p:blipFill>
          <a:blip r:embed="rId39"/>
          <a:stretch/>
        </p:blipFill>
        <p:spPr>
          <a:xfrm>
            <a:off x="7344000" y="3089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55" name="" descr=""/>
          <p:cNvPicPr/>
          <p:nvPr/>
        </p:nvPicPr>
        <p:blipFill>
          <a:blip r:embed="rId40"/>
          <a:stretch/>
        </p:blipFill>
        <p:spPr>
          <a:xfrm>
            <a:off x="7488000" y="2880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56" name="CustomShape 34"/>
          <p:cNvSpPr/>
          <p:nvPr/>
        </p:nvSpPr>
        <p:spPr>
          <a:xfrm>
            <a:off x="7776000" y="4104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7" name="CustomShape 35"/>
          <p:cNvSpPr/>
          <p:nvPr/>
        </p:nvSpPr>
        <p:spPr>
          <a:xfrm>
            <a:off x="7776000" y="5668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8" name="Line 36"/>
          <p:cNvSpPr/>
          <p:nvPr/>
        </p:nvSpPr>
        <p:spPr>
          <a:xfrm>
            <a:off x="7875360" y="5618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59" name="" descr=""/>
          <p:cNvPicPr/>
          <p:nvPr/>
        </p:nvPicPr>
        <p:blipFill>
          <a:blip r:embed="rId41"/>
          <a:stretch/>
        </p:blipFill>
        <p:spPr>
          <a:xfrm>
            <a:off x="7920000" y="4738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60" name="" descr=""/>
          <p:cNvPicPr/>
          <p:nvPr/>
        </p:nvPicPr>
        <p:blipFill>
          <a:blip r:embed="rId42"/>
          <a:stretch/>
        </p:blipFill>
        <p:spPr>
          <a:xfrm>
            <a:off x="8064000" y="4529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61" name="" descr=""/>
          <p:cNvPicPr/>
          <p:nvPr/>
        </p:nvPicPr>
        <p:blipFill>
          <a:blip r:embed="rId43"/>
          <a:stretch/>
        </p:blipFill>
        <p:spPr>
          <a:xfrm>
            <a:off x="8280000" y="4385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62" name="" descr=""/>
          <p:cNvPicPr/>
          <p:nvPr/>
        </p:nvPicPr>
        <p:blipFill>
          <a:blip r:embed="rId44"/>
          <a:stretch/>
        </p:blipFill>
        <p:spPr>
          <a:xfrm>
            <a:off x="8424000" y="4176000"/>
            <a:ext cx="1434600" cy="713160"/>
          </a:xfrm>
          <a:prstGeom prst="rect">
            <a:avLst/>
          </a:prstGeom>
          <a:ln>
            <a:noFill/>
          </a:ln>
        </p:spPr>
      </p:pic>
      <p:sp>
        <p:nvSpPr>
          <p:cNvPr id="2463" name="CustomShape 37"/>
          <p:cNvSpPr/>
          <p:nvPr/>
        </p:nvSpPr>
        <p:spPr>
          <a:xfrm>
            <a:off x="8568000" y="2448000"/>
            <a:ext cx="2232000" cy="1872000"/>
          </a:xfrm>
          <a:custGeom>
            <a:avLst/>
            <a:gdLst/>
            <a:ahLst/>
            <a:rect l="l" t="t" r="r" b="b"/>
            <a:pathLst>
              <a:path w="1429126" h="2005037">
                <a:moveTo>
                  <a:pt x="0" y="0"/>
                </a:moveTo>
                <a:lnTo>
                  <a:pt x="238188" y="0"/>
                </a:lnTo>
                <a:lnTo>
                  <a:pt x="238188" y="0"/>
                </a:lnTo>
                <a:lnTo>
                  <a:pt x="595469" y="0"/>
                </a:lnTo>
                <a:lnTo>
                  <a:pt x="1429126" y="0"/>
                </a:lnTo>
                <a:lnTo>
                  <a:pt x="1429126" y="1169605"/>
                </a:lnTo>
                <a:lnTo>
                  <a:pt x="1429126" y="1169605"/>
                </a:lnTo>
                <a:lnTo>
                  <a:pt x="1429126" y="1670864"/>
                </a:lnTo>
                <a:lnTo>
                  <a:pt x="1429126" y="2005037"/>
                </a:lnTo>
                <a:lnTo>
                  <a:pt x="0" y="2005037"/>
                </a:lnTo>
                <a:lnTo>
                  <a:pt x="0" y="1670864"/>
                </a:lnTo>
                <a:lnTo>
                  <a:pt x="0" y="1169605"/>
                </a:lnTo>
                <a:lnTo>
                  <a:pt x="0" y="1169605"/>
                </a:lnTo>
                <a:lnTo>
                  <a:pt x="0" y="0"/>
                </a:lnTo>
                <a:close/>
              </a:path>
            </a:pathLst>
          </a:custGeom>
          <a:solidFill>
            <a:srgbClr val="1f7079"/>
          </a:solidFill>
          <a:ln w="9360">
            <a:noFill/>
          </a:ln>
          <a:effectLst>
            <a:outerShdw dist="17819" dir="2700000">
              <a:srgbClr val="808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4" name="CustomShape 38"/>
          <p:cNvSpPr/>
          <p:nvPr/>
        </p:nvSpPr>
        <p:spPr>
          <a:xfrm>
            <a:off x="8568000" y="4012560"/>
            <a:ext cx="223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0" tIns="0" bIns="0"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Verdana"/>
              </a:rPr>
              <a:t>Project </a:t>
            </a:r>
            <a:endParaRPr b="0" lang="en-GB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5" name="Line 39"/>
          <p:cNvSpPr/>
          <p:nvPr/>
        </p:nvSpPr>
        <p:spPr>
          <a:xfrm>
            <a:off x="8667360" y="3962520"/>
            <a:ext cx="2067840" cy="1440"/>
          </a:xfrm>
          <a:prstGeom prst="line">
            <a:avLst/>
          </a:prstGeom>
          <a:ln w="25560">
            <a:solidFill>
              <a:srgbClr val="1f7079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66" name="" descr=""/>
          <p:cNvPicPr/>
          <p:nvPr/>
        </p:nvPicPr>
        <p:blipFill>
          <a:blip r:embed="rId45"/>
          <a:stretch/>
        </p:blipFill>
        <p:spPr>
          <a:xfrm>
            <a:off x="8712000" y="308232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67" name="" descr=""/>
          <p:cNvPicPr/>
          <p:nvPr/>
        </p:nvPicPr>
        <p:blipFill>
          <a:blip r:embed="rId46"/>
          <a:stretch/>
        </p:blipFill>
        <p:spPr>
          <a:xfrm>
            <a:off x="8856000" y="2873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68" name="" descr=""/>
          <p:cNvPicPr/>
          <p:nvPr/>
        </p:nvPicPr>
        <p:blipFill>
          <a:blip r:embed="rId47"/>
          <a:stretch/>
        </p:blipFill>
        <p:spPr>
          <a:xfrm>
            <a:off x="9072000" y="2729160"/>
            <a:ext cx="1434600" cy="713160"/>
          </a:xfrm>
          <a:prstGeom prst="rect">
            <a:avLst/>
          </a:prstGeom>
          <a:ln>
            <a:noFill/>
          </a:ln>
        </p:spPr>
      </p:pic>
      <p:pic>
        <p:nvPicPr>
          <p:cNvPr id="2469" name="" descr=""/>
          <p:cNvPicPr/>
          <p:nvPr/>
        </p:nvPicPr>
        <p:blipFill>
          <a:blip r:embed="rId48"/>
          <a:stretch/>
        </p:blipFill>
        <p:spPr>
          <a:xfrm>
            <a:off x="9216000" y="2520000"/>
            <a:ext cx="1434600" cy="71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Application>LibreOffice/5.4.6.2$Linux_X86_64 LibreOffice_project/40$Build-2</Application>
  <Words>3412</Words>
  <Paragraphs>718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2018-06-26T12:47:40Z</dcterms:created>
  <dc:creator>Andrius Busilas</dc:creator>
  <dc:description/>
  <dc:language>en-GB</dc:language>
  <cp:lastModifiedBy/>
  <dcterms:modified xsi:type="dcterms:W3CDTF">2018-11-06T18:06:26Z</dcterms:modified>
  <cp:revision>125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