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1.png" ContentType="image/png"/>
  <Override PartName="/ppt/media/image15.wmf" ContentType="image/x-wmf"/>
  <Override PartName="/ppt/media/image16.wmf" ContentType="image/x-wmf"/>
  <Override PartName="/ppt/media/image10.wmf" ContentType="image/x-wmf"/>
  <Override PartName="/ppt/media/image13.wmf" ContentType="image/x-wmf"/>
  <Override PartName="/ppt/media/image1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89960" cy="6789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480" cy="49932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760" cy="7470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6240" cy="124452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89960" cy="6789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480" cy="49932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760" cy="74700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176880"/>
            <a:ext cx="12189960" cy="6789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480" cy="49932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760" cy="74700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github.com/KelkooGroup/theGardener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75320" y="4385520"/>
            <a:ext cx="94237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in a nutshell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61CB9E3-8BFD-40EE-814F-5BC1E052D159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3120" cy="1446120"/>
          </a:xfrm>
          <a:prstGeom prst="rect">
            <a:avLst/>
          </a:prstGeom>
          <a:ln>
            <a:noFill/>
          </a:ln>
        </p:spPr>
      </p:pic>
      <p:sp>
        <p:nvSpPr>
          <p:cNvPr id="581" name="CustomShape 3"/>
          <p:cNvSpPr/>
          <p:nvPr/>
        </p:nvSpPr>
        <p:spPr>
          <a:xfrm>
            <a:off x="1293120" y="2088000"/>
            <a:ext cx="9649440" cy="38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Milestones</a:t>
            </a:r>
            <a:endParaRPr b="0" lang="en-GB" sz="36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M1 : Generate documentation 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(Work in progress)</a:t>
            </a:r>
            <a:endParaRPr b="0" lang="en-GB" sz="24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M2 : Administration</a:t>
            </a:r>
            <a:endParaRPr b="0" lang="en-GB" sz="36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M3 : Packaging</a:t>
            </a:r>
            <a:endParaRPr b="0" lang="en-GB" sz="36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M4 : Write scenario through a work flow</a:t>
            </a:r>
            <a:endParaRPr b="0" lang="en-GB" sz="36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M5 : Generate an API documentation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4104000" y="4392000"/>
            <a:ext cx="5254560" cy="57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"/>
          <p:cNvSpPr/>
          <p:nvPr/>
        </p:nvSpPr>
        <p:spPr>
          <a:xfrm>
            <a:off x="798840" y="2998800"/>
            <a:ext cx="67597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Original idea and main contributors 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7280" cy="664920"/>
          </a:xfrm>
          <a:prstGeom prst="rect">
            <a:avLst/>
          </a:prstGeom>
          <a:ln>
            <a:noFill/>
          </a:ln>
        </p:spPr>
      </p:pic>
      <p:sp>
        <p:nvSpPr>
          <p:cNvPr id="585" name="CustomShape 3"/>
          <p:cNvSpPr/>
          <p:nvPr/>
        </p:nvSpPr>
        <p:spPr>
          <a:xfrm>
            <a:off x="1518840" y="5014800"/>
            <a:ext cx="67597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Contributors welcomed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8D0832E-1A66-4020-8C5F-349A6F4E522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952000" y="2058840"/>
            <a:ext cx="2170800" cy="2176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3419280" y="3497760"/>
            <a:ext cx="1238040" cy="7383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3834720" y="3511800"/>
            <a:ext cx="437400" cy="483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3885120" y="3052080"/>
            <a:ext cx="304920" cy="612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3885120" y="3315240"/>
            <a:ext cx="304920" cy="206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3387240" y="2524320"/>
            <a:ext cx="1298160" cy="85680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4037400" y="2524320"/>
            <a:ext cx="648000" cy="8568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574080" y="2365920"/>
            <a:ext cx="924840" cy="70020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4378680" y="281556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3585960" y="281556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3894840" y="3507840"/>
            <a:ext cx="282600" cy="7282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"/>
          <p:cNvSpPr/>
          <p:nvPr/>
        </p:nvSpPr>
        <p:spPr>
          <a:xfrm>
            <a:off x="3768480" y="3419280"/>
            <a:ext cx="262800" cy="28476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4041360" y="3419280"/>
            <a:ext cx="262800" cy="28476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6039720" y="2064240"/>
            <a:ext cx="2175120" cy="2176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7"/>
          <p:cNvSpPr/>
          <p:nvPr/>
        </p:nvSpPr>
        <p:spPr>
          <a:xfrm>
            <a:off x="6679800" y="2128320"/>
            <a:ext cx="937080" cy="102924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6505200" y="3504960"/>
            <a:ext cx="1242000" cy="7362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6505200" y="3504960"/>
            <a:ext cx="619920" cy="7362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0"/>
          <p:cNvSpPr/>
          <p:nvPr/>
        </p:nvSpPr>
        <p:spPr>
          <a:xfrm>
            <a:off x="6972840" y="3095640"/>
            <a:ext cx="304920" cy="103536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7039080" y="3807720"/>
            <a:ext cx="164520" cy="32292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2"/>
          <p:cNvSpPr/>
          <p:nvPr/>
        </p:nvSpPr>
        <p:spPr>
          <a:xfrm>
            <a:off x="6972840" y="3320280"/>
            <a:ext cx="304920" cy="206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3"/>
          <p:cNvSpPr/>
          <p:nvPr/>
        </p:nvSpPr>
        <p:spPr>
          <a:xfrm>
            <a:off x="6474960" y="2529720"/>
            <a:ext cx="1299960" cy="8586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7127280" y="2529720"/>
            <a:ext cx="648000" cy="8586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6659640" y="2371320"/>
            <a:ext cx="928800" cy="70020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6"/>
          <p:cNvSpPr/>
          <p:nvPr/>
        </p:nvSpPr>
        <p:spPr>
          <a:xfrm>
            <a:off x="6696000" y="2371320"/>
            <a:ext cx="868680" cy="716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7"/>
          <p:cNvSpPr/>
          <p:nvPr/>
        </p:nvSpPr>
        <p:spPr>
          <a:xfrm>
            <a:off x="7468560" y="282060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8"/>
          <p:cNvSpPr/>
          <p:nvPr/>
        </p:nvSpPr>
        <p:spPr>
          <a:xfrm>
            <a:off x="6675840" y="282060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9"/>
          <p:cNvSpPr/>
          <p:nvPr/>
        </p:nvSpPr>
        <p:spPr>
          <a:xfrm>
            <a:off x="6830280" y="2840760"/>
            <a:ext cx="591840" cy="2224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0"/>
          <p:cNvSpPr/>
          <p:nvPr/>
        </p:nvSpPr>
        <p:spPr>
          <a:xfrm>
            <a:off x="6846480" y="2848680"/>
            <a:ext cx="250560" cy="2005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1"/>
          <p:cNvSpPr/>
          <p:nvPr/>
        </p:nvSpPr>
        <p:spPr>
          <a:xfrm>
            <a:off x="7155360" y="2848680"/>
            <a:ext cx="248760" cy="2005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6707880" y="3308400"/>
            <a:ext cx="417240" cy="8226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3"/>
          <p:cNvSpPr/>
          <p:nvPr/>
        </p:nvSpPr>
        <p:spPr>
          <a:xfrm>
            <a:off x="7127280" y="3308400"/>
            <a:ext cx="415080" cy="8226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4"/>
          <p:cNvSpPr/>
          <p:nvPr/>
        </p:nvSpPr>
        <p:spPr>
          <a:xfrm>
            <a:off x="2952000" y="4438440"/>
            <a:ext cx="21708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0" name="CustomShape 35"/>
          <p:cNvSpPr/>
          <p:nvPr/>
        </p:nvSpPr>
        <p:spPr>
          <a:xfrm>
            <a:off x="6044760" y="4438440"/>
            <a:ext cx="21708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>
            <a:off x="3834360" y="2867040"/>
            <a:ext cx="397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7"/>
          <p:cNvSpPr/>
          <p:nvPr/>
        </p:nvSpPr>
        <p:spPr>
          <a:xfrm>
            <a:off x="3834360" y="3097800"/>
            <a:ext cx="399600" cy="140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8"/>
          <p:cNvSpPr/>
          <p:nvPr/>
        </p:nvSpPr>
        <p:spPr>
          <a:xfrm>
            <a:off x="3882240" y="286560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9"/>
          <p:cNvSpPr/>
          <p:nvPr/>
        </p:nvSpPr>
        <p:spPr>
          <a:xfrm>
            <a:off x="4091760" y="286560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0"/>
          <p:cNvSpPr/>
          <p:nvPr/>
        </p:nvSpPr>
        <p:spPr>
          <a:xfrm>
            <a:off x="6924600" y="2898360"/>
            <a:ext cx="397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1"/>
          <p:cNvSpPr/>
          <p:nvPr/>
        </p:nvSpPr>
        <p:spPr>
          <a:xfrm>
            <a:off x="6924600" y="3129120"/>
            <a:ext cx="399600" cy="140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2"/>
          <p:cNvSpPr/>
          <p:nvPr/>
        </p:nvSpPr>
        <p:spPr>
          <a:xfrm>
            <a:off x="6972120" y="289692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3"/>
          <p:cNvSpPr/>
          <p:nvPr/>
        </p:nvSpPr>
        <p:spPr>
          <a:xfrm>
            <a:off x="7181640" y="289692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4"/>
          <p:cNvSpPr/>
          <p:nvPr/>
        </p:nvSpPr>
        <p:spPr>
          <a:xfrm>
            <a:off x="864000" y="1267200"/>
            <a:ext cx="3384720" cy="674640"/>
          </a:xfrm>
          <a:prstGeom prst="wedgeRectCallout">
            <a:avLst>
              <a:gd name="adj1" fmla="val 22475"/>
              <a:gd name="adj2" fmla="val 68584"/>
            </a:avLst>
          </a:prstGeom>
          <a:solidFill>
            <a:srgbClr val="6d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bla….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45"/>
          <p:cNvSpPr/>
          <p:nvPr/>
        </p:nvSpPr>
        <p:spPr>
          <a:xfrm>
            <a:off x="4608000" y="1266120"/>
            <a:ext cx="4131000" cy="532440"/>
          </a:xfrm>
          <a:prstGeom prst="wedgeRectCallout">
            <a:avLst>
              <a:gd name="adj1" fmla="val 21553"/>
              <a:gd name="adj2" fmla="val 86403"/>
            </a:avLst>
          </a:prstGeom>
          <a:solidFill>
            <a:srgbClr val="a3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bla...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46"/>
          <p:cNvSpPr/>
          <p:nvPr/>
        </p:nvSpPr>
        <p:spPr>
          <a:xfrm>
            <a:off x="1149120" y="4968000"/>
            <a:ext cx="105134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good way to open the discussion with the product owner</a:t>
            </a:r>
            <a:endParaRPr b="0" lang="en-GB" sz="3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contract between the product owner and the dev team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CDD238D-2875-4C4E-8917-190B093CF892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962680" y="1512000"/>
            <a:ext cx="1416240" cy="13388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6268320" y="2397240"/>
            <a:ext cx="807120" cy="4525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539400" y="2405880"/>
            <a:ext cx="284040" cy="29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6572520" y="2122920"/>
            <a:ext cx="198000" cy="3751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6572520" y="2284920"/>
            <a:ext cx="198000" cy="125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6247080" y="1798200"/>
            <a:ext cx="846360" cy="52596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>
            <a:off x="6671880" y="1798200"/>
            <a:ext cx="422280" cy="52596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6369480" y="1700280"/>
            <a:ext cx="603000" cy="4294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"/>
          <p:cNvSpPr/>
          <p:nvPr/>
        </p:nvSpPr>
        <p:spPr>
          <a:xfrm>
            <a:off x="6895080" y="1976760"/>
            <a:ext cx="69480" cy="125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6377400" y="1976760"/>
            <a:ext cx="69840" cy="125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2"/>
          <p:cNvSpPr/>
          <p:nvPr/>
        </p:nvSpPr>
        <p:spPr>
          <a:xfrm>
            <a:off x="6578640" y="2403360"/>
            <a:ext cx="183600" cy="4474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>
            <a:off x="6496200" y="2349000"/>
            <a:ext cx="170280" cy="173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"/>
          <p:cNvSpPr/>
          <p:nvPr/>
        </p:nvSpPr>
        <p:spPr>
          <a:xfrm>
            <a:off x="6674400" y="2349000"/>
            <a:ext cx="170280" cy="173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7025760" y="1809720"/>
            <a:ext cx="1448640" cy="13654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6"/>
          <p:cNvSpPr/>
          <p:nvPr/>
        </p:nvSpPr>
        <p:spPr>
          <a:xfrm>
            <a:off x="7452000" y="1849680"/>
            <a:ext cx="623160" cy="6454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7"/>
          <p:cNvSpPr/>
          <p:nvPr/>
        </p:nvSpPr>
        <p:spPr>
          <a:xfrm>
            <a:off x="7336080" y="2713680"/>
            <a:ext cx="826560" cy="4615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"/>
          <p:cNvSpPr/>
          <p:nvPr/>
        </p:nvSpPr>
        <p:spPr>
          <a:xfrm>
            <a:off x="7336080" y="2713680"/>
            <a:ext cx="411840" cy="4615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"/>
          <p:cNvSpPr/>
          <p:nvPr/>
        </p:nvSpPr>
        <p:spPr>
          <a:xfrm>
            <a:off x="7647480" y="2457720"/>
            <a:ext cx="202320" cy="64836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0"/>
          <p:cNvSpPr/>
          <p:nvPr/>
        </p:nvSpPr>
        <p:spPr>
          <a:xfrm>
            <a:off x="7691400" y="2904120"/>
            <a:ext cx="108360" cy="2016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1"/>
          <p:cNvSpPr/>
          <p:nvPr/>
        </p:nvSpPr>
        <p:spPr>
          <a:xfrm>
            <a:off x="7647480" y="2598480"/>
            <a:ext cx="202320" cy="1285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2"/>
          <p:cNvSpPr/>
          <p:nvPr/>
        </p:nvSpPr>
        <p:spPr>
          <a:xfrm>
            <a:off x="7316280" y="2102040"/>
            <a:ext cx="864720" cy="5378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3"/>
          <p:cNvSpPr/>
          <p:nvPr/>
        </p:nvSpPr>
        <p:spPr>
          <a:xfrm>
            <a:off x="7750800" y="2102040"/>
            <a:ext cx="430200" cy="5378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4"/>
          <p:cNvSpPr/>
          <p:nvPr/>
        </p:nvSpPr>
        <p:spPr>
          <a:xfrm>
            <a:off x="7439040" y="2002680"/>
            <a:ext cx="618120" cy="4384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5"/>
          <p:cNvSpPr/>
          <p:nvPr/>
        </p:nvSpPr>
        <p:spPr>
          <a:xfrm>
            <a:off x="7463520" y="2002680"/>
            <a:ext cx="577080" cy="4482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6"/>
          <p:cNvSpPr/>
          <p:nvPr/>
        </p:nvSpPr>
        <p:spPr>
          <a:xfrm>
            <a:off x="7977960" y="2284920"/>
            <a:ext cx="70560" cy="1285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7"/>
          <p:cNvSpPr/>
          <p:nvPr/>
        </p:nvSpPr>
        <p:spPr>
          <a:xfrm>
            <a:off x="7450200" y="2284920"/>
            <a:ext cx="70560" cy="1285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8"/>
          <p:cNvSpPr/>
          <p:nvPr/>
        </p:nvSpPr>
        <p:spPr>
          <a:xfrm>
            <a:off x="7552440" y="2297520"/>
            <a:ext cx="393120" cy="1386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9"/>
          <p:cNvSpPr/>
          <p:nvPr/>
        </p:nvSpPr>
        <p:spPr>
          <a:xfrm>
            <a:off x="7563240" y="2302200"/>
            <a:ext cx="165960" cy="1249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0"/>
          <p:cNvSpPr/>
          <p:nvPr/>
        </p:nvSpPr>
        <p:spPr>
          <a:xfrm>
            <a:off x="7769160" y="2302200"/>
            <a:ext cx="164520" cy="1249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1"/>
          <p:cNvSpPr/>
          <p:nvPr/>
        </p:nvSpPr>
        <p:spPr>
          <a:xfrm>
            <a:off x="7470720" y="2590920"/>
            <a:ext cx="277200" cy="51516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2"/>
          <p:cNvSpPr/>
          <p:nvPr/>
        </p:nvSpPr>
        <p:spPr>
          <a:xfrm>
            <a:off x="7750800" y="2590920"/>
            <a:ext cx="275760" cy="51516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3"/>
          <p:cNvSpPr/>
          <p:nvPr/>
        </p:nvSpPr>
        <p:spPr>
          <a:xfrm>
            <a:off x="5881320" y="2855520"/>
            <a:ext cx="1487880" cy="5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34"/>
          <p:cNvSpPr/>
          <p:nvPr/>
        </p:nvSpPr>
        <p:spPr>
          <a:xfrm>
            <a:off x="7007040" y="3138120"/>
            <a:ext cx="1487520" cy="5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35"/>
          <p:cNvSpPr/>
          <p:nvPr/>
        </p:nvSpPr>
        <p:spPr>
          <a:xfrm>
            <a:off x="3024000" y="2207520"/>
            <a:ext cx="148752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2 or 3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hours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" name="CustomShape 36"/>
          <p:cNvSpPr/>
          <p:nvPr/>
        </p:nvSpPr>
        <p:spPr>
          <a:xfrm>
            <a:off x="4344480" y="2314800"/>
            <a:ext cx="218448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37"/>
          <p:cNvSpPr/>
          <p:nvPr/>
        </p:nvSpPr>
        <p:spPr>
          <a:xfrm>
            <a:off x="6580080" y="2190600"/>
            <a:ext cx="190440" cy="622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8"/>
          <p:cNvSpPr/>
          <p:nvPr/>
        </p:nvSpPr>
        <p:spPr>
          <a:xfrm>
            <a:off x="6513480" y="1990080"/>
            <a:ext cx="63720" cy="59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9"/>
          <p:cNvSpPr/>
          <p:nvPr/>
        </p:nvSpPr>
        <p:spPr>
          <a:xfrm>
            <a:off x="6763680" y="1990080"/>
            <a:ext cx="63720" cy="59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0"/>
          <p:cNvSpPr/>
          <p:nvPr/>
        </p:nvSpPr>
        <p:spPr>
          <a:xfrm>
            <a:off x="7650720" y="2527920"/>
            <a:ext cx="190440" cy="619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1"/>
          <p:cNvSpPr/>
          <p:nvPr/>
        </p:nvSpPr>
        <p:spPr>
          <a:xfrm>
            <a:off x="7584480" y="2326680"/>
            <a:ext cx="63720" cy="59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2"/>
          <p:cNvSpPr/>
          <p:nvPr/>
        </p:nvSpPr>
        <p:spPr>
          <a:xfrm>
            <a:off x="7834320" y="2326680"/>
            <a:ext cx="63720" cy="59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3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5" name="CustomShape 44"/>
          <p:cNvSpPr/>
          <p:nvPr/>
        </p:nvSpPr>
        <p:spPr>
          <a:xfrm>
            <a:off x="3411360" y="2114280"/>
            <a:ext cx="763200" cy="76428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5"/>
          <p:cNvSpPr/>
          <p:nvPr/>
        </p:nvSpPr>
        <p:spPr>
          <a:xfrm>
            <a:off x="3355920" y="2463120"/>
            <a:ext cx="116640" cy="6804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6"/>
          <p:cNvSpPr/>
          <p:nvPr/>
        </p:nvSpPr>
        <p:spPr>
          <a:xfrm>
            <a:off x="2733120" y="5184000"/>
            <a:ext cx="72014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Improve the team velocity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247560" y="3452040"/>
            <a:ext cx="4966920" cy="141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83D010F-FC79-405A-9962-038A3BB7D4F2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800000" y="1944000"/>
            <a:ext cx="2175120" cy="2176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2440080" y="2008080"/>
            <a:ext cx="937080" cy="102924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2265480" y="3384720"/>
            <a:ext cx="1242000" cy="7362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2265480" y="3384720"/>
            <a:ext cx="619920" cy="7362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2733120" y="2975400"/>
            <a:ext cx="304920" cy="103536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2799360" y="3687480"/>
            <a:ext cx="164520" cy="32292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2733120" y="3200040"/>
            <a:ext cx="304920" cy="206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2235240" y="2409480"/>
            <a:ext cx="1299960" cy="8586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"/>
          <p:cNvSpPr/>
          <p:nvPr/>
        </p:nvSpPr>
        <p:spPr>
          <a:xfrm>
            <a:off x="2887560" y="2409480"/>
            <a:ext cx="648000" cy="8586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2419920" y="2251080"/>
            <a:ext cx="928800" cy="70020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3"/>
          <p:cNvSpPr/>
          <p:nvPr/>
        </p:nvSpPr>
        <p:spPr>
          <a:xfrm>
            <a:off x="2456280" y="2251080"/>
            <a:ext cx="868680" cy="716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3228840" y="270036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5"/>
          <p:cNvSpPr/>
          <p:nvPr/>
        </p:nvSpPr>
        <p:spPr>
          <a:xfrm>
            <a:off x="2436120" y="2700360"/>
            <a:ext cx="108360" cy="206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6"/>
          <p:cNvSpPr/>
          <p:nvPr/>
        </p:nvSpPr>
        <p:spPr>
          <a:xfrm>
            <a:off x="2590560" y="2720520"/>
            <a:ext cx="591840" cy="2224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7"/>
          <p:cNvSpPr/>
          <p:nvPr/>
        </p:nvSpPr>
        <p:spPr>
          <a:xfrm>
            <a:off x="2606760" y="2728440"/>
            <a:ext cx="250560" cy="2005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>
            <a:off x="2915640" y="2728440"/>
            <a:ext cx="248760" cy="2005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"/>
          <p:cNvSpPr/>
          <p:nvPr/>
        </p:nvSpPr>
        <p:spPr>
          <a:xfrm>
            <a:off x="2468160" y="3188160"/>
            <a:ext cx="417240" cy="8226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"/>
          <p:cNvSpPr/>
          <p:nvPr/>
        </p:nvSpPr>
        <p:spPr>
          <a:xfrm>
            <a:off x="2887560" y="3188160"/>
            <a:ext cx="415080" cy="8226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1"/>
          <p:cNvSpPr/>
          <p:nvPr/>
        </p:nvSpPr>
        <p:spPr>
          <a:xfrm>
            <a:off x="1805040" y="4318200"/>
            <a:ext cx="21708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0" name="CustomShape 22"/>
          <p:cNvSpPr/>
          <p:nvPr/>
        </p:nvSpPr>
        <p:spPr>
          <a:xfrm>
            <a:off x="2684880" y="2778120"/>
            <a:ext cx="397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3"/>
          <p:cNvSpPr/>
          <p:nvPr/>
        </p:nvSpPr>
        <p:spPr>
          <a:xfrm>
            <a:off x="2684880" y="3008880"/>
            <a:ext cx="399600" cy="140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"/>
          <p:cNvSpPr/>
          <p:nvPr/>
        </p:nvSpPr>
        <p:spPr>
          <a:xfrm>
            <a:off x="2732400" y="277668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5"/>
          <p:cNvSpPr/>
          <p:nvPr/>
        </p:nvSpPr>
        <p:spPr>
          <a:xfrm>
            <a:off x="2941920" y="2776680"/>
            <a:ext cx="94680" cy="94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6"/>
          <p:cNvSpPr/>
          <p:nvPr/>
        </p:nvSpPr>
        <p:spPr>
          <a:xfrm>
            <a:off x="1149120" y="5184000"/>
            <a:ext cx="105134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Guide the dev in the implementation of the feature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176000" y="1656000"/>
            <a:ext cx="5853600" cy="290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50943B0-6E12-4FE8-9E78-03EBC22A61A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797120" y="356400"/>
            <a:ext cx="907920" cy="9090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11064600" y="383400"/>
            <a:ext cx="390600" cy="4291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10991880" y="958680"/>
            <a:ext cx="518040" cy="3067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10991880" y="958680"/>
            <a:ext cx="257760" cy="3067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11187360" y="787680"/>
            <a:ext cx="126360" cy="4316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1214720" y="1085400"/>
            <a:ext cx="67320" cy="13392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11187360" y="881640"/>
            <a:ext cx="126360" cy="849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9"/>
          <p:cNvSpPr/>
          <p:nvPr/>
        </p:nvSpPr>
        <p:spPr>
          <a:xfrm>
            <a:off x="10979280" y="551160"/>
            <a:ext cx="542160" cy="3578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11251800" y="551160"/>
            <a:ext cx="269640" cy="3578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1"/>
          <p:cNvSpPr/>
          <p:nvPr/>
        </p:nvSpPr>
        <p:spPr>
          <a:xfrm>
            <a:off x="11056320" y="484920"/>
            <a:ext cx="387000" cy="29160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11071440" y="484920"/>
            <a:ext cx="361800" cy="2980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3"/>
          <p:cNvSpPr/>
          <p:nvPr/>
        </p:nvSpPr>
        <p:spPr>
          <a:xfrm>
            <a:off x="11394360" y="672840"/>
            <a:ext cx="43920" cy="849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11063160" y="672840"/>
            <a:ext cx="43920" cy="849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5"/>
          <p:cNvSpPr/>
          <p:nvPr/>
        </p:nvSpPr>
        <p:spPr>
          <a:xfrm>
            <a:off x="11127600" y="681120"/>
            <a:ext cx="246240" cy="918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6"/>
          <p:cNvSpPr/>
          <p:nvPr/>
        </p:nvSpPr>
        <p:spPr>
          <a:xfrm>
            <a:off x="11134440" y="684360"/>
            <a:ext cx="103680" cy="8244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7"/>
          <p:cNvSpPr/>
          <p:nvPr/>
        </p:nvSpPr>
        <p:spPr>
          <a:xfrm>
            <a:off x="11263680" y="684360"/>
            <a:ext cx="102600" cy="8244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11076480" y="876600"/>
            <a:ext cx="173160" cy="34272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9"/>
          <p:cNvSpPr/>
          <p:nvPr/>
        </p:nvSpPr>
        <p:spPr>
          <a:xfrm>
            <a:off x="11251800" y="876600"/>
            <a:ext cx="172440" cy="34272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0"/>
          <p:cNvSpPr/>
          <p:nvPr/>
        </p:nvSpPr>
        <p:spPr>
          <a:xfrm>
            <a:off x="10801440" y="1274760"/>
            <a:ext cx="888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66" name="Picture 159" descr=""/>
          <p:cNvPicPr/>
          <p:nvPr/>
        </p:nvPicPr>
        <p:blipFill>
          <a:blip r:embed="rId1"/>
          <a:stretch/>
        </p:blipFill>
        <p:spPr>
          <a:xfrm>
            <a:off x="4133160" y="1728000"/>
            <a:ext cx="3569400" cy="3246120"/>
          </a:xfrm>
          <a:prstGeom prst="rect">
            <a:avLst/>
          </a:prstGeom>
          <a:ln>
            <a:noFill/>
          </a:ln>
        </p:spPr>
      </p:pic>
      <p:sp>
        <p:nvSpPr>
          <p:cNvPr id="267" name="CustomShape 21"/>
          <p:cNvSpPr/>
          <p:nvPr/>
        </p:nvSpPr>
        <p:spPr>
          <a:xfrm>
            <a:off x="3960000" y="2847960"/>
            <a:ext cx="34243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BDD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11196720" y="827640"/>
            <a:ext cx="121680" cy="42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"/>
          <p:cNvSpPr/>
          <p:nvPr/>
        </p:nvSpPr>
        <p:spPr>
          <a:xfrm>
            <a:off x="11154240" y="691200"/>
            <a:ext cx="40320" cy="40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4"/>
          <p:cNvSpPr/>
          <p:nvPr/>
        </p:nvSpPr>
        <p:spPr>
          <a:xfrm>
            <a:off x="11314440" y="691200"/>
            <a:ext cx="40320" cy="40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5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1149120" y="5155920"/>
            <a:ext cx="105134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Make the refactoring at component level possible and easy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1B95387-5468-41B1-9092-FFF375A1C9A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376000" y="1253520"/>
            <a:ext cx="6856200" cy="392904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440000" y="4464000"/>
            <a:ext cx="8566560" cy="1006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1581120" y="4968000"/>
            <a:ext cx="105134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Exhaustive accurate executable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0707840" y="378720"/>
            <a:ext cx="85860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10709640" y="378000"/>
            <a:ext cx="856800" cy="884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"/>
          <p:cNvSpPr/>
          <p:nvPr/>
        </p:nvSpPr>
        <p:spPr>
          <a:xfrm>
            <a:off x="10893600" y="963000"/>
            <a:ext cx="487800" cy="2995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11336760" y="1061640"/>
            <a:ext cx="45360" cy="15120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11247480" y="993240"/>
            <a:ext cx="49320" cy="25452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11156760" y="964440"/>
            <a:ext cx="52200" cy="2959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1"/>
          <p:cNvSpPr/>
          <p:nvPr/>
        </p:nvSpPr>
        <p:spPr>
          <a:xfrm>
            <a:off x="11068560" y="964440"/>
            <a:ext cx="49680" cy="2959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>
            <a:off x="10978560" y="991440"/>
            <a:ext cx="50400" cy="25596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3"/>
          <p:cNvSpPr/>
          <p:nvPr/>
        </p:nvSpPr>
        <p:spPr>
          <a:xfrm>
            <a:off x="10893600" y="1063800"/>
            <a:ext cx="46440" cy="14832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"/>
          <p:cNvSpPr/>
          <p:nvPr/>
        </p:nvSpPr>
        <p:spPr>
          <a:xfrm>
            <a:off x="10929600" y="1031400"/>
            <a:ext cx="416160" cy="5364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5"/>
          <p:cNvSpPr/>
          <p:nvPr/>
        </p:nvSpPr>
        <p:spPr>
          <a:xfrm>
            <a:off x="10895040" y="1124280"/>
            <a:ext cx="484920" cy="5112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6"/>
          <p:cNvSpPr/>
          <p:nvPr/>
        </p:nvSpPr>
        <p:spPr>
          <a:xfrm>
            <a:off x="10945080" y="1216440"/>
            <a:ext cx="385560" cy="453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7"/>
          <p:cNvSpPr/>
          <p:nvPr/>
        </p:nvSpPr>
        <p:spPr>
          <a:xfrm>
            <a:off x="11336760" y="1061640"/>
            <a:ext cx="9000" cy="2304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8"/>
          <p:cNvSpPr/>
          <p:nvPr/>
        </p:nvSpPr>
        <p:spPr>
          <a:xfrm>
            <a:off x="11336760" y="1124280"/>
            <a:ext cx="43200" cy="5112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9"/>
          <p:cNvSpPr/>
          <p:nvPr/>
        </p:nvSpPr>
        <p:spPr>
          <a:xfrm>
            <a:off x="11247480" y="1031400"/>
            <a:ext cx="49320" cy="536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0"/>
          <p:cNvSpPr/>
          <p:nvPr/>
        </p:nvSpPr>
        <p:spPr>
          <a:xfrm>
            <a:off x="11247480" y="112428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1"/>
          <p:cNvSpPr/>
          <p:nvPr/>
        </p:nvSpPr>
        <p:spPr>
          <a:xfrm>
            <a:off x="11247480" y="1216440"/>
            <a:ext cx="49320" cy="3096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2"/>
          <p:cNvSpPr/>
          <p:nvPr/>
        </p:nvSpPr>
        <p:spPr>
          <a:xfrm>
            <a:off x="11156760" y="1031400"/>
            <a:ext cx="52200" cy="536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3"/>
          <p:cNvSpPr/>
          <p:nvPr/>
        </p:nvSpPr>
        <p:spPr>
          <a:xfrm>
            <a:off x="11156760" y="1124280"/>
            <a:ext cx="522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4"/>
          <p:cNvSpPr/>
          <p:nvPr/>
        </p:nvSpPr>
        <p:spPr>
          <a:xfrm>
            <a:off x="11156760" y="1216440"/>
            <a:ext cx="52200" cy="439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5"/>
          <p:cNvSpPr/>
          <p:nvPr/>
        </p:nvSpPr>
        <p:spPr>
          <a:xfrm>
            <a:off x="11068560" y="1031400"/>
            <a:ext cx="49680" cy="536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"/>
          <p:cNvSpPr/>
          <p:nvPr/>
        </p:nvSpPr>
        <p:spPr>
          <a:xfrm>
            <a:off x="11068560" y="1124280"/>
            <a:ext cx="4968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7"/>
          <p:cNvSpPr/>
          <p:nvPr/>
        </p:nvSpPr>
        <p:spPr>
          <a:xfrm>
            <a:off x="11068560" y="1216440"/>
            <a:ext cx="49680" cy="439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8"/>
          <p:cNvSpPr/>
          <p:nvPr/>
        </p:nvSpPr>
        <p:spPr>
          <a:xfrm>
            <a:off x="10978560" y="1031400"/>
            <a:ext cx="50400" cy="536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9"/>
          <p:cNvSpPr/>
          <p:nvPr/>
        </p:nvSpPr>
        <p:spPr>
          <a:xfrm>
            <a:off x="10978560" y="1124280"/>
            <a:ext cx="504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0"/>
          <p:cNvSpPr/>
          <p:nvPr/>
        </p:nvSpPr>
        <p:spPr>
          <a:xfrm>
            <a:off x="10978560" y="1216440"/>
            <a:ext cx="50400" cy="3096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1"/>
          <p:cNvSpPr/>
          <p:nvPr/>
        </p:nvSpPr>
        <p:spPr>
          <a:xfrm>
            <a:off x="10929600" y="1063800"/>
            <a:ext cx="10440" cy="2124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2"/>
          <p:cNvSpPr/>
          <p:nvPr/>
        </p:nvSpPr>
        <p:spPr>
          <a:xfrm>
            <a:off x="10895040" y="1124280"/>
            <a:ext cx="45000" cy="5112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3"/>
          <p:cNvSpPr/>
          <p:nvPr/>
        </p:nvSpPr>
        <p:spPr>
          <a:xfrm>
            <a:off x="11077920" y="797040"/>
            <a:ext cx="118800" cy="247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4"/>
          <p:cNvSpPr/>
          <p:nvPr/>
        </p:nvSpPr>
        <p:spPr>
          <a:xfrm>
            <a:off x="11077920" y="886680"/>
            <a:ext cx="118800" cy="8460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5"/>
          <p:cNvSpPr/>
          <p:nvPr/>
        </p:nvSpPr>
        <p:spPr>
          <a:xfrm>
            <a:off x="10881720" y="567000"/>
            <a:ext cx="512280" cy="34776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6"/>
          <p:cNvSpPr/>
          <p:nvPr/>
        </p:nvSpPr>
        <p:spPr>
          <a:xfrm>
            <a:off x="10954800" y="502920"/>
            <a:ext cx="365760" cy="28224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7"/>
          <p:cNvSpPr/>
          <p:nvPr/>
        </p:nvSpPr>
        <p:spPr>
          <a:xfrm>
            <a:off x="10977480" y="447120"/>
            <a:ext cx="320760" cy="29484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8"/>
          <p:cNvSpPr/>
          <p:nvPr/>
        </p:nvSpPr>
        <p:spPr>
          <a:xfrm>
            <a:off x="10916280" y="591120"/>
            <a:ext cx="443520" cy="165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9"/>
          <p:cNvSpPr/>
          <p:nvPr/>
        </p:nvSpPr>
        <p:spPr>
          <a:xfrm>
            <a:off x="10991160" y="609120"/>
            <a:ext cx="290880" cy="28836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0"/>
          <p:cNvSpPr/>
          <p:nvPr/>
        </p:nvSpPr>
        <p:spPr>
          <a:xfrm>
            <a:off x="11139480" y="618840"/>
            <a:ext cx="177840" cy="2959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1"/>
          <p:cNvSpPr/>
          <p:nvPr/>
        </p:nvSpPr>
        <p:spPr>
          <a:xfrm>
            <a:off x="11041200" y="475200"/>
            <a:ext cx="194400" cy="1112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2"/>
          <p:cNvSpPr/>
          <p:nvPr/>
        </p:nvSpPr>
        <p:spPr>
          <a:xfrm>
            <a:off x="10958400" y="602640"/>
            <a:ext cx="343800" cy="16380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3"/>
          <p:cNvSpPr/>
          <p:nvPr/>
        </p:nvSpPr>
        <p:spPr>
          <a:xfrm>
            <a:off x="11274120" y="685080"/>
            <a:ext cx="41760" cy="828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4"/>
          <p:cNvSpPr/>
          <p:nvPr/>
        </p:nvSpPr>
        <p:spPr>
          <a:xfrm>
            <a:off x="10961280" y="685080"/>
            <a:ext cx="41760" cy="828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5"/>
          <p:cNvSpPr/>
          <p:nvPr/>
        </p:nvSpPr>
        <p:spPr>
          <a:xfrm>
            <a:off x="10960560" y="988920"/>
            <a:ext cx="98280" cy="25128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6"/>
          <p:cNvSpPr/>
          <p:nvPr/>
        </p:nvSpPr>
        <p:spPr>
          <a:xfrm>
            <a:off x="11211840" y="977400"/>
            <a:ext cx="118800" cy="27432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7"/>
          <p:cNvSpPr/>
          <p:nvPr/>
        </p:nvSpPr>
        <p:spPr>
          <a:xfrm>
            <a:off x="10999440" y="932040"/>
            <a:ext cx="293400" cy="1951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8"/>
          <p:cNvSpPr/>
          <p:nvPr/>
        </p:nvSpPr>
        <p:spPr>
          <a:xfrm>
            <a:off x="10982160" y="974520"/>
            <a:ext cx="301320" cy="167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9"/>
          <p:cNvSpPr/>
          <p:nvPr/>
        </p:nvSpPr>
        <p:spPr>
          <a:xfrm>
            <a:off x="10986120" y="696600"/>
            <a:ext cx="303840" cy="25704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0"/>
          <p:cNvSpPr/>
          <p:nvPr/>
        </p:nvSpPr>
        <p:spPr>
          <a:xfrm>
            <a:off x="11083680" y="808920"/>
            <a:ext cx="108720" cy="727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1"/>
          <p:cNvSpPr/>
          <p:nvPr/>
        </p:nvSpPr>
        <p:spPr>
          <a:xfrm>
            <a:off x="11019960" y="691560"/>
            <a:ext cx="234360" cy="8064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2"/>
          <p:cNvSpPr/>
          <p:nvPr/>
        </p:nvSpPr>
        <p:spPr>
          <a:xfrm>
            <a:off x="10651680" y="1270440"/>
            <a:ext cx="91224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53"/>
          <p:cNvSpPr/>
          <p:nvPr/>
        </p:nvSpPr>
        <p:spPr>
          <a:xfrm>
            <a:off x="11081880" y="821160"/>
            <a:ext cx="97920" cy="345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4"/>
          <p:cNvSpPr/>
          <p:nvPr/>
        </p:nvSpPr>
        <p:spPr>
          <a:xfrm>
            <a:off x="11048040" y="707760"/>
            <a:ext cx="32040" cy="33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5"/>
          <p:cNvSpPr/>
          <p:nvPr/>
        </p:nvSpPr>
        <p:spPr>
          <a:xfrm>
            <a:off x="11176560" y="707760"/>
            <a:ext cx="32400" cy="33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BUT we should improve the 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D36E935-717B-45A3-9A5C-32915D10619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136240" y="1356840"/>
            <a:ext cx="845640" cy="848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2318760" y="1918080"/>
            <a:ext cx="481680" cy="2865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2480760" y="1923480"/>
            <a:ext cx="169200" cy="18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2500200" y="1744200"/>
            <a:ext cx="117720" cy="23724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2500200" y="1846800"/>
            <a:ext cx="117720" cy="792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>
            <a:off x="2306160" y="1538280"/>
            <a:ext cx="505080" cy="33300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2559960" y="1538280"/>
            <a:ext cx="251640" cy="3330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2378880" y="1476720"/>
            <a:ext cx="359640" cy="27180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1"/>
          <p:cNvSpPr/>
          <p:nvPr/>
        </p:nvSpPr>
        <p:spPr>
          <a:xfrm>
            <a:off x="2692800" y="1652040"/>
            <a:ext cx="4104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2383560" y="1652040"/>
            <a:ext cx="4104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2504160" y="1922040"/>
            <a:ext cx="109080" cy="28296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2454840" y="1887480"/>
            <a:ext cx="101160" cy="1098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2561400" y="1887480"/>
            <a:ext cx="101160" cy="1098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6"/>
          <p:cNvSpPr/>
          <p:nvPr/>
        </p:nvSpPr>
        <p:spPr>
          <a:xfrm>
            <a:off x="2087640" y="220860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5" name="CustomShape 17"/>
          <p:cNvSpPr/>
          <p:nvPr/>
        </p:nvSpPr>
        <p:spPr>
          <a:xfrm>
            <a:off x="8580240" y="1356840"/>
            <a:ext cx="864720" cy="8654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8"/>
          <p:cNvSpPr/>
          <p:nvPr/>
        </p:nvSpPr>
        <p:spPr>
          <a:xfrm>
            <a:off x="8835120" y="1382400"/>
            <a:ext cx="371520" cy="40860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9"/>
          <p:cNvSpPr/>
          <p:nvPr/>
        </p:nvSpPr>
        <p:spPr>
          <a:xfrm>
            <a:off x="8765640" y="1930320"/>
            <a:ext cx="493200" cy="2919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0"/>
          <p:cNvSpPr/>
          <p:nvPr/>
        </p:nvSpPr>
        <p:spPr>
          <a:xfrm>
            <a:off x="8765640" y="1930320"/>
            <a:ext cx="245520" cy="2919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8951760" y="1767240"/>
            <a:ext cx="120240" cy="41076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2"/>
          <p:cNvSpPr/>
          <p:nvPr/>
        </p:nvSpPr>
        <p:spPr>
          <a:xfrm>
            <a:off x="8978040" y="2050920"/>
            <a:ext cx="64080" cy="12708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8951760" y="1856880"/>
            <a:ext cx="120240" cy="810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4"/>
          <p:cNvSpPr/>
          <p:nvPr/>
        </p:nvSpPr>
        <p:spPr>
          <a:xfrm>
            <a:off x="8753400" y="1542240"/>
            <a:ext cx="516240" cy="34056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5"/>
          <p:cNvSpPr/>
          <p:nvPr/>
        </p:nvSpPr>
        <p:spPr>
          <a:xfrm>
            <a:off x="9012960" y="1542240"/>
            <a:ext cx="256680" cy="34056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6"/>
          <p:cNvSpPr/>
          <p:nvPr/>
        </p:nvSpPr>
        <p:spPr>
          <a:xfrm>
            <a:off x="8826840" y="1478880"/>
            <a:ext cx="368640" cy="27756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7"/>
          <p:cNvSpPr/>
          <p:nvPr/>
        </p:nvSpPr>
        <p:spPr>
          <a:xfrm>
            <a:off x="8841240" y="1478880"/>
            <a:ext cx="344520" cy="2836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8"/>
          <p:cNvSpPr/>
          <p:nvPr/>
        </p:nvSpPr>
        <p:spPr>
          <a:xfrm>
            <a:off x="9149040" y="1657800"/>
            <a:ext cx="41760" cy="810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9"/>
          <p:cNvSpPr/>
          <p:nvPr/>
        </p:nvSpPr>
        <p:spPr>
          <a:xfrm>
            <a:off x="8833320" y="1657800"/>
            <a:ext cx="41760" cy="810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0"/>
          <p:cNvSpPr/>
          <p:nvPr/>
        </p:nvSpPr>
        <p:spPr>
          <a:xfrm>
            <a:off x="8894880" y="1666080"/>
            <a:ext cx="234360" cy="874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1"/>
          <p:cNvSpPr/>
          <p:nvPr/>
        </p:nvSpPr>
        <p:spPr>
          <a:xfrm>
            <a:off x="8901360" y="1668960"/>
            <a:ext cx="98640" cy="7848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9024480" y="1668960"/>
            <a:ext cx="97560" cy="7848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3"/>
          <p:cNvSpPr/>
          <p:nvPr/>
        </p:nvSpPr>
        <p:spPr>
          <a:xfrm>
            <a:off x="8846280" y="1852200"/>
            <a:ext cx="164880" cy="32616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4"/>
          <p:cNvSpPr/>
          <p:nvPr/>
        </p:nvSpPr>
        <p:spPr>
          <a:xfrm>
            <a:off x="9012960" y="1852200"/>
            <a:ext cx="164160" cy="32616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5"/>
          <p:cNvSpPr/>
          <p:nvPr/>
        </p:nvSpPr>
        <p:spPr>
          <a:xfrm>
            <a:off x="8568720" y="219888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36"/>
          <p:cNvSpPr/>
          <p:nvPr/>
        </p:nvSpPr>
        <p:spPr>
          <a:xfrm flipV="1">
            <a:off x="7367760" y="171648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7"/>
          <p:cNvSpPr/>
          <p:nvPr/>
        </p:nvSpPr>
        <p:spPr>
          <a:xfrm>
            <a:off x="3139920" y="234504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8"/>
          <p:cNvSpPr/>
          <p:nvPr/>
        </p:nvSpPr>
        <p:spPr>
          <a:xfrm flipH="1" flipV="1">
            <a:off x="7551000" y="426852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9"/>
          <p:cNvSpPr/>
          <p:nvPr/>
        </p:nvSpPr>
        <p:spPr>
          <a:xfrm flipH="1">
            <a:off x="3137760" y="421236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40"/>
          <p:cNvSpPr/>
          <p:nvPr/>
        </p:nvSpPr>
        <p:spPr>
          <a:xfrm>
            <a:off x="5349600" y="924480"/>
            <a:ext cx="763200" cy="76428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1"/>
          <p:cNvSpPr/>
          <p:nvPr/>
        </p:nvSpPr>
        <p:spPr>
          <a:xfrm>
            <a:off x="5294160" y="1273320"/>
            <a:ext cx="116640" cy="6804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2"/>
          <p:cNvSpPr/>
          <p:nvPr/>
        </p:nvSpPr>
        <p:spPr>
          <a:xfrm>
            <a:off x="5286960" y="1139040"/>
            <a:ext cx="8881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Emails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1" name="CustomShape 43"/>
          <p:cNvSpPr/>
          <p:nvPr/>
        </p:nvSpPr>
        <p:spPr>
          <a:xfrm>
            <a:off x="4127760" y="2378520"/>
            <a:ext cx="328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4"/>
          <p:cNvSpPr/>
          <p:nvPr/>
        </p:nvSpPr>
        <p:spPr>
          <a:xfrm>
            <a:off x="3956040" y="1783440"/>
            <a:ext cx="37378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3" name="CustomShape 45"/>
          <p:cNvSpPr/>
          <p:nvPr/>
        </p:nvSpPr>
        <p:spPr>
          <a:xfrm flipH="1">
            <a:off x="4052160" y="5016960"/>
            <a:ext cx="328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6"/>
          <p:cNvSpPr/>
          <p:nvPr/>
        </p:nvSpPr>
        <p:spPr>
          <a:xfrm>
            <a:off x="3830400" y="5142960"/>
            <a:ext cx="3737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5" name="CustomShape 47"/>
          <p:cNvSpPr/>
          <p:nvPr/>
        </p:nvSpPr>
        <p:spPr>
          <a:xfrm rot="5400000">
            <a:off x="8255160" y="359280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8"/>
          <p:cNvSpPr/>
          <p:nvPr/>
        </p:nvSpPr>
        <p:spPr>
          <a:xfrm flipH="1">
            <a:off x="2490840" y="356292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9"/>
          <p:cNvSpPr/>
          <p:nvPr/>
        </p:nvSpPr>
        <p:spPr>
          <a:xfrm>
            <a:off x="9096120" y="3156840"/>
            <a:ext cx="15372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8" name="CustomShape 50"/>
          <p:cNvSpPr/>
          <p:nvPr/>
        </p:nvSpPr>
        <p:spPr>
          <a:xfrm>
            <a:off x="1395720" y="3100680"/>
            <a:ext cx="835920" cy="8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1"/>
          <p:cNvSpPr/>
          <p:nvPr/>
        </p:nvSpPr>
        <p:spPr>
          <a:xfrm>
            <a:off x="1397520" y="3099960"/>
            <a:ext cx="834120" cy="8352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2"/>
          <p:cNvSpPr/>
          <p:nvPr/>
        </p:nvSpPr>
        <p:spPr>
          <a:xfrm>
            <a:off x="1576440" y="3652560"/>
            <a:ext cx="475200" cy="2826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3"/>
          <p:cNvSpPr/>
          <p:nvPr/>
        </p:nvSpPr>
        <p:spPr>
          <a:xfrm>
            <a:off x="2008080" y="3745800"/>
            <a:ext cx="43920" cy="14256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4"/>
          <p:cNvSpPr/>
          <p:nvPr/>
        </p:nvSpPr>
        <p:spPr>
          <a:xfrm>
            <a:off x="1920960" y="3681000"/>
            <a:ext cx="48240" cy="24048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5"/>
          <p:cNvSpPr/>
          <p:nvPr/>
        </p:nvSpPr>
        <p:spPr>
          <a:xfrm>
            <a:off x="1832760" y="3654000"/>
            <a:ext cx="50760" cy="27936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6"/>
          <p:cNvSpPr/>
          <p:nvPr/>
        </p:nvSpPr>
        <p:spPr>
          <a:xfrm>
            <a:off x="1747080" y="3654000"/>
            <a:ext cx="48240" cy="27936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7"/>
          <p:cNvSpPr/>
          <p:nvPr/>
        </p:nvSpPr>
        <p:spPr>
          <a:xfrm>
            <a:off x="1659240" y="3679200"/>
            <a:ext cx="48960" cy="24192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8"/>
          <p:cNvSpPr/>
          <p:nvPr/>
        </p:nvSpPr>
        <p:spPr>
          <a:xfrm>
            <a:off x="1576440" y="3747600"/>
            <a:ext cx="45360" cy="14004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9"/>
          <p:cNvSpPr/>
          <p:nvPr/>
        </p:nvSpPr>
        <p:spPr>
          <a:xfrm>
            <a:off x="1611720" y="3717000"/>
            <a:ext cx="405000" cy="5076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0"/>
          <p:cNvSpPr/>
          <p:nvPr/>
        </p:nvSpPr>
        <p:spPr>
          <a:xfrm>
            <a:off x="1577880" y="3804840"/>
            <a:ext cx="472320" cy="4824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1"/>
          <p:cNvSpPr/>
          <p:nvPr/>
        </p:nvSpPr>
        <p:spPr>
          <a:xfrm>
            <a:off x="1626840" y="3891960"/>
            <a:ext cx="375120" cy="4284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2"/>
          <p:cNvSpPr/>
          <p:nvPr/>
        </p:nvSpPr>
        <p:spPr>
          <a:xfrm>
            <a:off x="2008080" y="3745800"/>
            <a:ext cx="8640" cy="2160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3"/>
          <p:cNvSpPr/>
          <p:nvPr/>
        </p:nvSpPr>
        <p:spPr>
          <a:xfrm>
            <a:off x="2008080" y="3804840"/>
            <a:ext cx="42120" cy="4824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4"/>
          <p:cNvSpPr/>
          <p:nvPr/>
        </p:nvSpPr>
        <p:spPr>
          <a:xfrm>
            <a:off x="1920960" y="3717000"/>
            <a:ext cx="482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5"/>
          <p:cNvSpPr/>
          <p:nvPr/>
        </p:nvSpPr>
        <p:spPr>
          <a:xfrm>
            <a:off x="1920960" y="3804840"/>
            <a:ext cx="4824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6"/>
          <p:cNvSpPr/>
          <p:nvPr/>
        </p:nvSpPr>
        <p:spPr>
          <a:xfrm>
            <a:off x="1920960" y="3891960"/>
            <a:ext cx="48240" cy="2916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7"/>
          <p:cNvSpPr/>
          <p:nvPr/>
        </p:nvSpPr>
        <p:spPr>
          <a:xfrm>
            <a:off x="1832760" y="3717000"/>
            <a:ext cx="5076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8"/>
          <p:cNvSpPr/>
          <p:nvPr/>
        </p:nvSpPr>
        <p:spPr>
          <a:xfrm>
            <a:off x="1832760" y="3804840"/>
            <a:ext cx="5076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9"/>
          <p:cNvSpPr/>
          <p:nvPr/>
        </p:nvSpPr>
        <p:spPr>
          <a:xfrm>
            <a:off x="1832760" y="3891960"/>
            <a:ext cx="50760" cy="4140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70"/>
          <p:cNvSpPr/>
          <p:nvPr/>
        </p:nvSpPr>
        <p:spPr>
          <a:xfrm>
            <a:off x="1747080" y="3717000"/>
            <a:ext cx="482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1"/>
          <p:cNvSpPr/>
          <p:nvPr/>
        </p:nvSpPr>
        <p:spPr>
          <a:xfrm>
            <a:off x="1747080" y="3804840"/>
            <a:ext cx="4824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2"/>
          <p:cNvSpPr/>
          <p:nvPr/>
        </p:nvSpPr>
        <p:spPr>
          <a:xfrm>
            <a:off x="1747080" y="3891960"/>
            <a:ext cx="48240" cy="4140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3"/>
          <p:cNvSpPr/>
          <p:nvPr/>
        </p:nvSpPr>
        <p:spPr>
          <a:xfrm>
            <a:off x="1659240" y="3717000"/>
            <a:ext cx="4896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4"/>
          <p:cNvSpPr/>
          <p:nvPr/>
        </p:nvSpPr>
        <p:spPr>
          <a:xfrm>
            <a:off x="1659240" y="3804840"/>
            <a:ext cx="4896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5"/>
          <p:cNvSpPr/>
          <p:nvPr/>
        </p:nvSpPr>
        <p:spPr>
          <a:xfrm>
            <a:off x="1659240" y="3891960"/>
            <a:ext cx="48960" cy="2916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6"/>
          <p:cNvSpPr/>
          <p:nvPr/>
        </p:nvSpPr>
        <p:spPr>
          <a:xfrm>
            <a:off x="1611720" y="3747600"/>
            <a:ext cx="10080" cy="2016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7"/>
          <p:cNvSpPr/>
          <p:nvPr/>
        </p:nvSpPr>
        <p:spPr>
          <a:xfrm>
            <a:off x="1577880" y="3804840"/>
            <a:ext cx="43920" cy="4824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8"/>
          <p:cNvSpPr/>
          <p:nvPr/>
        </p:nvSpPr>
        <p:spPr>
          <a:xfrm>
            <a:off x="1756080" y="3495600"/>
            <a:ext cx="115560" cy="23364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9"/>
          <p:cNvSpPr/>
          <p:nvPr/>
        </p:nvSpPr>
        <p:spPr>
          <a:xfrm>
            <a:off x="1756080" y="3580560"/>
            <a:ext cx="115560" cy="7956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0"/>
          <p:cNvSpPr/>
          <p:nvPr/>
        </p:nvSpPr>
        <p:spPr>
          <a:xfrm>
            <a:off x="1564920" y="3278520"/>
            <a:ext cx="498960" cy="3283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1"/>
          <p:cNvSpPr/>
          <p:nvPr/>
        </p:nvSpPr>
        <p:spPr>
          <a:xfrm>
            <a:off x="1636200" y="3218040"/>
            <a:ext cx="356040" cy="26640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2"/>
          <p:cNvSpPr/>
          <p:nvPr/>
        </p:nvSpPr>
        <p:spPr>
          <a:xfrm>
            <a:off x="1658160" y="3165120"/>
            <a:ext cx="312480" cy="27864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3"/>
          <p:cNvSpPr/>
          <p:nvPr/>
        </p:nvSpPr>
        <p:spPr>
          <a:xfrm>
            <a:off x="1598760" y="3301200"/>
            <a:ext cx="431640" cy="15624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4"/>
          <p:cNvSpPr/>
          <p:nvPr/>
        </p:nvSpPr>
        <p:spPr>
          <a:xfrm>
            <a:off x="1671480" y="3318120"/>
            <a:ext cx="283320" cy="27252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5"/>
          <p:cNvSpPr/>
          <p:nvPr/>
        </p:nvSpPr>
        <p:spPr>
          <a:xfrm>
            <a:off x="1815840" y="3327480"/>
            <a:ext cx="173160" cy="27936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6"/>
          <p:cNvSpPr/>
          <p:nvPr/>
        </p:nvSpPr>
        <p:spPr>
          <a:xfrm>
            <a:off x="1720440" y="3191760"/>
            <a:ext cx="189000" cy="10512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7"/>
          <p:cNvSpPr/>
          <p:nvPr/>
        </p:nvSpPr>
        <p:spPr>
          <a:xfrm>
            <a:off x="1639800" y="3312000"/>
            <a:ext cx="334440" cy="15480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8"/>
          <p:cNvSpPr/>
          <p:nvPr/>
        </p:nvSpPr>
        <p:spPr>
          <a:xfrm>
            <a:off x="1946880" y="3390120"/>
            <a:ext cx="40680" cy="781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9"/>
          <p:cNvSpPr/>
          <p:nvPr/>
        </p:nvSpPr>
        <p:spPr>
          <a:xfrm>
            <a:off x="1642320" y="3390120"/>
            <a:ext cx="40680" cy="781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0"/>
          <p:cNvSpPr/>
          <p:nvPr/>
        </p:nvSpPr>
        <p:spPr>
          <a:xfrm>
            <a:off x="1641600" y="3677040"/>
            <a:ext cx="95760" cy="23724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1"/>
          <p:cNvSpPr/>
          <p:nvPr/>
        </p:nvSpPr>
        <p:spPr>
          <a:xfrm>
            <a:off x="1886400" y="3666240"/>
            <a:ext cx="115560" cy="25884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2"/>
          <p:cNvSpPr/>
          <p:nvPr/>
        </p:nvSpPr>
        <p:spPr>
          <a:xfrm>
            <a:off x="1679760" y="3623400"/>
            <a:ext cx="285480" cy="18396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93"/>
          <p:cNvSpPr/>
          <p:nvPr/>
        </p:nvSpPr>
        <p:spPr>
          <a:xfrm>
            <a:off x="1662840" y="3663360"/>
            <a:ext cx="293400" cy="15840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4"/>
          <p:cNvSpPr/>
          <p:nvPr/>
        </p:nvSpPr>
        <p:spPr>
          <a:xfrm>
            <a:off x="1666800" y="3400920"/>
            <a:ext cx="295560" cy="24264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5"/>
          <p:cNvSpPr/>
          <p:nvPr/>
        </p:nvSpPr>
        <p:spPr>
          <a:xfrm>
            <a:off x="1761480" y="3507120"/>
            <a:ext cx="105840" cy="6840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6"/>
          <p:cNvSpPr/>
          <p:nvPr/>
        </p:nvSpPr>
        <p:spPr>
          <a:xfrm>
            <a:off x="1699560" y="3396240"/>
            <a:ext cx="228240" cy="7596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7"/>
          <p:cNvSpPr/>
          <p:nvPr/>
        </p:nvSpPr>
        <p:spPr>
          <a:xfrm>
            <a:off x="1341000" y="394272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26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19360" cy="965880"/>
          </a:xfrm>
          <a:prstGeom prst="rect">
            <a:avLst/>
          </a:prstGeom>
          <a:ln>
            <a:noFill/>
          </a:ln>
        </p:spPr>
      </p:pic>
      <p:pic>
        <p:nvPicPr>
          <p:cNvPr id="427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4760" cy="653760"/>
          </a:xfrm>
          <a:prstGeom prst="rect">
            <a:avLst/>
          </a:prstGeom>
          <a:ln>
            <a:noFill/>
          </a:ln>
        </p:spPr>
      </p:pic>
      <p:sp>
        <p:nvSpPr>
          <p:cNvPr id="428" name="CustomShape 98"/>
          <p:cNvSpPr/>
          <p:nvPr/>
        </p:nvSpPr>
        <p:spPr>
          <a:xfrm>
            <a:off x="2382120" y="256500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9" name="CustomShape 99"/>
          <p:cNvSpPr/>
          <p:nvPr/>
        </p:nvSpPr>
        <p:spPr>
          <a:xfrm>
            <a:off x="3650400" y="439416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0" name="CustomShape 100"/>
          <p:cNvSpPr/>
          <p:nvPr/>
        </p:nvSpPr>
        <p:spPr>
          <a:xfrm>
            <a:off x="6291360" y="442944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1" name="CustomShape 101"/>
          <p:cNvSpPr/>
          <p:nvPr/>
        </p:nvSpPr>
        <p:spPr>
          <a:xfrm>
            <a:off x="3973680" y="2821680"/>
            <a:ext cx="3737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2" name="CustomShape 102"/>
          <p:cNvSpPr/>
          <p:nvPr/>
        </p:nvSpPr>
        <p:spPr>
          <a:xfrm>
            <a:off x="7631640" y="261576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3" name="CustomShape 103"/>
          <p:cNvSpPr/>
          <p:nvPr/>
        </p:nvSpPr>
        <p:spPr>
          <a:xfrm>
            <a:off x="1873440" y="5667120"/>
            <a:ext cx="13838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4" name="CustomShape 104"/>
          <p:cNvSpPr/>
          <p:nvPr/>
        </p:nvSpPr>
        <p:spPr>
          <a:xfrm>
            <a:off x="7925400" y="5697720"/>
            <a:ext cx="1901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5" name="CustomShape 105"/>
          <p:cNvSpPr/>
          <p:nvPr/>
        </p:nvSpPr>
        <p:spPr>
          <a:xfrm>
            <a:off x="2044800" y="3853800"/>
            <a:ext cx="177948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Difficult to access to the accurate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6" name="CustomShape 106"/>
          <p:cNvSpPr/>
          <p:nvPr/>
        </p:nvSpPr>
        <p:spPr>
          <a:xfrm>
            <a:off x="982800" y="1370160"/>
            <a:ext cx="11401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7" name="CustomShape 107"/>
          <p:cNvSpPr/>
          <p:nvPr/>
        </p:nvSpPr>
        <p:spPr>
          <a:xfrm>
            <a:off x="8951040" y="1808280"/>
            <a:ext cx="105840" cy="36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8"/>
          <p:cNvSpPr/>
          <p:nvPr/>
        </p:nvSpPr>
        <p:spPr>
          <a:xfrm>
            <a:off x="8913960" y="168912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09"/>
          <p:cNvSpPr/>
          <p:nvPr/>
        </p:nvSpPr>
        <p:spPr>
          <a:xfrm>
            <a:off x="9053640" y="168912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10"/>
          <p:cNvSpPr/>
          <p:nvPr/>
        </p:nvSpPr>
        <p:spPr>
          <a:xfrm>
            <a:off x="2507040" y="1785600"/>
            <a:ext cx="105840" cy="36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11"/>
          <p:cNvSpPr/>
          <p:nvPr/>
        </p:nvSpPr>
        <p:spPr>
          <a:xfrm>
            <a:off x="2469960" y="166644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12"/>
          <p:cNvSpPr/>
          <p:nvPr/>
        </p:nvSpPr>
        <p:spPr>
          <a:xfrm>
            <a:off x="2609280" y="166644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3"/>
          <p:cNvSpPr/>
          <p:nvPr/>
        </p:nvSpPr>
        <p:spPr>
          <a:xfrm>
            <a:off x="1760400" y="3519000"/>
            <a:ext cx="95400" cy="324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14"/>
          <p:cNvSpPr/>
          <p:nvPr/>
        </p:nvSpPr>
        <p:spPr>
          <a:xfrm>
            <a:off x="1726920" y="3411360"/>
            <a:ext cx="31320" cy="31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15"/>
          <p:cNvSpPr/>
          <p:nvPr/>
        </p:nvSpPr>
        <p:spPr>
          <a:xfrm>
            <a:off x="1852920" y="3411360"/>
            <a:ext cx="31320" cy="31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16"/>
          <p:cNvSpPr/>
          <p:nvPr/>
        </p:nvSpPr>
        <p:spPr>
          <a:xfrm rot="2400000">
            <a:off x="4476960" y="1116720"/>
            <a:ext cx="727920" cy="75312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17"/>
          <p:cNvSpPr/>
          <p:nvPr/>
        </p:nvSpPr>
        <p:spPr>
          <a:xfrm>
            <a:off x="4429080" y="1312560"/>
            <a:ext cx="8254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8" name="CustomShape 118"/>
          <p:cNvSpPr/>
          <p:nvPr/>
        </p:nvSpPr>
        <p:spPr>
          <a:xfrm rot="2400000">
            <a:off x="2929320" y="3057840"/>
            <a:ext cx="727920" cy="75312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9"/>
          <p:cNvSpPr/>
          <p:nvPr/>
        </p:nvSpPr>
        <p:spPr>
          <a:xfrm>
            <a:off x="2881440" y="3253680"/>
            <a:ext cx="8254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3"/>
          <a:stretch/>
        </p:blipFill>
        <p:spPr>
          <a:xfrm>
            <a:off x="4137840" y="3178800"/>
            <a:ext cx="3493800" cy="9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With theGardener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11E3A21-D690-4801-ACA6-EB342B13BB6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2136240" y="1356840"/>
            <a:ext cx="845640" cy="848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2318760" y="1918080"/>
            <a:ext cx="481680" cy="2865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"/>
          <p:cNvSpPr/>
          <p:nvPr/>
        </p:nvSpPr>
        <p:spPr>
          <a:xfrm>
            <a:off x="2480760" y="1923480"/>
            <a:ext cx="169200" cy="18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2500200" y="1744200"/>
            <a:ext cx="117720" cy="23724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7"/>
          <p:cNvSpPr/>
          <p:nvPr/>
        </p:nvSpPr>
        <p:spPr>
          <a:xfrm>
            <a:off x="2500200" y="1846800"/>
            <a:ext cx="117720" cy="792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2306160" y="1538280"/>
            <a:ext cx="505080" cy="33300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2559960" y="1538280"/>
            <a:ext cx="251640" cy="3330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2378880" y="1476720"/>
            <a:ext cx="359640" cy="27180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>
            <a:off x="2692800" y="1652040"/>
            <a:ext cx="4104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2"/>
          <p:cNvSpPr/>
          <p:nvPr/>
        </p:nvSpPr>
        <p:spPr>
          <a:xfrm>
            <a:off x="2383560" y="1652040"/>
            <a:ext cx="4104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3"/>
          <p:cNvSpPr/>
          <p:nvPr/>
        </p:nvSpPr>
        <p:spPr>
          <a:xfrm>
            <a:off x="2504160" y="1922040"/>
            <a:ext cx="109080" cy="28296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4"/>
          <p:cNvSpPr/>
          <p:nvPr/>
        </p:nvSpPr>
        <p:spPr>
          <a:xfrm>
            <a:off x="2454840" y="1887480"/>
            <a:ext cx="101160" cy="1098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5"/>
          <p:cNvSpPr/>
          <p:nvPr/>
        </p:nvSpPr>
        <p:spPr>
          <a:xfrm>
            <a:off x="2561400" y="1887480"/>
            <a:ext cx="101160" cy="1098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6"/>
          <p:cNvSpPr/>
          <p:nvPr/>
        </p:nvSpPr>
        <p:spPr>
          <a:xfrm>
            <a:off x="2087640" y="220860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7" name="CustomShape 17"/>
          <p:cNvSpPr/>
          <p:nvPr/>
        </p:nvSpPr>
        <p:spPr>
          <a:xfrm>
            <a:off x="8580240" y="1356840"/>
            <a:ext cx="864720" cy="8654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8"/>
          <p:cNvSpPr/>
          <p:nvPr/>
        </p:nvSpPr>
        <p:spPr>
          <a:xfrm>
            <a:off x="8835120" y="1382400"/>
            <a:ext cx="371520" cy="40860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9"/>
          <p:cNvSpPr/>
          <p:nvPr/>
        </p:nvSpPr>
        <p:spPr>
          <a:xfrm>
            <a:off x="8765640" y="1930320"/>
            <a:ext cx="493200" cy="2919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0"/>
          <p:cNvSpPr/>
          <p:nvPr/>
        </p:nvSpPr>
        <p:spPr>
          <a:xfrm>
            <a:off x="8765640" y="1930320"/>
            <a:ext cx="245520" cy="2919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1"/>
          <p:cNvSpPr/>
          <p:nvPr/>
        </p:nvSpPr>
        <p:spPr>
          <a:xfrm>
            <a:off x="8951760" y="1767240"/>
            <a:ext cx="120240" cy="41076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2"/>
          <p:cNvSpPr/>
          <p:nvPr/>
        </p:nvSpPr>
        <p:spPr>
          <a:xfrm>
            <a:off x="8978040" y="2050920"/>
            <a:ext cx="64080" cy="12708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3"/>
          <p:cNvSpPr/>
          <p:nvPr/>
        </p:nvSpPr>
        <p:spPr>
          <a:xfrm>
            <a:off x="8951760" y="1856880"/>
            <a:ext cx="120240" cy="810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4"/>
          <p:cNvSpPr/>
          <p:nvPr/>
        </p:nvSpPr>
        <p:spPr>
          <a:xfrm>
            <a:off x="8753400" y="1542240"/>
            <a:ext cx="516240" cy="34056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5"/>
          <p:cNvSpPr/>
          <p:nvPr/>
        </p:nvSpPr>
        <p:spPr>
          <a:xfrm>
            <a:off x="9012960" y="1542240"/>
            <a:ext cx="256680" cy="34056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6"/>
          <p:cNvSpPr/>
          <p:nvPr/>
        </p:nvSpPr>
        <p:spPr>
          <a:xfrm>
            <a:off x="8826840" y="1478880"/>
            <a:ext cx="368640" cy="27756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7"/>
          <p:cNvSpPr/>
          <p:nvPr/>
        </p:nvSpPr>
        <p:spPr>
          <a:xfrm>
            <a:off x="8841240" y="1478880"/>
            <a:ext cx="344520" cy="2836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8"/>
          <p:cNvSpPr/>
          <p:nvPr/>
        </p:nvSpPr>
        <p:spPr>
          <a:xfrm>
            <a:off x="9149040" y="1657800"/>
            <a:ext cx="41760" cy="810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9"/>
          <p:cNvSpPr/>
          <p:nvPr/>
        </p:nvSpPr>
        <p:spPr>
          <a:xfrm>
            <a:off x="8833320" y="1657800"/>
            <a:ext cx="41760" cy="810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0"/>
          <p:cNvSpPr/>
          <p:nvPr/>
        </p:nvSpPr>
        <p:spPr>
          <a:xfrm>
            <a:off x="8894880" y="1666080"/>
            <a:ext cx="234360" cy="874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1"/>
          <p:cNvSpPr/>
          <p:nvPr/>
        </p:nvSpPr>
        <p:spPr>
          <a:xfrm>
            <a:off x="8901360" y="1668960"/>
            <a:ext cx="98640" cy="7848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2"/>
          <p:cNvSpPr/>
          <p:nvPr/>
        </p:nvSpPr>
        <p:spPr>
          <a:xfrm>
            <a:off x="9024480" y="1668960"/>
            <a:ext cx="97560" cy="7848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3"/>
          <p:cNvSpPr/>
          <p:nvPr/>
        </p:nvSpPr>
        <p:spPr>
          <a:xfrm>
            <a:off x="8846280" y="1852200"/>
            <a:ext cx="164880" cy="32616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4"/>
          <p:cNvSpPr/>
          <p:nvPr/>
        </p:nvSpPr>
        <p:spPr>
          <a:xfrm>
            <a:off x="9012960" y="1852200"/>
            <a:ext cx="164160" cy="32616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5"/>
          <p:cNvSpPr/>
          <p:nvPr/>
        </p:nvSpPr>
        <p:spPr>
          <a:xfrm>
            <a:off x="8568720" y="219888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6" name="CustomShape 36"/>
          <p:cNvSpPr/>
          <p:nvPr/>
        </p:nvSpPr>
        <p:spPr>
          <a:xfrm flipV="1">
            <a:off x="7553160" y="-69516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37"/>
          <p:cNvSpPr/>
          <p:nvPr/>
        </p:nvSpPr>
        <p:spPr>
          <a:xfrm>
            <a:off x="3139920" y="234504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38"/>
          <p:cNvSpPr/>
          <p:nvPr/>
        </p:nvSpPr>
        <p:spPr>
          <a:xfrm flipH="1" flipV="1">
            <a:off x="7551000" y="426852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9"/>
          <p:cNvSpPr/>
          <p:nvPr/>
        </p:nvSpPr>
        <p:spPr>
          <a:xfrm flipH="1">
            <a:off x="3137760" y="4212360"/>
            <a:ext cx="912240" cy="5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40"/>
          <p:cNvSpPr/>
          <p:nvPr/>
        </p:nvSpPr>
        <p:spPr>
          <a:xfrm>
            <a:off x="5349600" y="924480"/>
            <a:ext cx="763200" cy="76428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1"/>
          <p:cNvSpPr/>
          <p:nvPr/>
        </p:nvSpPr>
        <p:spPr>
          <a:xfrm>
            <a:off x="5294160" y="1273320"/>
            <a:ext cx="116640" cy="6804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2"/>
          <p:cNvSpPr/>
          <p:nvPr/>
        </p:nvSpPr>
        <p:spPr>
          <a:xfrm>
            <a:off x="4127760" y="2378520"/>
            <a:ext cx="328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43"/>
          <p:cNvSpPr/>
          <p:nvPr/>
        </p:nvSpPr>
        <p:spPr>
          <a:xfrm>
            <a:off x="3956040" y="1783440"/>
            <a:ext cx="37378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that both PO and DEV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4" name="CustomShape 44"/>
          <p:cNvSpPr/>
          <p:nvPr/>
        </p:nvSpPr>
        <p:spPr>
          <a:xfrm flipH="1">
            <a:off x="4052160" y="5016960"/>
            <a:ext cx="328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45"/>
          <p:cNvSpPr/>
          <p:nvPr/>
        </p:nvSpPr>
        <p:spPr>
          <a:xfrm>
            <a:off x="3830400" y="5142960"/>
            <a:ext cx="3737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6" name="CustomShape 46"/>
          <p:cNvSpPr/>
          <p:nvPr/>
        </p:nvSpPr>
        <p:spPr>
          <a:xfrm rot="5400000">
            <a:off x="8255160" y="359280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47"/>
          <p:cNvSpPr/>
          <p:nvPr/>
        </p:nvSpPr>
        <p:spPr>
          <a:xfrm flipH="1">
            <a:off x="2490840" y="3562920"/>
            <a:ext cx="100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48"/>
          <p:cNvSpPr/>
          <p:nvPr/>
        </p:nvSpPr>
        <p:spPr>
          <a:xfrm>
            <a:off x="9096120" y="3156840"/>
            <a:ext cx="15372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9" name="CustomShape 49"/>
          <p:cNvSpPr/>
          <p:nvPr/>
        </p:nvSpPr>
        <p:spPr>
          <a:xfrm>
            <a:off x="1395720" y="3100680"/>
            <a:ext cx="835920" cy="8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0"/>
          <p:cNvSpPr/>
          <p:nvPr/>
        </p:nvSpPr>
        <p:spPr>
          <a:xfrm>
            <a:off x="1397520" y="3099960"/>
            <a:ext cx="834120" cy="8352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1"/>
          <p:cNvSpPr/>
          <p:nvPr/>
        </p:nvSpPr>
        <p:spPr>
          <a:xfrm>
            <a:off x="1576440" y="3652560"/>
            <a:ext cx="475200" cy="2826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2"/>
          <p:cNvSpPr/>
          <p:nvPr/>
        </p:nvSpPr>
        <p:spPr>
          <a:xfrm>
            <a:off x="2008080" y="3745800"/>
            <a:ext cx="43920" cy="14256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3"/>
          <p:cNvSpPr/>
          <p:nvPr/>
        </p:nvSpPr>
        <p:spPr>
          <a:xfrm>
            <a:off x="1920960" y="3681000"/>
            <a:ext cx="48240" cy="24048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4"/>
          <p:cNvSpPr/>
          <p:nvPr/>
        </p:nvSpPr>
        <p:spPr>
          <a:xfrm>
            <a:off x="1832760" y="3654000"/>
            <a:ext cx="50760" cy="27936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5"/>
          <p:cNvSpPr/>
          <p:nvPr/>
        </p:nvSpPr>
        <p:spPr>
          <a:xfrm>
            <a:off x="1747080" y="3654000"/>
            <a:ext cx="48240" cy="27936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6"/>
          <p:cNvSpPr/>
          <p:nvPr/>
        </p:nvSpPr>
        <p:spPr>
          <a:xfrm>
            <a:off x="1659240" y="3679200"/>
            <a:ext cx="48960" cy="24192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7"/>
          <p:cNvSpPr/>
          <p:nvPr/>
        </p:nvSpPr>
        <p:spPr>
          <a:xfrm>
            <a:off x="1576440" y="3747600"/>
            <a:ext cx="45360" cy="14004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8"/>
          <p:cNvSpPr/>
          <p:nvPr/>
        </p:nvSpPr>
        <p:spPr>
          <a:xfrm>
            <a:off x="1611720" y="3717000"/>
            <a:ext cx="405000" cy="5076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9"/>
          <p:cNvSpPr/>
          <p:nvPr/>
        </p:nvSpPr>
        <p:spPr>
          <a:xfrm>
            <a:off x="1577880" y="3804840"/>
            <a:ext cx="472320" cy="4824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60"/>
          <p:cNvSpPr/>
          <p:nvPr/>
        </p:nvSpPr>
        <p:spPr>
          <a:xfrm>
            <a:off x="1626840" y="3891960"/>
            <a:ext cx="375120" cy="4284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61"/>
          <p:cNvSpPr/>
          <p:nvPr/>
        </p:nvSpPr>
        <p:spPr>
          <a:xfrm>
            <a:off x="2008080" y="3745800"/>
            <a:ext cx="8640" cy="2160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62"/>
          <p:cNvSpPr/>
          <p:nvPr/>
        </p:nvSpPr>
        <p:spPr>
          <a:xfrm>
            <a:off x="2008080" y="3804840"/>
            <a:ext cx="42120" cy="4824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63"/>
          <p:cNvSpPr/>
          <p:nvPr/>
        </p:nvSpPr>
        <p:spPr>
          <a:xfrm>
            <a:off x="1920960" y="3717000"/>
            <a:ext cx="482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64"/>
          <p:cNvSpPr/>
          <p:nvPr/>
        </p:nvSpPr>
        <p:spPr>
          <a:xfrm>
            <a:off x="1920960" y="3804840"/>
            <a:ext cx="4824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65"/>
          <p:cNvSpPr/>
          <p:nvPr/>
        </p:nvSpPr>
        <p:spPr>
          <a:xfrm>
            <a:off x="1920960" y="3891960"/>
            <a:ext cx="48240" cy="2916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66"/>
          <p:cNvSpPr/>
          <p:nvPr/>
        </p:nvSpPr>
        <p:spPr>
          <a:xfrm>
            <a:off x="1832760" y="3717000"/>
            <a:ext cx="5076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67"/>
          <p:cNvSpPr/>
          <p:nvPr/>
        </p:nvSpPr>
        <p:spPr>
          <a:xfrm>
            <a:off x="1832760" y="3804840"/>
            <a:ext cx="5076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8"/>
          <p:cNvSpPr/>
          <p:nvPr/>
        </p:nvSpPr>
        <p:spPr>
          <a:xfrm>
            <a:off x="1832760" y="3891960"/>
            <a:ext cx="50760" cy="4140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69"/>
          <p:cNvSpPr/>
          <p:nvPr/>
        </p:nvSpPr>
        <p:spPr>
          <a:xfrm>
            <a:off x="1747080" y="3717000"/>
            <a:ext cx="482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70"/>
          <p:cNvSpPr/>
          <p:nvPr/>
        </p:nvSpPr>
        <p:spPr>
          <a:xfrm>
            <a:off x="1747080" y="3804840"/>
            <a:ext cx="4824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71"/>
          <p:cNvSpPr/>
          <p:nvPr/>
        </p:nvSpPr>
        <p:spPr>
          <a:xfrm>
            <a:off x="1747080" y="3891960"/>
            <a:ext cx="48240" cy="4140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72"/>
          <p:cNvSpPr/>
          <p:nvPr/>
        </p:nvSpPr>
        <p:spPr>
          <a:xfrm>
            <a:off x="1659240" y="3717000"/>
            <a:ext cx="4896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73"/>
          <p:cNvSpPr/>
          <p:nvPr/>
        </p:nvSpPr>
        <p:spPr>
          <a:xfrm>
            <a:off x="1659240" y="3804840"/>
            <a:ext cx="48960" cy="482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4"/>
          <p:cNvSpPr/>
          <p:nvPr/>
        </p:nvSpPr>
        <p:spPr>
          <a:xfrm>
            <a:off x="1659240" y="3891960"/>
            <a:ext cx="48960" cy="2916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75"/>
          <p:cNvSpPr/>
          <p:nvPr/>
        </p:nvSpPr>
        <p:spPr>
          <a:xfrm>
            <a:off x="1611720" y="3747600"/>
            <a:ext cx="10080" cy="2016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76"/>
          <p:cNvSpPr/>
          <p:nvPr/>
        </p:nvSpPr>
        <p:spPr>
          <a:xfrm>
            <a:off x="1577880" y="3804840"/>
            <a:ext cx="43920" cy="4824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77"/>
          <p:cNvSpPr/>
          <p:nvPr/>
        </p:nvSpPr>
        <p:spPr>
          <a:xfrm>
            <a:off x="1756080" y="3495600"/>
            <a:ext cx="115560" cy="23364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78"/>
          <p:cNvSpPr/>
          <p:nvPr/>
        </p:nvSpPr>
        <p:spPr>
          <a:xfrm>
            <a:off x="1756080" y="3580560"/>
            <a:ext cx="115560" cy="7956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79"/>
          <p:cNvSpPr/>
          <p:nvPr/>
        </p:nvSpPr>
        <p:spPr>
          <a:xfrm>
            <a:off x="1564920" y="3278520"/>
            <a:ext cx="498960" cy="3283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80"/>
          <p:cNvSpPr/>
          <p:nvPr/>
        </p:nvSpPr>
        <p:spPr>
          <a:xfrm>
            <a:off x="1636200" y="3218040"/>
            <a:ext cx="356040" cy="26640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81"/>
          <p:cNvSpPr/>
          <p:nvPr/>
        </p:nvSpPr>
        <p:spPr>
          <a:xfrm>
            <a:off x="1658160" y="3165120"/>
            <a:ext cx="312480" cy="27864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82"/>
          <p:cNvSpPr/>
          <p:nvPr/>
        </p:nvSpPr>
        <p:spPr>
          <a:xfrm>
            <a:off x="1598760" y="3301200"/>
            <a:ext cx="431640" cy="15624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83"/>
          <p:cNvSpPr/>
          <p:nvPr/>
        </p:nvSpPr>
        <p:spPr>
          <a:xfrm>
            <a:off x="1671480" y="3318120"/>
            <a:ext cx="283320" cy="27252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84"/>
          <p:cNvSpPr/>
          <p:nvPr/>
        </p:nvSpPr>
        <p:spPr>
          <a:xfrm>
            <a:off x="1815840" y="3327480"/>
            <a:ext cx="173160" cy="27936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85"/>
          <p:cNvSpPr/>
          <p:nvPr/>
        </p:nvSpPr>
        <p:spPr>
          <a:xfrm>
            <a:off x="1720440" y="3191760"/>
            <a:ext cx="189000" cy="10512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86"/>
          <p:cNvSpPr/>
          <p:nvPr/>
        </p:nvSpPr>
        <p:spPr>
          <a:xfrm>
            <a:off x="1639800" y="3312000"/>
            <a:ext cx="334440" cy="15480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87"/>
          <p:cNvSpPr/>
          <p:nvPr/>
        </p:nvSpPr>
        <p:spPr>
          <a:xfrm>
            <a:off x="1946880" y="3390120"/>
            <a:ext cx="40680" cy="781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88"/>
          <p:cNvSpPr/>
          <p:nvPr/>
        </p:nvSpPr>
        <p:spPr>
          <a:xfrm>
            <a:off x="1642320" y="3390120"/>
            <a:ext cx="40680" cy="781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89"/>
          <p:cNvSpPr/>
          <p:nvPr/>
        </p:nvSpPr>
        <p:spPr>
          <a:xfrm>
            <a:off x="1641600" y="3677040"/>
            <a:ext cx="95760" cy="23724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90"/>
          <p:cNvSpPr/>
          <p:nvPr/>
        </p:nvSpPr>
        <p:spPr>
          <a:xfrm>
            <a:off x="1886400" y="3666240"/>
            <a:ext cx="115560" cy="25884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91"/>
          <p:cNvSpPr/>
          <p:nvPr/>
        </p:nvSpPr>
        <p:spPr>
          <a:xfrm>
            <a:off x="1679760" y="3623400"/>
            <a:ext cx="285480" cy="18396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92"/>
          <p:cNvSpPr/>
          <p:nvPr/>
        </p:nvSpPr>
        <p:spPr>
          <a:xfrm>
            <a:off x="1662840" y="3663360"/>
            <a:ext cx="293400" cy="15840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93"/>
          <p:cNvSpPr/>
          <p:nvPr/>
        </p:nvSpPr>
        <p:spPr>
          <a:xfrm>
            <a:off x="1666800" y="3400920"/>
            <a:ext cx="295560" cy="24264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4"/>
          <p:cNvSpPr/>
          <p:nvPr/>
        </p:nvSpPr>
        <p:spPr>
          <a:xfrm>
            <a:off x="1761480" y="3507120"/>
            <a:ext cx="105840" cy="6840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95"/>
          <p:cNvSpPr/>
          <p:nvPr/>
        </p:nvSpPr>
        <p:spPr>
          <a:xfrm>
            <a:off x="1699560" y="3396240"/>
            <a:ext cx="228240" cy="7596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6"/>
          <p:cNvSpPr/>
          <p:nvPr/>
        </p:nvSpPr>
        <p:spPr>
          <a:xfrm>
            <a:off x="1341000" y="3942720"/>
            <a:ext cx="88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7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19360" cy="965880"/>
          </a:xfrm>
          <a:prstGeom prst="rect">
            <a:avLst/>
          </a:prstGeom>
          <a:ln>
            <a:noFill/>
          </a:ln>
        </p:spPr>
      </p:pic>
      <p:pic>
        <p:nvPicPr>
          <p:cNvPr id="548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4760" cy="653760"/>
          </a:xfrm>
          <a:prstGeom prst="rect">
            <a:avLst/>
          </a:prstGeom>
          <a:ln>
            <a:noFill/>
          </a:ln>
        </p:spPr>
      </p:pic>
      <p:sp>
        <p:nvSpPr>
          <p:cNvPr id="549" name="CustomShape 97"/>
          <p:cNvSpPr/>
          <p:nvPr/>
        </p:nvSpPr>
        <p:spPr>
          <a:xfrm>
            <a:off x="2382120" y="256500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0" name="CustomShape 98"/>
          <p:cNvSpPr/>
          <p:nvPr/>
        </p:nvSpPr>
        <p:spPr>
          <a:xfrm>
            <a:off x="3650400" y="439416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1" name="CustomShape 99"/>
          <p:cNvSpPr/>
          <p:nvPr/>
        </p:nvSpPr>
        <p:spPr>
          <a:xfrm>
            <a:off x="6291360" y="442944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2" name="CustomShape 100"/>
          <p:cNvSpPr/>
          <p:nvPr/>
        </p:nvSpPr>
        <p:spPr>
          <a:xfrm>
            <a:off x="3973680" y="2821680"/>
            <a:ext cx="3737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3" name="CustomShape 101"/>
          <p:cNvSpPr/>
          <p:nvPr/>
        </p:nvSpPr>
        <p:spPr>
          <a:xfrm>
            <a:off x="7631640" y="2615760"/>
            <a:ext cx="153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4" name="CustomShape 102"/>
          <p:cNvSpPr/>
          <p:nvPr/>
        </p:nvSpPr>
        <p:spPr>
          <a:xfrm>
            <a:off x="1873440" y="5667120"/>
            <a:ext cx="13838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5" name="CustomShape 103"/>
          <p:cNvSpPr/>
          <p:nvPr/>
        </p:nvSpPr>
        <p:spPr>
          <a:xfrm>
            <a:off x="7925400" y="5697720"/>
            <a:ext cx="19018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6" name="CustomShape 104"/>
          <p:cNvSpPr/>
          <p:nvPr/>
        </p:nvSpPr>
        <p:spPr>
          <a:xfrm>
            <a:off x="2332800" y="3601800"/>
            <a:ext cx="12981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Search / Navigate</a:t>
            </a:r>
            <a:br/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documentation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557" name="Picture 203" descr=""/>
          <p:cNvPicPr/>
          <p:nvPr/>
        </p:nvPicPr>
        <p:blipFill>
          <a:blip r:embed="rId3"/>
          <a:stretch/>
        </p:blipFill>
        <p:spPr>
          <a:xfrm>
            <a:off x="5466960" y="1039320"/>
            <a:ext cx="555480" cy="555480"/>
          </a:xfrm>
          <a:prstGeom prst="rect">
            <a:avLst/>
          </a:prstGeom>
          <a:ln>
            <a:noFill/>
          </a:ln>
        </p:spPr>
      </p:pic>
      <p:pic>
        <p:nvPicPr>
          <p:cNvPr id="558" name="Picture 204" descr=""/>
          <p:cNvPicPr/>
          <p:nvPr/>
        </p:nvPicPr>
        <p:blipFill>
          <a:blip r:embed="rId4"/>
          <a:stretch/>
        </p:blipFill>
        <p:spPr>
          <a:xfrm>
            <a:off x="3571920" y="3263400"/>
            <a:ext cx="555480" cy="555480"/>
          </a:xfrm>
          <a:prstGeom prst="rect">
            <a:avLst/>
          </a:prstGeom>
          <a:ln>
            <a:noFill/>
          </a:ln>
        </p:spPr>
      </p:pic>
      <p:sp>
        <p:nvSpPr>
          <p:cNvPr id="559" name="CustomShape 105"/>
          <p:cNvSpPr/>
          <p:nvPr/>
        </p:nvSpPr>
        <p:spPr>
          <a:xfrm>
            <a:off x="982800" y="1370160"/>
            <a:ext cx="11401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0" name="CustomShape 106"/>
          <p:cNvSpPr/>
          <p:nvPr/>
        </p:nvSpPr>
        <p:spPr>
          <a:xfrm>
            <a:off x="8951040" y="1808280"/>
            <a:ext cx="105840" cy="36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07"/>
          <p:cNvSpPr/>
          <p:nvPr/>
        </p:nvSpPr>
        <p:spPr>
          <a:xfrm>
            <a:off x="8913960" y="168912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08"/>
          <p:cNvSpPr/>
          <p:nvPr/>
        </p:nvSpPr>
        <p:spPr>
          <a:xfrm>
            <a:off x="9053640" y="168912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09"/>
          <p:cNvSpPr/>
          <p:nvPr/>
        </p:nvSpPr>
        <p:spPr>
          <a:xfrm>
            <a:off x="2512440" y="1785240"/>
            <a:ext cx="105840" cy="36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10"/>
          <p:cNvSpPr/>
          <p:nvPr/>
        </p:nvSpPr>
        <p:spPr>
          <a:xfrm>
            <a:off x="2475360" y="166608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11"/>
          <p:cNvSpPr/>
          <p:nvPr/>
        </p:nvSpPr>
        <p:spPr>
          <a:xfrm>
            <a:off x="2615040" y="1666080"/>
            <a:ext cx="34920" cy="349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12"/>
          <p:cNvSpPr/>
          <p:nvPr/>
        </p:nvSpPr>
        <p:spPr>
          <a:xfrm>
            <a:off x="1760040" y="3518640"/>
            <a:ext cx="95040" cy="324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13"/>
          <p:cNvSpPr/>
          <p:nvPr/>
        </p:nvSpPr>
        <p:spPr>
          <a:xfrm>
            <a:off x="1726920" y="3411360"/>
            <a:ext cx="31320" cy="31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14"/>
          <p:cNvSpPr/>
          <p:nvPr/>
        </p:nvSpPr>
        <p:spPr>
          <a:xfrm>
            <a:off x="1852200" y="3411360"/>
            <a:ext cx="31320" cy="31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" descr=""/>
          <p:cNvPicPr/>
          <p:nvPr/>
        </p:nvPicPr>
        <p:blipFill>
          <a:blip r:embed="rId5"/>
          <a:stretch/>
        </p:blipFill>
        <p:spPr>
          <a:xfrm>
            <a:off x="4137840" y="3178800"/>
            <a:ext cx="3493800" cy="9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838080" y="365040"/>
            <a:ext cx="105134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"/>
          <p:cNvSpPr/>
          <p:nvPr/>
        </p:nvSpPr>
        <p:spPr>
          <a:xfrm>
            <a:off x="838080" y="6356520"/>
            <a:ext cx="1247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A2E04A8-0757-4975-A67F-AC126C61E535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72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3120" cy="1446120"/>
          </a:xfrm>
          <a:prstGeom prst="rect">
            <a:avLst/>
          </a:prstGeom>
          <a:ln>
            <a:noFill/>
          </a:ln>
        </p:spPr>
      </p:pic>
      <p:sp>
        <p:nvSpPr>
          <p:cNvPr id="573" name="CustomShape 3"/>
          <p:cNvSpPr/>
          <p:nvPr/>
        </p:nvSpPr>
        <p:spPr>
          <a:xfrm>
            <a:off x="1293120" y="2088000"/>
            <a:ext cx="9649440" cy="38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Open source project on Apache Licence 2.0</a:t>
            </a:r>
            <a:endParaRPr b="0" lang="en-GB" sz="3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Hosted on GitHub</a:t>
            </a:r>
            <a:endParaRPr b="0" lang="en-GB" sz="3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Stack 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6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5142240" y="2822040"/>
            <a:ext cx="4720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https://github.com/KelkooGroup/theGardener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3"/>
          <a:stretch/>
        </p:blipFill>
        <p:spPr>
          <a:xfrm>
            <a:off x="2645280" y="3347640"/>
            <a:ext cx="1459440" cy="696600"/>
          </a:xfrm>
          <a:prstGeom prst="rect">
            <a:avLst/>
          </a:prstGeom>
          <a:ln>
            <a:noFill/>
          </a:ln>
        </p:spPr>
      </p:pic>
      <p:pic>
        <p:nvPicPr>
          <p:cNvPr id="576" name="" descr=""/>
          <p:cNvPicPr/>
          <p:nvPr/>
        </p:nvPicPr>
        <p:blipFill>
          <a:blip r:embed="rId4"/>
          <a:stretch/>
        </p:blipFill>
        <p:spPr>
          <a:xfrm>
            <a:off x="4058280" y="3346560"/>
            <a:ext cx="1848600" cy="69264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5"/>
          <a:stretch/>
        </p:blipFill>
        <p:spPr>
          <a:xfrm>
            <a:off x="5938920" y="3382560"/>
            <a:ext cx="744120" cy="72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2018-11-06T18:07:43Z</dcterms:modified>
  <cp:revision>122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