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wmf" ContentType="image/x-wmf"/>
  <Override PartName="/ppt/media/image5.wmf" ContentType="image/x-wmf"/>
  <Override PartName="/ppt/media/image4.wmf" ContentType="image/x-wmf"/>
  <Override PartName="/ppt/media/image3.wmf" ContentType="image/x-wmf"/>
  <Override PartName="/ppt/media/image1.wmf" ContentType="image/x-wmf"/>
  <Override PartName="/ppt/media/image2.wmf" ContentType="image/x-wmf"/>
  <Override PartName="/ppt/media/image7.wmf" ContentType="image/x-wmf"/>
  <Override PartName="/ppt/media/image8.png" ContentType="image/png"/>
  <Override PartName="/ppt/media/image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4.png" ContentType="image/png"/>
  <Override PartName="/ppt/media/image11.png" ContentType="image/png"/>
  <Override PartName="/ppt/media/image15.wmf" ContentType="image/x-wmf"/>
  <Override PartName="/ppt/media/image16.wmf" ContentType="image/x-wmf"/>
  <Override PartName="/ppt/media/image10.wmf" ContentType="image/x-wmf"/>
  <Override PartName="/ppt/media/image13.wmf" ContentType="image/x-wmf"/>
  <Override PartName="/ppt/media/image12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176880"/>
            <a:ext cx="12191040" cy="68004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4560" cy="500400"/>
          </a:xfrm>
          <a:prstGeom prst="rect">
            <a:avLst/>
          </a:prstGeom>
          <a:ln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60840" cy="74808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7" descr=""/>
          <p:cNvPicPr/>
          <p:nvPr/>
        </p:nvPicPr>
        <p:blipFill>
          <a:blip r:embed="rId4"/>
          <a:stretch/>
        </p:blipFill>
        <p:spPr>
          <a:xfrm>
            <a:off x="838080" y="703080"/>
            <a:ext cx="4657320" cy="124560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176880"/>
            <a:ext cx="12191040" cy="68004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4560" cy="500400"/>
          </a:xfrm>
          <a:prstGeom prst="rect">
            <a:avLst/>
          </a:prstGeom>
          <a:ln>
            <a:noFill/>
          </a:ln>
        </p:spPr>
      </p:pic>
      <p:pic>
        <p:nvPicPr>
          <p:cNvPr id="45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60840" cy="74808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6176880"/>
            <a:ext cx="12191040" cy="68004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4560" cy="500400"/>
          </a:xfrm>
          <a:prstGeom prst="rect">
            <a:avLst/>
          </a:prstGeom>
          <a:ln>
            <a:noFill/>
          </a:ln>
        </p:spPr>
      </p:pic>
      <p:pic>
        <p:nvPicPr>
          <p:cNvPr id="86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60840" cy="748080"/>
          </a:xfrm>
          <a:prstGeom prst="rect">
            <a:avLst/>
          </a:prstGeom>
          <a:ln>
            <a:noFill/>
          </a:ln>
        </p:spPr>
      </p:pic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hyperlink" Target="https://github.com/KelkooGroup/theGardener" TargetMode="Externa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975320" y="4385520"/>
            <a:ext cx="942480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 Light"/>
                <a:ea typeface="DejaVu Sans"/>
              </a:rPr>
              <a:t>theGardener in a nutshell</a:t>
            </a:r>
            <a:endParaRPr b="0" lang="en-GB" sz="4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838080" y="365040"/>
            <a:ext cx="10514520" cy="9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2"/>
          <p:cNvSpPr/>
          <p:nvPr/>
        </p:nvSpPr>
        <p:spPr>
          <a:xfrm>
            <a:off x="838080" y="6356520"/>
            <a:ext cx="1248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0CA905D-61FE-4104-9024-585F7B13345B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580" name="" descr=""/>
          <p:cNvPicPr/>
          <p:nvPr/>
        </p:nvPicPr>
        <p:blipFill>
          <a:blip r:embed="rId1"/>
          <a:stretch/>
        </p:blipFill>
        <p:spPr>
          <a:xfrm>
            <a:off x="613440" y="720000"/>
            <a:ext cx="4714200" cy="1447200"/>
          </a:xfrm>
          <a:prstGeom prst="rect">
            <a:avLst/>
          </a:prstGeom>
          <a:ln>
            <a:noFill/>
          </a:ln>
        </p:spPr>
      </p:pic>
      <p:sp>
        <p:nvSpPr>
          <p:cNvPr id="581" name="CustomShape 3"/>
          <p:cNvSpPr/>
          <p:nvPr/>
        </p:nvSpPr>
        <p:spPr>
          <a:xfrm>
            <a:off x="1293120" y="2088000"/>
            <a:ext cx="9650520" cy="38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Milestones</a:t>
            </a:r>
            <a:endParaRPr b="0" lang="en-GB" sz="3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M1 : Generate documentation </a:t>
            </a:r>
            <a:r>
              <a:rPr b="0" lang="en-GB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(Work in progress)</a:t>
            </a:r>
            <a:endParaRPr b="0" lang="en-GB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M2 : Administration</a:t>
            </a:r>
            <a:endParaRPr b="0" lang="en-GB" sz="3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M3 : Packaging</a:t>
            </a:r>
            <a:endParaRPr b="0" lang="en-GB" sz="3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M4 : Write scenario through a work flow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ustomShape 1"/>
          <p:cNvSpPr/>
          <p:nvPr/>
        </p:nvSpPr>
        <p:spPr>
          <a:xfrm>
            <a:off x="838080" y="6356520"/>
            <a:ext cx="1248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7A92576-DFFC-4E85-A211-927FADB19B74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583" name="" descr=""/>
          <p:cNvPicPr/>
          <p:nvPr/>
        </p:nvPicPr>
        <p:blipFill>
          <a:blip r:embed="rId1"/>
          <a:stretch/>
        </p:blipFill>
        <p:spPr>
          <a:xfrm>
            <a:off x="2340000" y="833040"/>
            <a:ext cx="6775920" cy="5718600"/>
          </a:xfrm>
          <a:prstGeom prst="rect">
            <a:avLst/>
          </a:prstGeom>
          <a:ln>
            <a:noFill/>
          </a:ln>
        </p:spPr>
      </p:pic>
      <p:sp>
        <p:nvSpPr>
          <p:cNvPr id="584" name="CustomShape 2"/>
          <p:cNvSpPr/>
          <p:nvPr/>
        </p:nvSpPr>
        <p:spPr>
          <a:xfrm>
            <a:off x="1584000" y="216000"/>
            <a:ext cx="8567640" cy="100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3"/>
          <p:cNvSpPr/>
          <p:nvPr/>
        </p:nvSpPr>
        <p:spPr>
          <a:xfrm>
            <a:off x="838080" y="365040"/>
            <a:ext cx="10514520" cy="9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Generate documentation : criterias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838080" y="6356520"/>
            <a:ext cx="1248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4486CE3-5736-471F-BB55-FF4225F843C0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587" name="" descr=""/>
          <p:cNvPicPr/>
          <p:nvPr/>
        </p:nvPicPr>
        <p:blipFill>
          <a:blip r:embed="rId1"/>
          <a:stretch/>
        </p:blipFill>
        <p:spPr>
          <a:xfrm>
            <a:off x="2337840" y="780840"/>
            <a:ext cx="7440840" cy="6613200"/>
          </a:xfrm>
          <a:prstGeom prst="rect">
            <a:avLst/>
          </a:prstGeom>
          <a:ln>
            <a:noFill/>
          </a:ln>
        </p:spPr>
      </p:pic>
      <p:sp>
        <p:nvSpPr>
          <p:cNvPr id="588" name="CustomShape 2"/>
          <p:cNvSpPr/>
          <p:nvPr/>
        </p:nvSpPr>
        <p:spPr>
          <a:xfrm>
            <a:off x="1584000" y="216000"/>
            <a:ext cx="8567640" cy="100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3"/>
          <p:cNvSpPr/>
          <p:nvPr/>
        </p:nvSpPr>
        <p:spPr>
          <a:xfrm>
            <a:off x="838080" y="365040"/>
            <a:ext cx="10514520" cy="9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Generate documentation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 : documentation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4104000" y="4392000"/>
            <a:ext cx="5255640" cy="575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2"/>
          <p:cNvSpPr/>
          <p:nvPr/>
        </p:nvSpPr>
        <p:spPr>
          <a:xfrm>
            <a:off x="798840" y="2998800"/>
            <a:ext cx="676080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libri Light"/>
                <a:ea typeface="DejaVu Sans"/>
              </a:rPr>
              <a:t>Original idea and main contributors from 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592" name="" descr=""/>
          <p:cNvPicPr/>
          <p:nvPr/>
        </p:nvPicPr>
        <p:blipFill>
          <a:blip r:embed="rId1"/>
          <a:stretch/>
        </p:blipFill>
        <p:spPr>
          <a:xfrm>
            <a:off x="5363280" y="4392000"/>
            <a:ext cx="2628360" cy="666000"/>
          </a:xfrm>
          <a:prstGeom prst="rect">
            <a:avLst/>
          </a:prstGeom>
          <a:ln>
            <a:noFill/>
          </a:ln>
        </p:spPr>
      </p:pic>
      <p:sp>
        <p:nvSpPr>
          <p:cNvPr id="593" name="CustomShape 3"/>
          <p:cNvSpPr/>
          <p:nvPr/>
        </p:nvSpPr>
        <p:spPr>
          <a:xfrm>
            <a:off x="1518840" y="5014800"/>
            <a:ext cx="676080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libri Light"/>
                <a:ea typeface="DejaVu Sans"/>
              </a:rPr>
              <a:t>Contributors welcomed !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520" cy="9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BDD : Behavior Driven Development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6356520"/>
            <a:ext cx="1248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FEDF6C1-FEAC-4EFD-BC66-0A205342DEF3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952000" y="2058840"/>
            <a:ext cx="2171880" cy="217800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>
            <a:off x="3419280" y="3497760"/>
            <a:ext cx="1239120" cy="73944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7" y="47"/>
                </a:moveTo>
                <a:cubicBezTo>
                  <a:pt x="33" y="69"/>
                  <a:pt x="19" y="116"/>
                  <a:pt x="0" y="172"/>
                </a:cubicBezTo>
                <a:cubicBezTo>
                  <a:pt x="55" y="211"/>
                  <a:pt x="123" y="234"/>
                  <a:pt x="196" y="234"/>
                </a:cubicBezTo>
                <a:cubicBezTo>
                  <a:pt x="270" y="234"/>
                  <a:pt x="337" y="211"/>
                  <a:pt x="393" y="172"/>
                </a:cubicBezTo>
                <a:cubicBezTo>
                  <a:pt x="373" y="116"/>
                  <a:pt x="359" y="68"/>
                  <a:pt x="325" y="47"/>
                </a:cubicBezTo>
                <a:cubicBezTo>
                  <a:pt x="266" y="10"/>
                  <a:pt x="231" y="1"/>
                  <a:pt x="196" y="1"/>
                </a:cubicBezTo>
                <a:cubicBezTo>
                  <a:pt x="161" y="0"/>
                  <a:pt x="126" y="9"/>
                  <a:pt x="67" y="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5"/>
          <p:cNvSpPr/>
          <p:nvPr/>
        </p:nvSpPr>
        <p:spPr>
          <a:xfrm>
            <a:off x="3834720" y="3511800"/>
            <a:ext cx="438480" cy="4845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6"/>
          <p:cNvSpPr/>
          <p:nvPr/>
        </p:nvSpPr>
        <p:spPr>
          <a:xfrm>
            <a:off x="3885120" y="3052080"/>
            <a:ext cx="306000" cy="61308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9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7"/>
          <p:cNvSpPr/>
          <p:nvPr/>
        </p:nvSpPr>
        <p:spPr>
          <a:xfrm>
            <a:off x="3885120" y="3315240"/>
            <a:ext cx="306000" cy="20772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8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8"/>
          <p:cNvSpPr/>
          <p:nvPr/>
        </p:nvSpPr>
        <p:spPr>
          <a:xfrm>
            <a:off x="3387240" y="2524320"/>
            <a:ext cx="1299240" cy="857880"/>
          </a:xfrm>
          <a:custGeom>
            <a:avLst/>
            <a:gdLst/>
            <a:ahLst/>
            <a:rect l="l" t="t" r="r" b="b"/>
            <a:pathLst>
              <a:path w="412" h="272">
                <a:moveTo>
                  <a:pt x="206" y="0"/>
                </a:moveTo>
                <a:cubicBezTo>
                  <a:pt x="412" y="0"/>
                  <a:pt x="329" y="272"/>
                  <a:pt x="206" y="272"/>
                </a:cubicBezTo>
                <a:cubicBezTo>
                  <a:pt x="84" y="272"/>
                  <a:pt x="0" y="0"/>
                  <a:pt x="206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"/>
          <p:cNvSpPr/>
          <p:nvPr/>
        </p:nvSpPr>
        <p:spPr>
          <a:xfrm>
            <a:off x="4037400" y="2524320"/>
            <a:ext cx="649080" cy="85788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3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0"/>
          <p:cNvSpPr/>
          <p:nvPr/>
        </p:nvSpPr>
        <p:spPr>
          <a:xfrm>
            <a:off x="3574080" y="2365920"/>
            <a:ext cx="925920" cy="701280"/>
          </a:xfrm>
          <a:custGeom>
            <a:avLst/>
            <a:gdLst/>
            <a:ahLst/>
            <a:rect l="l" t="t" r="r" b="b"/>
            <a:pathLst>
              <a:path w="294" h="222">
                <a:moveTo>
                  <a:pt x="205" y="77"/>
                </a:moveTo>
                <a:cubicBezTo>
                  <a:pt x="238" y="92"/>
                  <a:pt x="252" y="134"/>
                  <a:pt x="259" y="163"/>
                </a:cubicBezTo>
                <a:cubicBezTo>
                  <a:pt x="271" y="205"/>
                  <a:pt x="264" y="201"/>
                  <a:pt x="279" y="170"/>
                </a:cubicBezTo>
                <a:cubicBezTo>
                  <a:pt x="294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39" y="164"/>
                </a:cubicBezTo>
                <a:cubicBezTo>
                  <a:pt x="63" y="51"/>
                  <a:pt x="148" y="100"/>
                  <a:pt x="205" y="7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1"/>
          <p:cNvSpPr/>
          <p:nvPr/>
        </p:nvSpPr>
        <p:spPr>
          <a:xfrm>
            <a:off x="4378680" y="2815560"/>
            <a:ext cx="109440" cy="207720"/>
          </a:xfrm>
          <a:custGeom>
            <a:avLst/>
            <a:gdLst/>
            <a:ahLst/>
            <a:rect l="l" t="t" r="r" b="b"/>
            <a:pathLst>
              <a:path w="35" h="66">
                <a:moveTo>
                  <a:pt x="25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1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5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2"/>
          <p:cNvSpPr/>
          <p:nvPr/>
        </p:nvSpPr>
        <p:spPr>
          <a:xfrm>
            <a:off x="3585960" y="2815560"/>
            <a:ext cx="109440" cy="207720"/>
          </a:xfrm>
          <a:custGeom>
            <a:avLst/>
            <a:gdLst/>
            <a:ahLst/>
            <a:rect l="l" t="t" r="r" b="b"/>
            <a:pathLst>
              <a:path w="35" h="66">
                <a:moveTo>
                  <a:pt x="11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5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8" y="13"/>
                  <a:pt x="18" y="0"/>
                  <a:pt x="11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3"/>
          <p:cNvSpPr/>
          <p:nvPr/>
        </p:nvSpPr>
        <p:spPr>
          <a:xfrm>
            <a:off x="3894840" y="3507840"/>
            <a:ext cx="283680" cy="729360"/>
          </a:xfrm>
          <a:custGeom>
            <a:avLst/>
            <a:gdLst/>
            <a:ahLst/>
            <a:rect l="l" t="t" r="r" b="b"/>
            <a:pathLst>
              <a:path w="90" h="231">
                <a:moveTo>
                  <a:pt x="35" y="83"/>
                </a:moveTo>
                <a:cubicBezTo>
                  <a:pt x="24" y="230"/>
                  <a:pt x="24" y="230"/>
                  <a:pt x="24" y="230"/>
                </a:cubicBezTo>
                <a:cubicBezTo>
                  <a:pt x="31" y="231"/>
                  <a:pt x="38" y="231"/>
                  <a:pt x="45" y="231"/>
                </a:cubicBezTo>
                <a:cubicBezTo>
                  <a:pt x="52" y="231"/>
                  <a:pt x="59" y="231"/>
                  <a:pt x="66" y="230"/>
                </a:cubicBezTo>
                <a:cubicBezTo>
                  <a:pt x="56" y="83"/>
                  <a:pt x="56" y="83"/>
                  <a:pt x="56" y="83"/>
                </a:cubicBezTo>
                <a:cubicBezTo>
                  <a:pt x="90" y="1"/>
                  <a:pt x="90" y="1"/>
                  <a:pt x="90" y="1"/>
                </a:cubicBezTo>
                <a:cubicBezTo>
                  <a:pt x="58" y="0"/>
                  <a:pt x="32" y="0"/>
                  <a:pt x="0" y="1"/>
                </a:cubicBezTo>
                <a:lnTo>
                  <a:pt x="35" y="83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4"/>
          <p:cNvSpPr/>
          <p:nvPr/>
        </p:nvSpPr>
        <p:spPr>
          <a:xfrm>
            <a:off x="3768480" y="3419280"/>
            <a:ext cx="263880" cy="28584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57" y="0"/>
                </a:moveTo>
                <a:lnTo>
                  <a:pt x="10" y="47"/>
                </a:lnTo>
                <a:lnTo>
                  <a:pt x="0" y="143"/>
                </a:lnTo>
                <a:lnTo>
                  <a:pt x="132" y="46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5"/>
          <p:cNvSpPr/>
          <p:nvPr/>
        </p:nvSpPr>
        <p:spPr>
          <a:xfrm>
            <a:off x="4041360" y="3419280"/>
            <a:ext cx="263880" cy="28584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75" y="0"/>
                </a:moveTo>
                <a:lnTo>
                  <a:pt x="122" y="47"/>
                </a:lnTo>
                <a:lnTo>
                  <a:pt x="132" y="143"/>
                </a:lnTo>
                <a:lnTo>
                  <a:pt x="0" y="4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6"/>
          <p:cNvSpPr/>
          <p:nvPr/>
        </p:nvSpPr>
        <p:spPr>
          <a:xfrm>
            <a:off x="6039720" y="2064240"/>
            <a:ext cx="2176200" cy="217800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7"/>
          <p:cNvSpPr/>
          <p:nvPr/>
        </p:nvSpPr>
        <p:spPr>
          <a:xfrm>
            <a:off x="6679800" y="2128320"/>
            <a:ext cx="938160" cy="103032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8"/>
          <p:cNvSpPr/>
          <p:nvPr/>
        </p:nvSpPr>
        <p:spPr>
          <a:xfrm>
            <a:off x="6505200" y="3504960"/>
            <a:ext cx="1243080" cy="73728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9"/>
          <p:cNvSpPr/>
          <p:nvPr/>
        </p:nvSpPr>
        <p:spPr>
          <a:xfrm>
            <a:off x="6505200" y="3504960"/>
            <a:ext cx="621000" cy="73728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0"/>
          <p:cNvSpPr/>
          <p:nvPr/>
        </p:nvSpPr>
        <p:spPr>
          <a:xfrm>
            <a:off x="6972840" y="3095640"/>
            <a:ext cx="306000" cy="103644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1"/>
          <p:cNvSpPr/>
          <p:nvPr/>
        </p:nvSpPr>
        <p:spPr>
          <a:xfrm>
            <a:off x="7039080" y="3807720"/>
            <a:ext cx="165600" cy="32400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2"/>
          <p:cNvSpPr/>
          <p:nvPr/>
        </p:nvSpPr>
        <p:spPr>
          <a:xfrm>
            <a:off x="6972840" y="3320280"/>
            <a:ext cx="306000" cy="20772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3"/>
          <p:cNvSpPr/>
          <p:nvPr/>
        </p:nvSpPr>
        <p:spPr>
          <a:xfrm>
            <a:off x="6474960" y="2529720"/>
            <a:ext cx="1301040" cy="85968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4"/>
          <p:cNvSpPr/>
          <p:nvPr/>
        </p:nvSpPr>
        <p:spPr>
          <a:xfrm>
            <a:off x="7127280" y="2529720"/>
            <a:ext cx="649080" cy="85968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5"/>
          <p:cNvSpPr/>
          <p:nvPr/>
        </p:nvSpPr>
        <p:spPr>
          <a:xfrm>
            <a:off x="6659640" y="2371320"/>
            <a:ext cx="929880" cy="70128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6"/>
          <p:cNvSpPr/>
          <p:nvPr/>
        </p:nvSpPr>
        <p:spPr>
          <a:xfrm>
            <a:off x="6696000" y="2371320"/>
            <a:ext cx="869760" cy="71712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7"/>
          <p:cNvSpPr/>
          <p:nvPr/>
        </p:nvSpPr>
        <p:spPr>
          <a:xfrm>
            <a:off x="7468560" y="2820600"/>
            <a:ext cx="109440" cy="20772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8"/>
          <p:cNvSpPr/>
          <p:nvPr/>
        </p:nvSpPr>
        <p:spPr>
          <a:xfrm>
            <a:off x="6675840" y="2820600"/>
            <a:ext cx="109440" cy="20772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9"/>
          <p:cNvSpPr/>
          <p:nvPr/>
        </p:nvSpPr>
        <p:spPr>
          <a:xfrm>
            <a:off x="6830280" y="2840760"/>
            <a:ext cx="592920" cy="22356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0"/>
          <p:cNvSpPr/>
          <p:nvPr/>
        </p:nvSpPr>
        <p:spPr>
          <a:xfrm>
            <a:off x="6846480" y="2848680"/>
            <a:ext cx="251640" cy="20160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1"/>
          <p:cNvSpPr/>
          <p:nvPr/>
        </p:nvSpPr>
        <p:spPr>
          <a:xfrm>
            <a:off x="7155360" y="2848680"/>
            <a:ext cx="249840" cy="20160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2"/>
          <p:cNvSpPr/>
          <p:nvPr/>
        </p:nvSpPr>
        <p:spPr>
          <a:xfrm>
            <a:off x="6707880" y="3308400"/>
            <a:ext cx="418320" cy="82368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3"/>
          <p:cNvSpPr/>
          <p:nvPr/>
        </p:nvSpPr>
        <p:spPr>
          <a:xfrm>
            <a:off x="7127280" y="3308400"/>
            <a:ext cx="416160" cy="82368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4"/>
          <p:cNvSpPr/>
          <p:nvPr/>
        </p:nvSpPr>
        <p:spPr>
          <a:xfrm>
            <a:off x="2952000" y="4438440"/>
            <a:ext cx="21718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PO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60" name="CustomShape 35"/>
          <p:cNvSpPr/>
          <p:nvPr/>
        </p:nvSpPr>
        <p:spPr>
          <a:xfrm>
            <a:off x="6044760" y="4438440"/>
            <a:ext cx="21718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61" name="CustomShape 36"/>
          <p:cNvSpPr/>
          <p:nvPr/>
        </p:nvSpPr>
        <p:spPr>
          <a:xfrm>
            <a:off x="3834360" y="2867040"/>
            <a:ext cx="39888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7"/>
          <p:cNvSpPr/>
          <p:nvPr/>
        </p:nvSpPr>
        <p:spPr>
          <a:xfrm>
            <a:off x="3834360" y="3097800"/>
            <a:ext cx="400680" cy="14184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8"/>
          <p:cNvSpPr/>
          <p:nvPr/>
        </p:nvSpPr>
        <p:spPr>
          <a:xfrm>
            <a:off x="3882240" y="2865600"/>
            <a:ext cx="95760" cy="957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9"/>
          <p:cNvSpPr/>
          <p:nvPr/>
        </p:nvSpPr>
        <p:spPr>
          <a:xfrm>
            <a:off x="4091760" y="2865600"/>
            <a:ext cx="95760" cy="957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0"/>
          <p:cNvSpPr/>
          <p:nvPr/>
        </p:nvSpPr>
        <p:spPr>
          <a:xfrm>
            <a:off x="6924600" y="2898360"/>
            <a:ext cx="39888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1"/>
          <p:cNvSpPr/>
          <p:nvPr/>
        </p:nvSpPr>
        <p:spPr>
          <a:xfrm>
            <a:off x="6924600" y="3129120"/>
            <a:ext cx="400680" cy="14184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2"/>
          <p:cNvSpPr/>
          <p:nvPr/>
        </p:nvSpPr>
        <p:spPr>
          <a:xfrm>
            <a:off x="6972120" y="2896920"/>
            <a:ext cx="95760" cy="957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3"/>
          <p:cNvSpPr/>
          <p:nvPr/>
        </p:nvSpPr>
        <p:spPr>
          <a:xfrm>
            <a:off x="7181640" y="2896920"/>
            <a:ext cx="95760" cy="957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4"/>
          <p:cNvSpPr/>
          <p:nvPr/>
        </p:nvSpPr>
        <p:spPr>
          <a:xfrm>
            <a:off x="864000" y="1267200"/>
            <a:ext cx="3385800" cy="675720"/>
          </a:xfrm>
          <a:prstGeom prst="wedgeRectCallout">
            <a:avLst>
              <a:gd name="adj1" fmla="val 22475"/>
              <a:gd name="adj2" fmla="val 68584"/>
            </a:avLst>
          </a:prstGeom>
          <a:solidFill>
            <a:srgbClr val="6d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Bla bla bla….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0" name="CustomShape 45"/>
          <p:cNvSpPr/>
          <p:nvPr/>
        </p:nvSpPr>
        <p:spPr>
          <a:xfrm>
            <a:off x="4608000" y="1266120"/>
            <a:ext cx="4132080" cy="533520"/>
          </a:xfrm>
          <a:prstGeom prst="wedgeRectCallout">
            <a:avLst>
              <a:gd name="adj1" fmla="val 21553"/>
              <a:gd name="adj2" fmla="val 86403"/>
            </a:avLst>
          </a:prstGeom>
          <a:solidFill>
            <a:srgbClr val="a3e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Bla bla bla...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1" name="CustomShape 46"/>
          <p:cNvSpPr/>
          <p:nvPr/>
        </p:nvSpPr>
        <p:spPr>
          <a:xfrm>
            <a:off x="1149120" y="4968000"/>
            <a:ext cx="1051452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A good way to open the discussion with the product owner</a:t>
            </a:r>
            <a:endParaRPr b="0" lang="en-GB" sz="3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A contract between the product owner and the dev team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6356520"/>
            <a:ext cx="1248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DB01F56-A092-4CE1-A6EE-DA64DDD21302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962680" y="1512000"/>
            <a:ext cx="1417320" cy="133992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"/>
          <p:cNvSpPr/>
          <p:nvPr/>
        </p:nvSpPr>
        <p:spPr>
          <a:xfrm>
            <a:off x="6268320" y="2397240"/>
            <a:ext cx="808200" cy="45360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7" y="47"/>
                </a:moveTo>
                <a:cubicBezTo>
                  <a:pt x="33" y="69"/>
                  <a:pt x="19" y="116"/>
                  <a:pt x="0" y="172"/>
                </a:cubicBezTo>
                <a:cubicBezTo>
                  <a:pt x="55" y="211"/>
                  <a:pt x="123" y="234"/>
                  <a:pt x="196" y="234"/>
                </a:cubicBezTo>
                <a:cubicBezTo>
                  <a:pt x="270" y="234"/>
                  <a:pt x="337" y="211"/>
                  <a:pt x="393" y="172"/>
                </a:cubicBezTo>
                <a:cubicBezTo>
                  <a:pt x="373" y="116"/>
                  <a:pt x="359" y="68"/>
                  <a:pt x="325" y="47"/>
                </a:cubicBezTo>
                <a:cubicBezTo>
                  <a:pt x="266" y="10"/>
                  <a:pt x="231" y="1"/>
                  <a:pt x="196" y="1"/>
                </a:cubicBezTo>
                <a:cubicBezTo>
                  <a:pt x="161" y="0"/>
                  <a:pt x="126" y="9"/>
                  <a:pt x="67" y="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"/>
          <p:cNvSpPr/>
          <p:nvPr/>
        </p:nvSpPr>
        <p:spPr>
          <a:xfrm>
            <a:off x="6539400" y="2405880"/>
            <a:ext cx="285120" cy="297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"/>
          <p:cNvSpPr/>
          <p:nvPr/>
        </p:nvSpPr>
        <p:spPr>
          <a:xfrm>
            <a:off x="6572520" y="2122920"/>
            <a:ext cx="199080" cy="37620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9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6"/>
          <p:cNvSpPr/>
          <p:nvPr/>
        </p:nvSpPr>
        <p:spPr>
          <a:xfrm>
            <a:off x="6572520" y="2284920"/>
            <a:ext cx="199080" cy="12672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8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7"/>
          <p:cNvSpPr/>
          <p:nvPr/>
        </p:nvSpPr>
        <p:spPr>
          <a:xfrm>
            <a:off x="6247080" y="1798200"/>
            <a:ext cx="847440" cy="527040"/>
          </a:xfrm>
          <a:custGeom>
            <a:avLst/>
            <a:gdLst/>
            <a:ahLst/>
            <a:rect l="l" t="t" r="r" b="b"/>
            <a:pathLst>
              <a:path w="412" h="272">
                <a:moveTo>
                  <a:pt x="206" y="0"/>
                </a:moveTo>
                <a:cubicBezTo>
                  <a:pt x="412" y="0"/>
                  <a:pt x="329" y="272"/>
                  <a:pt x="206" y="272"/>
                </a:cubicBezTo>
                <a:cubicBezTo>
                  <a:pt x="84" y="272"/>
                  <a:pt x="0" y="0"/>
                  <a:pt x="206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8"/>
          <p:cNvSpPr/>
          <p:nvPr/>
        </p:nvSpPr>
        <p:spPr>
          <a:xfrm>
            <a:off x="6671880" y="1798200"/>
            <a:ext cx="423360" cy="52704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3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9"/>
          <p:cNvSpPr/>
          <p:nvPr/>
        </p:nvSpPr>
        <p:spPr>
          <a:xfrm>
            <a:off x="6369480" y="1700280"/>
            <a:ext cx="604080" cy="430560"/>
          </a:xfrm>
          <a:custGeom>
            <a:avLst/>
            <a:gdLst/>
            <a:ahLst/>
            <a:rect l="l" t="t" r="r" b="b"/>
            <a:pathLst>
              <a:path w="294" h="222">
                <a:moveTo>
                  <a:pt x="205" y="77"/>
                </a:moveTo>
                <a:cubicBezTo>
                  <a:pt x="238" y="92"/>
                  <a:pt x="252" y="134"/>
                  <a:pt x="259" y="163"/>
                </a:cubicBezTo>
                <a:cubicBezTo>
                  <a:pt x="271" y="205"/>
                  <a:pt x="264" y="201"/>
                  <a:pt x="279" y="170"/>
                </a:cubicBezTo>
                <a:cubicBezTo>
                  <a:pt x="294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39" y="164"/>
                </a:cubicBezTo>
                <a:cubicBezTo>
                  <a:pt x="63" y="51"/>
                  <a:pt x="148" y="100"/>
                  <a:pt x="205" y="7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0"/>
          <p:cNvSpPr/>
          <p:nvPr/>
        </p:nvSpPr>
        <p:spPr>
          <a:xfrm>
            <a:off x="6895080" y="1976760"/>
            <a:ext cx="70560" cy="126720"/>
          </a:xfrm>
          <a:custGeom>
            <a:avLst/>
            <a:gdLst/>
            <a:ahLst/>
            <a:rect l="l" t="t" r="r" b="b"/>
            <a:pathLst>
              <a:path w="35" h="66">
                <a:moveTo>
                  <a:pt x="25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1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5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1"/>
          <p:cNvSpPr/>
          <p:nvPr/>
        </p:nvSpPr>
        <p:spPr>
          <a:xfrm>
            <a:off x="6377400" y="1976760"/>
            <a:ext cx="70920" cy="126720"/>
          </a:xfrm>
          <a:custGeom>
            <a:avLst/>
            <a:gdLst/>
            <a:ahLst/>
            <a:rect l="l" t="t" r="r" b="b"/>
            <a:pathLst>
              <a:path w="35" h="66">
                <a:moveTo>
                  <a:pt x="11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5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8" y="13"/>
                  <a:pt x="18" y="0"/>
                  <a:pt x="11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2"/>
          <p:cNvSpPr/>
          <p:nvPr/>
        </p:nvSpPr>
        <p:spPr>
          <a:xfrm>
            <a:off x="6578640" y="2403360"/>
            <a:ext cx="184680" cy="448560"/>
          </a:xfrm>
          <a:custGeom>
            <a:avLst/>
            <a:gdLst/>
            <a:ahLst/>
            <a:rect l="l" t="t" r="r" b="b"/>
            <a:pathLst>
              <a:path w="90" h="231">
                <a:moveTo>
                  <a:pt x="35" y="83"/>
                </a:moveTo>
                <a:cubicBezTo>
                  <a:pt x="24" y="230"/>
                  <a:pt x="24" y="230"/>
                  <a:pt x="24" y="230"/>
                </a:cubicBezTo>
                <a:cubicBezTo>
                  <a:pt x="31" y="231"/>
                  <a:pt x="38" y="231"/>
                  <a:pt x="45" y="231"/>
                </a:cubicBezTo>
                <a:cubicBezTo>
                  <a:pt x="52" y="231"/>
                  <a:pt x="59" y="231"/>
                  <a:pt x="66" y="230"/>
                </a:cubicBezTo>
                <a:cubicBezTo>
                  <a:pt x="56" y="83"/>
                  <a:pt x="56" y="83"/>
                  <a:pt x="56" y="83"/>
                </a:cubicBezTo>
                <a:cubicBezTo>
                  <a:pt x="90" y="1"/>
                  <a:pt x="90" y="1"/>
                  <a:pt x="90" y="1"/>
                </a:cubicBezTo>
                <a:cubicBezTo>
                  <a:pt x="58" y="0"/>
                  <a:pt x="32" y="0"/>
                  <a:pt x="0" y="1"/>
                </a:cubicBezTo>
                <a:lnTo>
                  <a:pt x="35" y="83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3"/>
          <p:cNvSpPr/>
          <p:nvPr/>
        </p:nvSpPr>
        <p:spPr>
          <a:xfrm>
            <a:off x="6496200" y="2349000"/>
            <a:ext cx="171360" cy="17496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57" y="0"/>
                </a:moveTo>
                <a:lnTo>
                  <a:pt x="10" y="47"/>
                </a:lnTo>
                <a:lnTo>
                  <a:pt x="0" y="143"/>
                </a:lnTo>
                <a:lnTo>
                  <a:pt x="132" y="46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4"/>
          <p:cNvSpPr/>
          <p:nvPr/>
        </p:nvSpPr>
        <p:spPr>
          <a:xfrm>
            <a:off x="6674400" y="2349000"/>
            <a:ext cx="171360" cy="17496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75" y="0"/>
                </a:moveTo>
                <a:lnTo>
                  <a:pt x="122" y="47"/>
                </a:lnTo>
                <a:lnTo>
                  <a:pt x="132" y="143"/>
                </a:lnTo>
                <a:lnTo>
                  <a:pt x="0" y="4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5"/>
          <p:cNvSpPr/>
          <p:nvPr/>
        </p:nvSpPr>
        <p:spPr>
          <a:xfrm>
            <a:off x="7025760" y="1809720"/>
            <a:ext cx="1449720" cy="13665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6"/>
          <p:cNvSpPr/>
          <p:nvPr/>
        </p:nvSpPr>
        <p:spPr>
          <a:xfrm>
            <a:off x="7452000" y="1849680"/>
            <a:ext cx="624240" cy="64656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7"/>
          <p:cNvSpPr/>
          <p:nvPr/>
        </p:nvSpPr>
        <p:spPr>
          <a:xfrm>
            <a:off x="7336080" y="2713680"/>
            <a:ext cx="827640" cy="46260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8"/>
          <p:cNvSpPr/>
          <p:nvPr/>
        </p:nvSpPr>
        <p:spPr>
          <a:xfrm>
            <a:off x="7336080" y="2713680"/>
            <a:ext cx="412920" cy="46260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9"/>
          <p:cNvSpPr/>
          <p:nvPr/>
        </p:nvSpPr>
        <p:spPr>
          <a:xfrm>
            <a:off x="7647480" y="2457720"/>
            <a:ext cx="203400" cy="64944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0"/>
          <p:cNvSpPr/>
          <p:nvPr/>
        </p:nvSpPr>
        <p:spPr>
          <a:xfrm>
            <a:off x="7691400" y="2904120"/>
            <a:ext cx="109440" cy="20268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1"/>
          <p:cNvSpPr/>
          <p:nvPr/>
        </p:nvSpPr>
        <p:spPr>
          <a:xfrm>
            <a:off x="7647480" y="2598480"/>
            <a:ext cx="203400" cy="12960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2"/>
          <p:cNvSpPr/>
          <p:nvPr/>
        </p:nvSpPr>
        <p:spPr>
          <a:xfrm>
            <a:off x="7316280" y="2102040"/>
            <a:ext cx="865800" cy="53892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3"/>
          <p:cNvSpPr/>
          <p:nvPr/>
        </p:nvSpPr>
        <p:spPr>
          <a:xfrm>
            <a:off x="7750800" y="2102040"/>
            <a:ext cx="431280" cy="53892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4"/>
          <p:cNvSpPr/>
          <p:nvPr/>
        </p:nvSpPr>
        <p:spPr>
          <a:xfrm>
            <a:off x="7439040" y="2002680"/>
            <a:ext cx="619200" cy="43956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5"/>
          <p:cNvSpPr/>
          <p:nvPr/>
        </p:nvSpPr>
        <p:spPr>
          <a:xfrm>
            <a:off x="7463520" y="2002680"/>
            <a:ext cx="578160" cy="44928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6"/>
          <p:cNvSpPr/>
          <p:nvPr/>
        </p:nvSpPr>
        <p:spPr>
          <a:xfrm>
            <a:off x="7977960" y="2284920"/>
            <a:ext cx="71640" cy="12960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7"/>
          <p:cNvSpPr/>
          <p:nvPr/>
        </p:nvSpPr>
        <p:spPr>
          <a:xfrm>
            <a:off x="7450200" y="2284920"/>
            <a:ext cx="71640" cy="12960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8"/>
          <p:cNvSpPr/>
          <p:nvPr/>
        </p:nvSpPr>
        <p:spPr>
          <a:xfrm>
            <a:off x="7552440" y="2297520"/>
            <a:ext cx="394200" cy="13968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9"/>
          <p:cNvSpPr/>
          <p:nvPr/>
        </p:nvSpPr>
        <p:spPr>
          <a:xfrm>
            <a:off x="7563240" y="2302200"/>
            <a:ext cx="167040" cy="12600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0"/>
          <p:cNvSpPr/>
          <p:nvPr/>
        </p:nvSpPr>
        <p:spPr>
          <a:xfrm>
            <a:off x="7769160" y="2302200"/>
            <a:ext cx="165600" cy="12600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1"/>
          <p:cNvSpPr/>
          <p:nvPr/>
        </p:nvSpPr>
        <p:spPr>
          <a:xfrm>
            <a:off x="7470720" y="2590920"/>
            <a:ext cx="278280" cy="51624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2"/>
          <p:cNvSpPr/>
          <p:nvPr/>
        </p:nvSpPr>
        <p:spPr>
          <a:xfrm>
            <a:off x="7750800" y="2590920"/>
            <a:ext cx="276840" cy="51624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3"/>
          <p:cNvSpPr/>
          <p:nvPr/>
        </p:nvSpPr>
        <p:spPr>
          <a:xfrm>
            <a:off x="5881320" y="2855520"/>
            <a:ext cx="148896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PO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5" name="CustomShape 34"/>
          <p:cNvSpPr/>
          <p:nvPr/>
        </p:nvSpPr>
        <p:spPr>
          <a:xfrm>
            <a:off x="7007040" y="3138120"/>
            <a:ext cx="148860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6" name="CustomShape 35"/>
          <p:cNvSpPr/>
          <p:nvPr/>
        </p:nvSpPr>
        <p:spPr>
          <a:xfrm>
            <a:off x="3024000" y="2207520"/>
            <a:ext cx="1488600" cy="9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2 or 3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hours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7" name="CustomShape 36"/>
          <p:cNvSpPr/>
          <p:nvPr/>
        </p:nvSpPr>
        <p:spPr>
          <a:xfrm>
            <a:off x="4344480" y="2314800"/>
            <a:ext cx="218556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Write scenario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8" name="CustomShape 37"/>
          <p:cNvSpPr/>
          <p:nvPr/>
        </p:nvSpPr>
        <p:spPr>
          <a:xfrm>
            <a:off x="6580080" y="2190600"/>
            <a:ext cx="191520" cy="633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8"/>
          <p:cNvSpPr/>
          <p:nvPr/>
        </p:nvSpPr>
        <p:spPr>
          <a:xfrm>
            <a:off x="6513480" y="1990080"/>
            <a:ext cx="64800" cy="608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9"/>
          <p:cNvSpPr/>
          <p:nvPr/>
        </p:nvSpPr>
        <p:spPr>
          <a:xfrm>
            <a:off x="6763680" y="1990080"/>
            <a:ext cx="64800" cy="608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40"/>
          <p:cNvSpPr/>
          <p:nvPr/>
        </p:nvSpPr>
        <p:spPr>
          <a:xfrm>
            <a:off x="7650720" y="2527920"/>
            <a:ext cx="191520" cy="6300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1"/>
          <p:cNvSpPr/>
          <p:nvPr/>
        </p:nvSpPr>
        <p:spPr>
          <a:xfrm>
            <a:off x="7584480" y="2326680"/>
            <a:ext cx="64800" cy="608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2"/>
          <p:cNvSpPr/>
          <p:nvPr/>
        </p:nvSpPr>
        <p:spPr>
          <a:xfrm>
            <a:off x="7834320" y="2326680"/>
            <a:ext cx="64800" cy="608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3"/>
          <p:cNvSpPr/>
          <p:nvPr/>
        </p:nvSpPr>
        <p:spPr>
          <a:xfrm>
            <a:off x="838080" y="365040"/>
            <a:ext cx="10514520" cy="9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BDD : Behavior Driven Development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5" name="CustomShape 44"/>
          <p:cNvSpPr/>
          <p:nvPr/>
        </p:nvSpPr>
        <p:spPr>
          <a:xfrm>
            <a:off x="3411360" y="2114280"/>
            <a:ext cx="764280" cy="765360"/>
          </a:xfrm>
          <a:custGeom>
            <a:avLst/>
            <a:gdLst/>
            <a:ahLst/>
            <a:rect l="l" t="t" r="r" b="b"/>
            <a:pathLst>
              <a:path w="1336" h="1336">
                <a:moveTo>
                  <a:pt x="0" y="668"/>
                </a:moveTo>
                <a:cubicBezTo>
                  <a:pt x="0" y="1037"/>
                  <a:pt x="299" y="1336"/>
                  <a:pt x="668" y="1336"/>
                </a:cubicBezTo>
                <a:cubicBezTo>
                  <a:pt x="1037" y="1336"/>
                  <a:pt x="1336" y="1037"/>
                  <a:pt x="1336" y="668"/>
                </a:cubicBezTo>
                <a:cubicBezTo>
                  <a:pt x="1336" y="299"/>
                  <a:pt x="1037" y="0"/>
                  <a:pt x="668" y="0"/>
                </a:cubicBezTo>
                <a:cubicBezTo>
                  <a:pt x="504" y="0"/>
                  <a:pt x="354" y="59"/>
                  <a:pt x="238" y="157"/>
                </a:cubicBezTo>
              </a:path>
            </a:pathLst>
          </a:custGeom>
          <a:noFill/>
          <a:ln w="25560">
            <a:solidFill>
              <a:srgbClr val="1f70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45"/>
          <p:cNvSpPr/>
          <p:nvPr/>
        </p:nvSpPr>
        <p:spPr>
          <a:xfrm>
            <a:off x="3355920" y="2463120"/>
            <a:ext cx="117720" cy="69120"/>
          </a:xfrm>
          <a:custGeom>
            <a:avLst/>
            <a:gdLst/>
            <a:ahLst/>
            <a:rect l="l" t="t" r="r" b="b"/>
            <a:pathLst>
              <a:path w="210" h="124">
                <a:moveTo>
                  <a:pt x="105" y="0"/>
                </a:moveTo>
                <a:lnTo>
                  <a:pt x="0" y="124"/>
                </a:lnTo>
                <a:lnTo>
                  <a:pt x="210" y="124"/>
                </a:lnTo>
                <a:lnTo>
                  <a:pt x="105" y="0"/>
                </a:lnTo>
                <a:close/>
              </a:path>
            </a:pathLst>
          </a:custGeom>
          <a:solidFill>
            <a:srgbClr val="1f707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6"/>
          <p:cNvSpPr/>
          <p:nvPr/>
        </p:nvSpPr>
        <p:spPr>
          <a:xfrm>
            <a:off x="2733120" y="5184000"/>
            <a:ext cx="720252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Improve the team velocity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2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3247560" y="3452040"/>
            <a:ext cx="4968000" cy="141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38080" y="365040"/>
            <a:ext cx="10514520" cy="9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BDD : Behavior Driven Development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38080" y="6356520"/>
            <a:ext cx="1248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ABE35B6-5EEA-4B8D-8296-0AA82A93C38F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1800000" y="1944000"/>
            <a:ext cx="2176200" cy="217800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4"/>
          <p:cNvSpPr/>
          <p:nvPr/>
        </p:nvSpPr>
        <p:spPr>
          <a:xfrm>
            <a:off x="2440080" y="2008080"/>
            <a:ext cx="938160" cy="103032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"/>
          <p:cNvSpPr/>
          <p:nvPr/>
        </p:nvSpPr>
        <p:spPr>
          <a:xfrm>
            <a:off x="2265480" y="3384720"/>
            <a:ext cx="1243080" cy="73728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6"/>
          <p:cNvSpPr/>
          <p:nvPr/>
        </p:nvSpPr>
        <p:spPr>
          <a:xfrm>
            <a:off x="2265480" y="3384720"/>
            <a:ext cx="621000" cy="73728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7"/>
          <p:cNvSpPr/>
          <p:nvPr/>
        </p:nvSpPr>
        <p:spPr>
          <a:xfrm>
            <a:off x="2733120" y="2975400"/>
            <a:ext cx="306000" cy="103644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8"/>
          <p:cNvSpPr/>
          <p:nvPr/>
        </p:nvSpPr>
        <p:spPr>
          <a:xfrm>
            <a:off x="2799360" y="3687480"/>
            <a:ext cx="165600" cy="32400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9"/>
          <p:cNvSpPr/>
          <p:nvPr/>
        </p:nvSpPr>
        <p:spPr>
          <a:xfrm>
            <a:off x="2733120" y="3200040"/>
            <a:ext cx="306000" cy="20772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0"/>
          <p:cNvSpPr/>
          <p:nvPr/>
        </p:nvSpPr>
        <p:spPr>
          <a:xfrm>
            <a:off x="2235240" y="2409480"/>
            <a:ext cx="1301040" cy="85968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1"/>
          <p:cNvSpPr/>
          <p:nvPr/>
        </p:nvSpPr>
        <p:spPr>
          <a:xfrm>
            <a:off x="2887560" y="2409480"/>
            <a:ext cx="649080" cy="85968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2"/>
          <p:cNvSpPr/>
          <p:nvPr/>
        </p:nvSpPr>
        <p:spPr>
          <a:xfrm>
            <a:off x="2419920" y="2251080"/>
            <a:ext cx="929880" cy="70128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3"/>
          <p:cNvSpPr/>
          <p:nvPr/>
        </p:nvSpPr>
        <p:spPr>
          <a:xfrm>
            <a:off x="2456280" y="2251080"/>
            <a:ext cx="869760" cy="71712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4"/>
          <p:cNvSpPr/>
          <p:nvPr/>
        </p:nvSpPr>
        <p:spPr>
          <a:xfrm>
            <a:off x="3228840" y="2700360"/>
            <a:ext cx="109440" cy="20772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5"/>
          <p:cNvSpPr/>
          <p:nvPr/>
        </p:nvSpPr>
        <p:spPr>
          <a:xfrm>
            <a:off x="2436120" y="2700360"/>
            <a:ext cx="109440" cy="20772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6"/>
          <p:cNvSpPr/>
          <p:nvPr/>
        </p:nvSpPr>
        <p:spPr>
          <a:xfrm>
            <a:off x="2590560" y="2720520"/>
            <a:ext cx="592920" cy="22356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7"/>
          <p:cNvSpPr/>
          <p:nvPr/>
        </p:nvSpPr>
        <p:spPr>
          <a:xfrm>
            <a:off x="2606760" y="2728440"/>
            <a:ext cx="251640" cy="20160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8"/>
          <p:cNvSpPr/>
          <p:nvPr/>
        </p:nvSpPr>
        <p:spPr>
          <a:xfrm>
            <a:off x="2915640" y="2728440"/>
            <a:ext cx="249840" cy="20160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9"/>
          <p:cNvSpPr/>
          <p:nvPr/>
        </p:nvSpPr>
        <p:spPr>
          <a:xfrm>
            <a:off x="2468160" y="3188160"/>
            <a:ext cx="418320" cy="82368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0"/>
          <p:cNvSpPr/>
          <p:nvPr/>
        </p:nvSpPr>
        <p:spPr>
          <a:xfrm>
            <a:off x="2887560" y="3188160"/>
            <a:ext cx="416160" cy="82368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1"/>
          <p:cNvSpPr/>
          <p:nvPr/>
        </p:nvSpPr>
        <p:spPr>
          <a:xfrm>
            <a:off x="1805040" y="4318200"/>
            <a:ext cx="21718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40" name="CustomShape 22"/>
          <p:cNvSpPr/>
          <p:nvPr/>
        </p:nvSpPr>
        <p:spPr>
          <a:xfrm>
            <a:off x="2684880" y="2778120"/>
            <a:ext cx="39888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3"/>
          <p:cNvSpPr/>
          <p:nvPr/>
        </p:nvSpPr>
        <p:spPr>
          <a:xfrm>
            <a:off x="2684880" y="3008880"/>
            <a:ext cx="400680" cy="14184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4"/>
          <p:cNvSpPr/>
          <p:nvPr/>
        </p:nvSpPr>
        <p:spPr>
          <a:xfrm>
            <a:off x="2732400" y="2776680"/>
            <a:ext cx="95760" cy="957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5"/>
          <p:cNvSpPr/>
          <p:nvPr/>
        </p:nvSpPr>
        <p:spPr>
          <a:xfrm>
            <a:off x="2941920" y="2776680"/>
            <a:ext cx="95760" cy="957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6"/>
          <p:cNvSpPr/>
          <p:nvPr/>
        </p:nvSpPr>
        <p:spPr>
          <a:xfrm>
            <a:off x="1149120" y="5184000"/>
            <a:ext cx="1051452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Guide the dev in the implementation of the feature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2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4176000" y="1656000"/>
            <a:ext cx="5854680" cy="290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838080" y="6356520"/>
            <a:ext cx="1248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5A390D0-0CFC-438D-8F85-D451A15B5CC6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0797120" y="356400"/>
            <a:ext cx="909000" cy="91008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3"/>
          <p:cNvSpPr/>
          <p:nvPr/>
        </p:nvSpPr>
        <p:spPr>
          <a:xfrm>
            <a:off x="11064600" y="383400"/>
            <a:ext cx="391680" cy="43020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4"/>
          <p:cNvSpPr/>
          <p:nvPr/>
        </p:nvSpPr>
        <p:spPr>
          <a:xfrm>
            <a:off x="10991880" y="958680"/>
            <a:ext cx="519120" cy="30780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5"/>
          <p:cNvSpPr/>
          <p:nvPr/>
        </p:nvSpPr>
        <p:spPr>
          <a:xfrm>
            <a:off x="10991880" y="958680"/>
            <a:ext cx="258840" cy="30780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6"/>
          <p:cNvSpPr/>
          <p:nvPr/>
        </p:nvSpPr>
        <p:spPr>
          <a:xfrm>
            <a:off x="11187360" y="787680"/>
            <a:ext cx="127440" cy="43272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7"/>
          <p:cNvSpPr/>
          <p:nvPr/>
        </p:nvSpPr>
        <p:spPr>
          <a:xfrm>
            <a:off x="11214720" y="1085400"/>
            <a:ext cx="68400" cy="13500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8"/>
          <p:cNvSpPr/>
          <p:nvPr/>
        </p:nvSpPr>
        <p:spPr>
          <a:xfrm>
            <a:off x="11187360" y="881640"/>
            <a:ext cx="127440" cy="8604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9"/>
          <p:cNvSpPr/>
          <p:nvPr/>
        </p:nvSpPr>
        <p:spPr>
          <a:xfrm>
            <a:off x="10979280" y="551160"/>
            <a:ext cx="543240" cy="35892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0"/>
          <p:cNvSpPr/>
          <p:nvPr/>
        </p:nvSpPr>
        <p:spPr>
          <a:xfrm>
            <a:off x="11251800" y="551160"/>
            <a:ext cx="270720" cy="35892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1"/>
          <p:cNvSpPr/>
          <p:nvPr/>
        </p:nvSpPr>
        <p:spPr>
          <a:xfrm>
            <a:off x="11056320" y="484920"/>
            <a:ext cx="388080" cy="29268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2"/>
          <p:cNvSpPr/>
          <p:nvPr/>
        </p:nvSpPr>
        <p:spPr>
          <a:xfrm>
            <a:off x="11071440" y="484920"/>
            <a:ext cx="362880" cy="29916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3"/>
          <p:cNvSpPr/>
          <p:nvPr/>
        </p:nvSpPr>
        <p:spPr>
          <a:xfrm>
            <a:off x="11394360" y="672840"/>
            <a:ext cx="45000" cy="8604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4"/>
          <p:cNvSpPr/>
          <p:nvPr/>
        </p:nvSpPr>
        <p:spPr>
          <a:xfrm>
            <a:off x="11063160" y="672840"/>
            <a:ext cx="45000" cy="8604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5"/>
          <p:cNvSpPr/>
          <p:nvPr/>
        </p:nvSpPr>
        <p:spPr>
          <a:xfrm>
            <a:off x="11127600" y="681120"/>
            <a:ext cx="247320" cy="9288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6"/>
          <p:cNvSpPr/>
          <p:nvPr/>
        </p:nvSpPr>
        <p:spPr>
          <a:xfrm>
            <a:off x="11134440" y="684360"/>
            <a:ext cx="104760" cy="8352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7"/>
          <p:cNvSpPr/>
          <p:nvPr/>
        </p:nvSpPr>
        <p:spPr>
          <a:xfrm>
            <a:off x="11263680" y="684360"/>
            <a:ext cx="103680" cy="8352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8"/>
          <p:cNvSpPr/>
          <p:nvPr/>
        </p:nvSpPr>
        <p:spPr>
          <a:xfrm>
            <a:off x="11076480" y="876600"/>
            <a:ext cx="174240" cy="34380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9"/>
          <p:cNvSpPr/>
          <p:nvPr/>
        </p:nvSpPr>
        <p:spPr>
          <a:xfrm>
            <a:off x="11251800" y="876600"/>
            <a:ext cx="173520" cy="34380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0"/>
          <p:cNvSpPr/>
          <p:nvPr/>
        </p:nvSpPr>
        <p:spPr>
          <a:xfrm>
            <a:off x="10801440" y="1274760"/>
            <a:ext cx="889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66" name="Picture 159" descr=""/>
          <p:cNvPicPr/>
          <p:nvPr/>
        </p:nvPicPr>
        <p:blipFill>
          <a:blip r:embed="rId1"/>
          <a:stretch/>
        </p:blipFill>
        <p:spPr>
          <a:xfrm>
            <a:off x="4133160" y="1728000"/>
            <a:ext cx="3570480" cy="3247200"/>
          </a:xfrm>
          <a:prstGeom prst="rect">
            <a:avLst/>
          </a:prstGeom>
          <a:ln>
            <a:noFill/>
          </a:ln>
        </p:spPr>
      </p:pic>
      <p:sp>
        <p:nvSpPr>
          <p:cNvPr id="267" name="CustomShape 21"/>
          <p:cNvSpPr/>
          <p:nvPr/>
        </p:nvSpPr>
        <p:spPr>
          <a:xfrm>
            <a:off x="3960000" y="2847960"/>
            <a:ext cx="3425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595959"/>
                </a:solidFill>
                <a:latin typeface="Calibri"/>
                <a:ea typeface="DejaVu Sans"/>
              </a:rPr>
              <a:t>BDD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68" name="CustomShape 22"/>
          <p:cNvSpPr/>
          <p:nvPr/>
        </p:nvSpPr>
        <p:spPr>
          <a:xfrm>
            <a:off x="11196720" y="827640"/>
            <a:ext cx="122760" cy="4320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3"/>
          <p:cNvSpPr/>
          <p:nvPr/>
        </p:nvSpPr>
        <p:spPr>
          <a:xfrm>
            <a:off x="11154240" y="691200"/>
            <a:ext cx="41400" cy="414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4"/>
          <p:cNvSpPr/>
          <p:nvPr/>
        </p:nvSpPr>
        <p:spPr>
          <a:xfrm>
            <a:off x="11314440" y="691200"/>
            <a:ext cx="41400" cy="414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5"/>
          <p:cNvSpPr/>
          <p:nvPr/>
        </p:nvSpPr>
        <p:spPr>
          <a:xfrm>
            <a:off x="838080" y="365040"/>
            <a:ext cx="10514520" cy="9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BDD : Behavior Driven Development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72" name="CustomShape 26"/>
          <p:cNvSpPr/>
          <p:nvPr/>
        </p:nvSpPr>
        <p:spPr>
          <a:xfrm>
            <a:off x="1149120" y="5155920"/>
            <a:ext cx="1051452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Make the refactoring at component level possible and easy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838080" y="6356520"/>
            <a:ext cx="1248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D7BA035-AE87-46E1-8C5E-57E60CC83C00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2376000" y="1253520"/>
            <a:ext cx="6857280" cy="3930120"/>
          </a:xfrm>
          <a:prstGeom prst="rect">
            <a:avLst/>
          </a:prstGeom>
          <a:ln>
            <a:noFill/>
          </a:ln>
        </p:spPr>
      </p:pic>
      <p:sp>
        <p:nvSpPr>
          <p:cNvPr id="275" name="CustomShape 2"/>
          <p:cNvSpPr/>
          <p:nvPr/>
        </p:nvSpPr>
        <p:spPr>
          <a:xfrm>
            <a:off x="838080" y="365040"/>
            <a:ext cx="10514520" cy="9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BDD : Behavior Driven Development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1440000" y="4464000"/>
            <a:ext cx="8567640" cy="1007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4"/>
          <p:cNvSpPr/>
          <p:nvPr/>
        </p:nvSpPr>
        <p:spPr>
          <a:xfrm>
            <a:off x="1581120" y="4968000"/>
            <a:ext cx="1051452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Exhaustive accurate executable documentation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10707840" y="378720"/>
            <a:ext cx="859680" cy="8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6"/>
          <p:cNvSpPr/>
          <p:nvPr/>
        </p:nvSpPr>
        <p:spPr>
          <a:xfrm>
            <a:off x="10709640" y="378000"/>
            <a:ext cx="857880" cy="88560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7"/>
          <p:cNvSpPr/>
          <p:nvPr/>
        </p:nvSpPr>
        <p:spPr>
          <a:xfrm>
            <a:off x="10893600" y="963000"/>
            <a:ext cx="488880" cy="30060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8"/>
          <p:cNvSpPr/>
          <p:nvPr/>
        </p:nvSpPr>
        <p:spPr>
          <a:xfrm>
            <a:off x="11336760" y="1061640"/>
            <a:ext cx="46440" cy="15228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9"/>
          <p:cNvSpPr/>
          <p:nvPr/>
        </p:nvSpPr>
        <p:spPr>
          <a:xfrm>
            <a:off x="11247480" y="993240"/>
            <a:ext cx="50400" cy="25560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0"/>
          <p:cNvSpPr/>
          <p:nvPr/>
        </p:nvSpPr>
        <p:spPr>
          <a:xfrm>
            <a:off x="11156760" y="964440"/>
            <a:ext cx="53280" cy="29700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1"/>
          <p:cNvSpPr/>
          <p:nvPr/>
        </p:nvSpPr>
        <p:spPr>
          <a:xfrm>
            <a:off x="11068560" y="964440"/>
            <a:ext cx="50760" cy="29700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2"/>
          <p:cNvSpPr/>
          <p:nvPr/>
        </p:nvSpPr>
        <p:spPr>
          <a:xfrm>
            <a:off x="10978560" y="991440"/>
            <a:ext cx="51480" cy="25704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3"/>
          <p:cNvSpPr/>
          <p:nvPr/>
        </p:nvSpPr>
        <p:spPr>
          <a:xfrm>
            <a:off x="10893600" y="1063800"/>
            <a:ext cx="47520" cy="14940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4"/>
          <p:cNvSpPr/>
          <p:nvPr/>
        </p:nvSpPr>
        <p:spPr>
          <a:xfrm>
            <a:off x="10929600" y="1031400"/>
            <a:ext cx="417240" cy="5472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5"/>
          <p:cNvSpPr/>
          <p:nvPr/>
        </p:nvSpPr>
        <p:spPr>
          <a:xfrm>
            <a:off x="10895040" y="1124280"/>
            <a:ext cx="486000" cy="5220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6"/>
          <p:cNvSpPr/>
          <p:nvPr/>
        </p:nvSpPr>
        <p:spPr>
          <a:xfrm>
            <a:off x="10945080" y="1216440"/>
            <a:ext cx="386640" cy="4644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7"/>
          <p:cNvSpPr/>
          <p:nvPr/>
        </p:nvSpPr>
        <p:spPr>
          <a:xfrm>
            <a:off x="11336760" y="1061640"/>
            <a:ext cx="10080" cy="2412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8"/>
          <p:cNvSpPr/>
          <p:nvPr/>
        </p:nvSpPr>
        <p:spPr>
          <a:xfrm>
            <a:off x="11336760" y="1124280"/>
            <a:ext cx="44280" cy="5220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9"/>
          <p:cNvSpPr/>
          <p:nvPr/>
        </p:nvSpPr>
        <p:spPr>
          <a:xfrm>
            <a:off x="11247480" y="1031400"/>
            <a:ext cx="50400" cy="547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0"/>
          <p:cNvSpPr/>
          <p:nvPr/>
        </p:nvSpPr>
        <p:spPr>
          <a:xfrm>
            <a:off x="11247480" y="1124280"/>
            <a:ext cx="50400" cy="522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1"/>
          <p:cNvSpPr/>
          <p:nvPr/>
        </p:nvSpPr>
        <p:spPr>
          <a:xfrm>
            <a:off x="11247480" y="1216440"/>
            <a:ext cx="50400" cy="3204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2"/>
          <p:cNvSpPr/>
          <p:nvPr/>
        </p:nvSpPr>
        <p:spPr>
          <a:xfrm>
            <a:off x="11156760" y="1031400"/>
            <a:ext cx="53280" cy="547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3"/>
          <p:cNvSpPr/>
          <p:nvPr/>
        </p:nvSpPr>
        <p:spPr>
          <a:xfrm>
            <a:off x="11156760" y="1124280"/>
            <a:ext cx="53280" cy="522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4"/>
          <p:cNvSpPr/>
          <p:nvPr/>
        </p:nvSpPr>
        <p:spPr>
          <a:xfrm>
            <a:off x="11156760" y="1216440"/>
            <a:ext cx="53280" cy="4500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5"/>
          <p:cNvSpPr/>
          <p:nvPr/>
        </p:nvSpPr>
        <p:spPr>
          <a:xfrm>
            <a:off x="11068560" y="1031400"/>
            <a:ext cx="50760" cy="547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6"/>
          <p:cNvSpPr/>
          <p:nvPr/>
        </p:nvSpPr>
        <p:spPr>
          <a:xfrm>
            <a:off x="11068560" y="1124280"/>
            <a:ext cx="50760" cy="522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7"/>
          <p:cNvSpPr/>
          <p:nvPr/>
        </p:nvSpPr>
        <p:spPr>
          <a:xfrm>
            <a:off x="11068560" y="1216440"/>
            <a:ext cx="50760" cy="4500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8"/>
          <p:cNvSpPr/>
          <p:nvPr/>
        </p:nvSpPr>
        <p:spPr>
          <a:xfrm>
            <a:off x="10978560" y="1031400"/>
            <a:ext cx="51480" cy="547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9"/>
          <p:cNvSpPr/>
          <p:nvPr/>
        </p:nvSpPr>
        <p:spPr>
          <a:xfrm>
            <a:off x="10978560" y="1124280"/>
            <a:ext cx="51480" cy="522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0"/>
          <p:cNvSpPr/>
          <p:nvPr/>
        </p:nvSpPr>
        <p:spPr>
          <a:xfrm>
            <a:off x="10978560" y="1216440"/>
            <a:ext cx="51480" cy="3204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31"/>
          <p:cNvSpPr/>
          <p:nvPr/>
        </p:nvSpPr>
        <p:spPr>
          <a:xfrm>
            <a:off x="10929600" y="1063800"/>
            <a:ext cx="11520" cy="2232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2"/>
          <p:cNvSpPr/>
          <p:nvPr/>
        </p:nvSpPr>
        <p:spPr>
          <a:xfrm>
            <a:off x="10895040" y="1124280"/>
            <a:ext cx="46080" cy="5220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33"/>
          <p:cNvSpPr/>
          <p:nvPr/>
        </p:nvSpPr>
        <p:spPr>
          <a:xfrm>
            <a:off x="11077920" y="797040"/>
            <a:ext cx="119880" cy="24840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34"/>
          <p:cNvSpPr/>
          <p:nvPr/>
        </p:nvSpPr>
        <p:spPr>
          <a:xfrm>
            <a:off x="11077920" y="886680"/>
            <a:ext cx="119880" cy="8568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5"/>
          <p:cNvSpPr/>
          <p:nvPr/>
        </p:nvSpPr>
        <p:spPr>
          <a:xfrm>
            <a:off x="10881720" y="567000"/>
            <a:ext cx="513360" cy="34884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36"/>
          <p:cNvSpPr/>
          <p:nvPr/>
        </p:nvSpPr>
        <p:spPr>
          <a:xfrm>
            <a:off x="10954800" y="502920"/>
            <a:ext cx="366840" cy="28332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7"/>
          <p:cNvSpPr/>
          <p:nvPr/>
        </p:nvSpPr>
        <p:spPr>
          <a:xfrm>
            <a:off x="10977480" y="447120"/>
            <a:ext cx="321840" cy="29592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38"/>
          <p:cNvSpPr/>
          <p:nvPr/>
        </p:nvSpPr>
        <p:spPr>
          <a:xfrm>
            <a:off x="10916280" y="591120"/>
            <a:ext cx="444600" cy="16668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9"/>
          <p:cNvSpPr/>
          <p:nvPr/>
        </p:nvSpPr>
        <p:spPr>
          <a:xfrm>
            <a:off x="10991160" y="609120"/>
            <a:ext cx="291960" cy="28944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40"/>
          <p:cNvSpPr/>
          <p:nvPr/>
        </p:nvSpPr>
        <p:spPr>
          <a:xfrm>
            <a:off x="11139480" y="618840"/>
            <a:ext cx="178920" cy="29700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41"/>
          <p:cNvSpPr/>
          <p:nvPr/>
        </p:nvSpPr>
        <p:spPr>
          <a:xfrm>
            <a:off x="11041200" y="475200"/>
            <a:ext cx="195480" cy="11232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42"/>
          <p:cNvSpPr/>
          <p:nvPr/>
        </p:nvSpPr>
        <p:spPr>
          <a:xfrm>
            <a:off x="10958400" y="602640"/>
            <a:ext cx="344880" cy="16488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43"/>
          <p:cNvSpPr/>
          <p:nvPr/>
        </p:nvSpPr>
        <p:spPr>
          <a:xfrm>
            <a:off x="11274120" y="685080"/>
            <a:ext cx="42840" cy="838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44"/>
          <p:cNvSpPr/>
          <p:nvPr/>
        </p:nvSpPr>
        <p:spPr>
          <a:xfrm>
            <a:off x="10961280" y="685080"/>
            <a:ext cx="42840" cy="838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45"/>
          <p:cNvSpPr/>
          <p:nvPr/>
        </p:nvSpPr>
        <p:spPr>
          <a:xfrm>
            <a:off x="10960560" y="988920"/>
            <a:ext cx="99360" cy="25236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46"/>
          <p:cNvSpPr/>
          <p:nvPr/>
        </p:nvSpPr>
        <p:spPr>
          <a:xfrm>
            <a:off x="11211840" y="977400"/>
            <a:ext cx="119880" cy="27540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47"/>
          <p:cNvSpPr/>
          <p:nvPr/>
        </p:nvSpPr>
        <p:spPr>
          <a:xfrm>
            <a:off x="10999440" y="932040"/>
            <a:ext cx="294480" cy="19620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48"/>
          <p:cNvSpPr/>
          <p:nvPr/>
        </p:nvSpPr>
        <p:spPr>
          <a:xfrm>
            <a:off x="10982160" y="974520"/>
            <a:ext cx="302400" cy="16884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49"/>
          <p:cNvSpPr/>
          <p:nvPr/>
        </p:nvSpPr>
        <p:spPr>
          <a:xfrm>
            <a:off x="10986120" y="696600"/>
            <a:ext cx="304920" cy="25812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50"/>
          <p:cNvSpPr/>
          <p:nvPr/>
        </p:nvSpPr>
        <p:spPr>
          <a:xfrm>
            <a:off x="11083680" y="808920"/>
            <a:ext cx="109800" cy="7380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51"/>
          <p:cNvSpPr/>
          <p:nvPr/>
        </p:nvSpPr>
        <p:spPr>
          <a:xfrm>
            <a:off x="11019960" y="691560"/>
            <a:ext cx="235440" cy="8172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52"/>
          <p:cNvSpPr/>
          <p:nvPr/>
        </p:nvSpPr>
        <p:spPr>
          <a:xfrm>
            <a:off x="10651680" y="1270440"/>
            <a:ext cx="913320" cy="3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Anyone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6" name="CustomShape 53"/>
          <p:cNvSpPr/>
          <p:nvPr/>
        </p:nvSpPr>
        <p:spPr>
          <a:xfrm>
            <a:off x="11081880" y="821160"/>
            <a:ext cx="99000" cy="3564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54"/>
          <p:cNvSpPr/>
          <p:nvPr/>
        </p:nvSpPr>
        <p:spPr>
          <a:xfrm>
            <a:off x="11048040" y="707760"/>
            <a:ext cx="33120" cy="342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55"/>
          <p:cNvSpPr/>
          <p:nvPr/>
        </p:nvSpPr>
        <p:spPr>
          <a:xfrm>
            <a:off x="11176560" y="707760"/>
            <a:ext cx="33480" cy="342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838080" y="365040"/>
            <a:ext cx="10514520" cy="9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BUT we should improve the process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838080" y="6356520"/>
            <a:ext cx="1248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8AEADE4-DFCB-49A2-9893-5B369715DD03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2136240" y="1356840"/>
            <a:ext cx="846720" cy="84924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4"/>
          <p:cNvSpPr/>
          <p:nvPr/>
        </p:nvSpPr>
        <p:spPr>
          <a:xfrm>
            <a:off x="2318760" y="1918080"/>
            <a:ext cx="482760" cy="28764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7" y="47"/>
                </a:moveTo>
                <a:cubicBezTo>
                  <a:pt x="33" y="69"/>
                  <a:pt x="19" y="116"/>
                  <a:pt x="0" y="172"/>
                </a:cubicBezTo>
                <a:cubicBezTo>
                  <a:pt x="55" y="211"/>
                  <a:pt x="123" y="234"/>
                  <a:pt x="196" y="234"/>
                </a:cubicBezTo>
                <a:cubicBezTo>
                  <a:pt x="270" y="234"/>
                  <a:pt x="337" y="211"/>
                  <a:pt x="393" y="172"/>
                </a:cubicBezTo>
                <a:cubicBezTo>
                  <a:pt x="373" y="116"/>
                  <a:pt x="359" y="68"/>
                  <a:pt x="325" y="47"/>
                </a:cubicBezTo>
                <a:cubicBezTo>
                  <a:pt x="266" y="10"/>
                  <a:pt x="231" y="1"/>
                  <a:pt x="196" y="1"/>
                </a:cubicBezTo>
                <a:cubicBezTo>
                  <a:pt x="161" y="0"/>
                  <a:pt x="126" y="9"/>
                  <a:pt x="67" y="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5"/>
          <p:cNvSpPr/>
          <p:nvPr/>
        </p:nvSpPr>
        <p:spPr>
          <a:xfrm>
            <a:off x="2480760" y="1923480"/>
            <a:ext cx="170280" cy="1882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6"/>
          <p:cNvSpPr/>
          <p:nvPr/>
        </p:nvSpPr>
        <p:spPr>
          <a:xfrm>
            <a:off x="2500200" y="1744200"/>
            <a:ext cx="118800" cy="23832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9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7"/>
          <p:cNvSpPr/>
          <p:nvPr/>
        </p:nvSpPr>
        <p:spPr>
          <a:xfrm>
            <a:off x="2500200" y="1846800"/>
            <a:ext cx="118800" cy="8028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8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8"/>
          <p:cNvSpPr/>
          <p:nvPr/>
        </p:nvSpPr>
        <p:spPr>
          <a:xfrm>
            <a:off x="2306160" y="1538280"/>
            <a:ext cx="506160" cy="334080"/>
          </a:xfrm>
          <a:custGeom>
            <a:avLst/>
            <a:gdLst/>
            <a:ahLst/>
            <a:rect l="l" t="t" r="r" b="b"/>
            <a:pathLst>
              <a:path w="412" h="272">
                <a:moveTo>
                  <a:pt x="206" y="0"/>
                </a:moveTo>
                <a:cubicBezTo>
                  <a:pt x="412" y="0"/>
                  <a:pt x="329" y="272"/>
                  <a:pt x="206" y="272"/>
                </a:cubicBezTo>
                <a:cubicBezTo>
                  <a:pt x="84" y="272"/>
                  <a:pt x="0" y="0"/>
                  <a:pt x="206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9"/>
          <p:cNvSpPr/>
          <p:nvPr/>
        </p:nvSpPr>
        <p:spPr>
          <a:xfrm>
            <a:off x="2559960" y="1538280"/>
            <a:ext cx="252720" cy="33408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3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0"/>
          <p:cNvSpPr/>
          <p:nvPr/>
        </p:nvSpPr>
        <p:spPr>
          <a:xfrm>
            <a:off x="2378880" y="1476720"/>
            <a:ext cx="360720" cy="272880"/>
          </a:xfrm>
          <a:custGeom>
            <a:avLst/>
            <a:gdLst/>
            <a:ahLst/>
            <a:rect l="l" t="t" r="r" b="b"/>
            <a:pathLst>
              <a:path w="294" h="222">
                <a:moveTo>
                  <a:pt x="205" y="77"/>
                </a:moveTo>
                <a:cubicBezTo>
                  <a:pt x="238" y="92"/>
                  <a:pt x="252" y="134"/>
                  <a:pt x="259" y="163"/>
                </a:cubicBezTo>
                <a:cubicBezTo>
                  <a:pt x="271" y="205"/>
                  <a:pt x="264" y="201"/>
                  <a:pt x="279" y="170"/>
                </a:cubicBezTo>
                <a:cubicBezTo>
                  <a:pt x="294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39" y="164"/>
                </a:cubicBezTo>
                <a:cubicBezTo>
                  <a:pt x="63" y="51"/>
                  <a:pt x="148" y="100"/>
                  <a:pt x="205" y="7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1"/>
          <p:cNvSpPr/>
          <p:nvPr/>
        </p:nvSpPr>
        <p:spPr>
          <a:xfrm>
            <a:off x="2692800" y="1652040"/>
            <a:ext cx="42120" cy="802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5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1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5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2"/>
          <p:cNvSpPr/>
          <p:nvPr/>
        </p:nvSpPr>
        <p:spPr>
          <a:xfrm>
            <a:off x="2383560" y="1652040"/>
            <a:ext cx="42120" cy="802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1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5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8" y="13"/>
                  <a:pt x="18" y="0"/>
                  <a:pt x="11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3"/>
          <p:cNvSpPr/>
          <p:nvPr/>
        </p:nvSpPr>
        <p:spPr>
          <a:xfrm>
            <a:off x="2504160" y="1922040"/>
            <a:ext cx="110160" cy="284040"/>
          </a:xfrm>
          <a:custGeom>
            <a:avLst/>
            <a:gdLst/>
            <a:ahLst/>
            <a:rect l="l" t="t" r="r" b="b"/>
            <a:pathLst>
              <a:path w="90" h="231">
                <a:moveTo>
                  <a:pt x="35" y="83"/>
                </a:moveTo>
                <a:cubicBezTo>
                  <a:pt x="24" y="230"/>
                  <a:pt x="24" y="230"/>
                  <a:pt x="24" y="230"/>
                </a:cubicBezTo>
                <a:cubicBezTo>
                  <a:pt x="31" y="231"/>
                  <a:pt x="38" y="231"/>
                  <a:pt x="45" y="231"/>
                </a:cubicBezTo>
                <a:cubicBezTo>
                  <a:pt x="52" y="231"/>
                  <a:pt x="59" y="231"/>
                  <a:pt x="66" y="230"/>
                </a:cubicBezTo>
                <a:cubicBezTo>
                  <a:pt x="56" y="83"/>
                  <a:pt x="56" y="83"/>
                  <a:pt x="56" y="83"/>
                </a:cubicBezTo>
                <a:cubicBezTo>
                  <a:pt x="90" y="1"/>
                  <a:pt x="90" y="1"/>
                  <a:pt x="90" y="1"/>
                </a:cubicBezTo>
                <a:cubicBezTo>
                  <a:pt x="58" y="0"/>
                  <a:pt x="32" y="0"/>
                  <a:pt x="0" y="1"/>
                </a:cubicBezTo>
                <a:lnTo>
                  <a:pt x="35" y="83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4"/>
          <p:cNvSpPr/>
          <p:nvPr/>
        </p:nvSpPr>
        <p:spPr>
          <a:xfrm>
            <a:off x="2454840" y="1887480"/>
            <a:ext cx="102240" cy="11088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57" y="0"/>
                </a:moveTo>
                <a:lnTo>
                  <a:pt x="10" y="47"/>
                </a:lnTo>
                <a:lnTo>
                  <a:pt x="0" y="143"/>
                </a:lnTo>
                <a:lnTo>
                  <a:pt x="132" y="46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5"/>
          <p:cNvSpPr/>
          <p:nvPr/>
        </p:nvSpPr>
        <p:spPr>
          <a:xfrm>
            <a:off x="2561400" y="1887480"/>
            <a:ext cx="102240" cy="11088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75" y="0"/>
                </a:moveTo>
                <a:lnTo>
                  <a:pt x="122" y="47"/>
                </a:lnTo>
                <a:lnTo>
                  <a:pt x="132" y="143"/>
                </a:lnTo>
                <a:lnTo>
                  <a:pt x="0" y="4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6"/>
          <p:cNvSpPr/>
          <p:nvPr/>
        </p:nvSpPr>
        <p:spPr>
          <a:xfrm>
            <a:off x="2087640" y="2208600"/>
            <a:ext cx="889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PO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5" name="CustomShape 17"/>
          <p:cNvSpPr/>
          <p:nvPr/>
        </p:nvSpPr>
        <p:spPr>
          <a:xfrm>
            <a:off x="8580240" y="1356840"/>
            <a:ext cx="865800" cy="86652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8"/>
          <p:cNvSpPr/>
          <p:nvPr/>
        </p:nvSpPr>
        <p:spPr>
          <a:xfrm>
            <a:off x="8835120" y="1382400"/>
            <a:ext cx="372600" cy="40968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9"/>
          <p:cNvSpPr/>
          <p:nvPr/>
        </p:nvSpPr>
        <p:spPr>
          <a:xfrm>
            <a:off x="8765640" y="1930320"/>
            <a:ext cx="494280" cy="29304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0"/>
          <p:cNvSpPr/>
          <p:nvPr/>
        </p:nvSpPr>
        <p:spPr>
          <a:xfrm>
            <a:off x="8765640" y="1930320"/>
            <a:ext cx="246600" cy="29304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1"/>
          <p:cNvSpPr/>
          <p:nvPr/>
        </p:nvSpPr>
        <p:spPr>
          <a:xfrm>
            <a:off x="8951760" y="1767240"/>
            <a:ext cx="121320" cy="41184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2"/>
          <p:cNvSpPr/>
          <p:nvPr/>
        </p:nvSpPr>
        <p:spPr>
          <a:xfrm>
            <a:off x="8978040" y="2050920"/>
            <a:ext cx="65160" cy="12816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3"/>
          <p:cNvSpPr/>
          <p:nvPr/>
        </p:nvSpPr>
        <p:spPr>
          <a:xfrm>
            <a:off x="8951760" y="1856880"/>
            <a:ext cx="121320" cy="8208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4"/>
          <p:cNvSpPr/>
          <p:nvPr/>
        </p:nvSpPr>
        <p:spPr>
          <a:xfrm>
            <a:off x="8753400" y="1542240"/>
            <a:ext cx="517320" cy="34164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5"/>
          <p:cNvSpPr/>
          <p:nvPr/>
        </p:nvSpPr>
        <p:spPr>
          <a:xfrm>
            <a:off x="9012960" y="1542240"/>
            <a:ext cx="257760" cy="34164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6"/>
          <p:cNvSpPr/>
          <p:nvPr/>
        </p:nvSpPr>
        <p:spPr>
          <a:xfrm>
            <a:off x="8826840" y="1478880"/>
            <a:ext cx="369720" cy="27864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7"/>
          <p:cNvSpPr/>
          <p:nvPr/>
        </p:nvSpPr>
        <p:spPr>
          <a:xfrm>
            <a:off x="8841240" y="1478880"/>
            <a:ext cx="345600" cy="28476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8"/>
          <p:cNvSpPr/>
          <p:nvPr/>
        </p:nvSpPr>
        <p:spPr>
          <a:xfrm>
            <a:off x="9149040" y="1657800"/>
            <a:ext cx="42840" cy="820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9"/>
          <p:cNvSpPr/>
          <p:nvPr/>
        </p:nvSpPr>
        <p:spPr>
          <a:xfrm>
            <a:off x="8833320" y="1657800"/>
            <a:ext cx="42840" cy="820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0"/>
          <p:cNvSpPr/>
          <p:nvPr/>
        </p:nvSpPr>
        <p:spPr>
          <a:xfrm>
            <a:off x="8894880" y="1666080"/>
            <a:ext cx="235440" cy="8856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1"/>
          <p:cNvSpPr/>
          <p:nvPr/>
        </p:nvSpPr>
        <p:spPr>
          <a:xfrm>
            <a:off x="8901360" y="1668960"/>
            <a:ext cx="99720" cy="7956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2"/>
          <p:cNvSpPr/>
          <p:nvPr/>
        </p:nvSpPr>
        <p:spPr>
          <a:xfrm>
            <a:off x="9024480" y="1668960"/>
            <a:ext cx="98640" cy="7956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3"/>
          <p:cNvSpPr/>
          <p:nvPr/>
        </p:nvSpPr>
        <p:spPr>
          <a:xfrm>
            <a:off x="8846280" y="1852200"/>
            <a:ext cx="165960" cy="32724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4"/>
          <p:cNvSpPr/>
          <p:nvPr/>
        </p:nvSpPr>
        <p:spPr>
          <a:xfrm>
            <a:off x="9012960" y="1852200"/>
            <a:ext cx="165240" cy="32724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5"/>
          <p:cNvSpPr/>
          <p:nvPr/>
        </p:nvSpPr>
        <p:spPr>
          <a:xfrm>
            <a:off x="8568720" y="2198880"/>
            <a:ext cx="889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4" name="CustomShape 36"/>
          <p:cNvSpPr/>
          <p:nvPr/>
        </p:nvSpPr>
        <p:spPr>
          <a:xfrm flipV="1">
            <a:off x="7553160" y="852840"/>
            <a:ext cx="913320" cy="51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37"/>
          <p:cNvSpPr/>
          <p:nvPr/>
        </p:nvSpPr>
        <p:spPr>
          <a:xfrm>
            <a:off x="3139920" y="2345040"/>
            <a:ext cx="913320" cy="51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38"/>
          <p:cNvSpPr/>
          <p:nvPr/>
        </p:nvSpPr>
        <p:spPr>
          <a:xfrm flipH="1" flipV="1">
            <a:off x="7551720" y="4269960"/>
            <a:ext cx="913320" cy="51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39"/>
          <p:cNvSpPr/>
          <p:nvPr/>
        </p:nvSpPr>
        <p:spPr>
          <a:xfrm flipH="1">
            <a:off x="3138480" y="4212360"/>
            <a:ext cx="913320" cy="51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40"/>
          <p:cNvSpPr/>
          <p:nvPr/>
        </p:nvSpPr>
        <p:spPr>
          <a:xfrm>
            <a:off x="5349600" y="924480"/>
            <a:ext cx="764280" cy="765360"/>
          </a:xfrm>
          <a:custGeom>
            <a:avLst/>
            <a:gdLst/>
            <a:ahLst/>
            <a:rect l="l" t="t" r="r" b="b"/>
            <a:pathLst>
              <a:path w="1336" h="1336">
                <a:moveTo>
                  <a:pt x="0" y="668"/>
                </a:moveTo>
                <a:cubicBezTo>
                  <a:pt x="0" y="1037"/>
                  <a:pt x="299" y="1336"/>
                  <a:pt x="668" y="1336"/>
                </a:cubicBezTo>
                <a:cubicBezTo>
                  <a:pt x="1037" y="1336"/>
                  <a:pt x="1336" y="1037"/>
                  <a:pt x="1336" y="668"/>
                </a:cubicBezTo>
                <a:cubicBezTo>
                  <a:pt x="1336" y="299"/>
                  <a:pt x="1037" y="0"/>
                  <a:pt x="668" y="0"/>
                </a:cubicBezTo>
                <a:cubicBezTo>
                  <a:pt x="504" y="0"/>
                  <a:pt x="354" y="59"/>
                  <a:pt x="238" y="157"/>
                </a:cubicBezTo>
              </a:path>
            </a:pathLst>
          </a:custGeom>
          <a:noFill/>
          <a:ln w="25560">
            <a:solidFill>
              <a:srgbClr val="1f70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1"/>
          <p:cNvSpPr/>
          <p:nvPr/>
        </p:nvSpPr>
        <p:spPr>
          <a:xfrm>
            <a:off x="5294160" y="1273320"/>
            <a:ext cx="117720" cy="69120"/>
          </a:xfrm>
          <a:custGeom>
            <a:avLst/>
            <a:gdLst/>
            <a:ahLst/>
            <a:rect l="l" t="t" r="r" b="b"/>
            <a:pathLst>
              <a:path w="210" h="124">
                <a:moveTo>
                  <a:pt x="105" y="0"/>
                </a:moveTo>
                <a:lnTo>
                  <a:pt x="0" y="124"/>
                </a:lnTo>
                <a:lnTo>
                  <a:pt x="210" y="124"/>
                </a:lnTo>
                <a:lnTo>
                  <a:pt x="105" y="0"/>
                </a:lnTo>
                <a:close/>
              </a:path>
            </a:pathLst>
          </a:custGeom>
          <a:solidFill>
            <a:srgbClr val="1f707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42"/>
          <p:cNvSpPr/>
          <p:nvPr/>
        </p:nvSpPr>
        <p:spPr>
          <a:xfrm>
            <a:off x="5286960" y="1139040"/>
            <a:ext cx="8892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Emails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1" name="CustomShape 43"/>
          <p:cNvSpPr/>
          <p:nvPr/>
        </p:nvSpPr>
        <p:spPr>
          <a:xfrm>
            <a:off x="4127760" y="2378520"/>
            <a:ext cx="329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44"/>
          <p:cNvSpPr/>
          <p:nvPr/>
        </p:nvSpPr>
        <p:spPr>
          <a:xfrm>
            <a:off x="3956040" y="1783440"/>
            <a:ext cx="37389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Write scenarios so </a:t>
            </a:r>
            <a:br/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that both PO and DEV</a:t>
            </a:r>
            <a:br/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 can understand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3" name="CustomShape 45"/>
          <p:cNvSpPr/>
          <p:nvPr/>
        </p:nvSpPr>
        <p:spPr>
          <a:xfrm flipH="1">
            <a:off x="4052880" y="5016960"/>
            <a:ext cx="329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46"/>
          <p:cNvSpPr/>
          <p:nvPr/>
        </p:nvSpPr>
        <p:spPr>
          <a:xfrm>
            <a:off x="3830400" y="5142960"/>
            <a:ext cx="3738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Move to production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5" name="CustomShape 47"/>
          <p:cNvSpPr/>
          <p:nvPr/>
        </p:nvSpPr>
        <p:spPr>
          <a:xfrm rot="5400000">
            <a:off x="8254800" y="3593520"/>
            <a:ext cx="14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48"/>
          <p:cNvSpPr/>
          <p:nvPr/>
        </p:nvSpPr>
        <p:spPr>
          <a:xfrm flipH="1">
            <a:off x="2491560" y="3562920"/>
            <a:ext cx="14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49"/>
          <p:cNvSpPr/>
          <p:nvPr/>
        </p:nvSpPr>
        <p:spPr>
          <a:xfrm>
            <a:off x="9096120" y="3156840"/>
            <a:ext cx="15382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Implementation based on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the 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8" name="CustomShape 50"/>
          <p:cNvSpPr/>
          <p:nvPr/>
        </p:nvSpPr>
        <p:spPr>
          <a:xfrm>
            <a:off x="1395720" y="3100680"/>
            <a:ext cx="837000" cy="8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51"/>
          <p:cNvSpPr/>
          <p:nvPr/>
        </p:nvSpPr>
        <p:spPr>
          <a:xfrm>
            <a:off x="1397520" y="3099960"/>
            <a:ext cx="835200" cy="83628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52"/>
          <p:cNvSpPr/>
          <p:nvPr/>
        </p:nvSpPr>
        <p:spPr>
          <a:xfrm>
            <a:off x="1576440" y="3652560"/>
            <a:ext cx="476280" cy="28368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53"/>
          <p:cNvSpPr/>
          <p:nvPr/>
        </p:nvSpPr>
        <p:spPr>
          <a:xfrm>
            <a:off x="2008080" y="3745800"/>
            <a:ext cx="45000" cy="14364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54"/>
          <p:cNvSpPr/>
          <p:nvPr/>
        </p:nvSpPr>
        <p:spPr>
          <a:xfrm>
            <a:off x="1920960" y="3681000"/>
            <a:ext cx="49320" cy="24156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55"/>
          <p:cNvSpPr/>
          <p:nvPr/>
        </p:nvSpPr>
        <p:spPr>
          <a:xfrm>
            <a:off x="1832760" y="3654000"/>
            <a:ext cx="51840" cy="28044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56"/>
          <p:cNvSpPr/>
          <p:nvPr/>
        </p:nvSpPr>
        <p:spPr>
          <a:xfrm>
            <a:off x="1747080" y="3654000"/>
            <a:ext cx="49320" cy="28044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57"/>
          <p:cNvSpPr/>
          <p:nvPr/>
        </p:nvSpPr>
        <p:spPr>
          <a:xfrm>
            <a:off x="1659240" y="3679200"/>
            <a:ext cx="50040" cy="24300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58"/>
          <p:cNvSpPr/>
          <p:nvPr/>
        </p:nvSpPr>
        <p:spPr>
          <a:xfrm>
            <a:off x="1576440" y="3747600"/>
            <a:ext cx="46440" cy="14112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59"/>
          <p:cNvSpPr/>
          <p:nvPr/>
        </p:nvSpPr>
        <p:spPr>
          <a:xfrm>
            <a:off x="1611720" y="3717000"/>
            <a:ext cx="406080" cy="5184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60"/>
          <p:cNvSpPr/>
          <p:nvPr/>
        </p:nvSpPr>
        <p:spPr>
          <a:xfrm>
            <a:off x="1577880" y="3804840"/>
            <a:ext cx="473400" cy="4932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61"/>
          <p:cNvSpPr/>
          <p:nvPr/>
        </p:nvSpPr>
        <p:spPr>
          <a:xfrm>
            <a:off x="1626840" y="3891960"/>
            <a:ext cx="376200" cy="4392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62"/>
          <p:cNvSpPr/>
          <p:nvPr/>
        </p:nvSpPr>
        <p:spPr>
          <a:xfrm>
            <a:off x="2008080" y="3745800"/>
            <a:ext cx="9720" cy="2268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63"/>
          <p:cNvSpPr/>
          <p:nvPr/>
        </p:nvSpPr>
        <p:spPr>
          <a:xfrm>
            <a:off x="2008080" y="3804840"/>
            <a:ext cx="43200" cy="4932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64"/>
          <p:cNvSpPr/>
          <p:nvPr/>
        </p:nvSpPr>
        <p:spPr>
          <a:xfrm>
            <a:off x="1920960" y="3717000"/>
            <a:ext cx="49320" cy="5184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65"/>
          <p:cNvSpPr/>
          <p:nvPr/>
        </p:nvSpPr>
        <p:spPr>
          <a:xfrm>
            <a:off x="1920960" y="3804840"/>
            <a:ext cx="49320" cy="493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66"/>
          <p:cNvSpPr/>
          <p:nvPr/>
        </p:nvSpPr>
        <p:spPr>
          <a:xfrm>
            <a:off x="1920960" y="3891960"/>
            <a:ext cx="49320" cy="3024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67"/>
          <p:cNvSpPr/>
          <p:nvPr/>
        </p:nvSpPr>
        <p:spPr>
          <a:xfrm>
            <a:off x="1832760" y="3717000"/>
            <a:ext cx="51840" cy="5184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68"/>
          <p:cNvSpPr/>
          <p:nvPr/>
        </p:nvSpPr>
        <p:spPr>
          <a:xfrm>
            <a:off x="1832760" y="3804840"/>
            <a:ext cx="51840" cy="493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69"/>
          <p:cNvSpPr/>
          <p:nvPr/>
        </p:nvSpPr>
        <p:spPr>
          <a:xfrm>
            <a:off x="1832760" y="3891960"/>
            <a:ext cx="51840" cy="4248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70"/>
          <p:cNvSpPr/>
          <p:nvPr/>
        </p:nvSpPr>
        <p:spPr>
          <a:xfrm>
            <a:off x="1747080" y="3717000"/>
            <a:ext cx="49320" cy="5184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71"/>
          <p:cNvSpPr/>
          <p:nvPr/>
        </p:nvSpPr>
        <p:spPr>
          <a:xfrm>
            <a:off x="1747080" y="3804840"/>
            <a:ext cx="49320" cy="493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72"/>
          <p:cNvSpPr/>
          <p:nvPr/>
        </p:nvSpPr>
        <p:spPr>
          <a:xfrm>
            <a:off x="1747080" y="3891960"/>
            <a:ext cx="49320" cy="4248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73"/>
          <p:cNvSpPr/>
          <p:nvPr/>
        </p:nvSpPr>
        <p:spPr>
          <a:xfrm>
            <a:off x="1659240" y="3717000"/>
            <a:ext cx="50040" cy="5184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74"/>
          <p:cNvSpPr/>
          <p:nvPr/>
        </p:nvSpPr>
        <p:spPr>
          <a:xfrm>
            <a:off x="1659240" y="3804840"/>
            <a:ext cx="50040" cy="493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75"/>
          <p:cNvSpPr/>
          <p:nvPr/>
        </p:nvSpPr>
        <p:spPr>
          <a:xfrm>
            <a:off x="1659240" y="3891960"/>
            <a:ext cx="50040" cy="3024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76"/>
          <p:cNvSpPr/>
          <p:nvPr/>
        </p:nvSpPr>
        <p:spPr>
          <a:xfrm>
            <a:off x="1611720" y="3747600"/>
            <a:ext cx="11160" cy="2124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77"/>
          <p:cNvSpPr/>
          <p:nvPr/>
        </p:nvSpPr>
        <p:spPr>
          <a:xfrm>
            <a:off x="1577880" y="3804840"/>
            <a:ext cx="45000" cy="4932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78"/>
          <p:cNvSpPr/>
          <p:nvPr/>
        </p:nvSpPr>
        <p:spPr>
          <a:xfrm>
            <a:off x="1756080" y="3495600"/>
            <a:ext cx="116640" cy="23472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79"/>
          <p:cNvSpPr/>
          <p:nvPr/>
        </p:nvSpPr>
        <p:spPr>
          <a:xfrm>
            <a:off x="1756080" y="3580560"/>
            <a:ext cx="116640" cy="8064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80"/>
          <p:cNvSpPr/>
          <p:nvPr/>
        </p:nvSpPr>
        <p:spPr>
          <a:xfrm>
            <a:off x="1564920" y="3278520"/>
            <a:ext cx="500040" cy="32940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81"/>
          <p:cNvSpPr/>
          <p:nvPr/>
        </p:nvSpPr>
        <p:spPr>
          <a:xfrm>
            <a:off x="1636200" y="3218040"/>
            <a:ext cx="357120" cy="26748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82"/>
          <p:cNvSpPr/>
          <p:nvPr/>
        </p:nvSpPr>
        <p:spPr>
          <a:xfrm>
            <a:off x="1658160" y="3165120"/>
            <a:ext cx="313560" cy="27972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83"/>
          <p:cNvSpPr/>
          <p:nvPr/>
        </p:nvSpPr>
        <p:spPr>
          <a:xfrm>
            <a:off x="1598760" y="3301200"/>
            <a:ext cx="432720" cy="15732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84"/>
          <p:cNvSpPr/>
          <p:nvPr/>
        </p:nvSpPr>
        <p:spPr>
          <a:xfrm>
            <a:off x="1671480" y="3318120"/>
            <a:ext cx="284400" cy="27360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85"/>
          <p:cNvSpPr/>
          <p:nvPr/>
        </p:nvSpPr>
        <p:spPr>
          <a:xfrm>
            <a:off x="1815840" y="3327480"/>
            <a:ext cx="174240" cy="28044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86"/>
          <p:cNvSpPr/>
          <p:nvPr/>
        </p:nvSpPr>
        <p:spPr>
          <a:xfrm>
            <a:off x="1720440" y="3191760"/>
            <a:ext cx="190080" cy="10620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87"/>
          <p:cNvSpPr/>
          <p:nvPr/>
        </p:nvSpPr>
        <p:spPr>
          <a:xfrm>
            <a:off x="1639800" y="3312000"/>
            <a:ext cx="335520" cy="15588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88"/>
          <p:cNvSpPr/>
          <p:nvPr/>
        </p:nvSpPr>
        <p:spPr>
          <a:xfrm>
            <a:off x="1946880" y="3390120"/>
            <a:ext cx="41760" cy="7920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89"/>
          <p:cNvSpPr/>
          <p:nvPr/>
        </p:nvSpPr>
        <p:spPr>
          <a:xfrm>
            <a:off x="1642320" y="3390120"/>
            <a:ext cx="41760" cy="7920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90"/>
          <p:cNvSpPr/>
          <p:nvPr/>
        </p:nvSpPr>
        <p:spPr>
          <a:xfrm>
            <a:off x="1641600" y="3677040"/>
            <a:ext cx="96840" cy="23832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91"/>
          <p:cNvSpPr/>
          <p:nvPr/>
        </p:nvSpPr>
        <p:spPr>
          <a:xfrm>
            <a:off x="1886400" y="3666240"/>
            <a:ext cx="116640" cy="25992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92"/>
          <p:cNvSpPr/>
          <p:nvPr/>
        </p:nvSpPr>
        <p:spPr>
          <a:xfrm>
            <a:off x="1679760" y="3623400"/>
            <a:ext cx="286560" cy="18504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93"/>
          <p:cNvSpPr/>
          <p:nvPr/>
        </p:nvSpPr>
        <p:spPr>
          <a:xfrm>
            <a:off x="1662840" y="3663360"/>
            <a:ext cx="294480" cy="15948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94"/>
          <p:cNvSpPr/>
          <p:nvPr/>
        </p:nvSpPr>
        <p:spPr>
          <a:xfrm>
            <a:off x="1666800" y="3400920"/>
            <a:ext cx="296640" cy="24372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95"/>
          <p:cNvSpPr/>
          <p:nvPr/>
        </p:nvSpPr>
        <p:spPr>
          <a:xfrm>
            <a:off x="1761480" y="3507120"/>
            <a:ext cx="106920" cy="6948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96"/>
          <p:cNvSpPr/>
          <p:nvPr/>
        </p:nvSpPr>
        <p:spPr>
          <a:xfrm>
            <a:off x="1699560" y="3396240"/>
            <a:ext cx="229320" cy="7704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97"/>
          <p:cNvSpPr/>
          <p:nvPr/>
        </p:nvSpPr>
        <p:spPr>
          <a:xfrm>
            <a:off x="1341000" y="3942720"/>
            <a:ext cx="889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Anyone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26" name="Picture 12" descr=""/>
          <p:cNvPicPr/>
          <p:nvPr/>
        </p:nvPicPr>
        <p:blipFill>
          <a:blip r:embed="rId1"/>
          <a:stretch/>
        </p:blipFill>
        <p:spPr>
          <a:xfrm>
            <a:off x="2274840" y="4729680"/>
            <a:ext cx="820440" cy="966960"/>
          </a:xfrm>
          <a:prstGeom prst="rect">
            <a:avLst/>
          </a:prstGeom>
          <a:ln>
            <a:noFill/>
          </a:ln>
        </p:spPr>
      </p:pic>
      <p:pic>
        <p:nvPicPr>
          <p:cNvPr id="427" name="Picture 194" descr=""/>
          <p:cNvPicPr/>
          <p:nvPr/>
        </p:nvPicPr>
        <p:blipFill>
          <a:blip r:embed="rId2"/>
          <a:stretch/>
        </p:blipFill>
        <p:spPr>
          <a:xfrm>
            <a:off x="8555040" y="4825440"/>
            <a:ext cx="555840" cy="654840"/>
          </a:xfrm>
          <a:prstGeom prst="rect">
            <a:avLst/>
          </a:prstGeom>
          <a:ln>
            <a:noFill/>
          </a:ln>
        </p:spPr>
      </p:pic>
      <p:sp>
        <p:nvSpPr>
          <p:cNvPr id="428" name="CustomShape 98"/>
          <p:cNvSpPr/>
          <p:nvPr/>
        </p:nvSpPr>
        <p:spPr>
          <a:xfrm>
            <a:off x="2382120" y="2565000"/>
            <a:ext cx="1538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DEV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29" name="CustomShape 99"/>
          <p:cNvSpPr/>
          <p:nvPr/>
        </p:nvSpPr>
        <p:spPr>
          <a:xfrm>
            <a:off x="3650400" y="4394160"/>
            <a:ext cx="1538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Reflect features in production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30" name="CustomShape 100"/>
          <p:cNvSpPr/>
          <p:nvPr/>
        </p:nvSpPr>
        <p:spPr>
          <a:xfrm>
            <a:off x="6291360" y="4429440"/>
            <a:ext cx="1538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Code is driven by scenarios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31" name="CustomShape 101"/>
          <p:cNvSpPr/>
          <p:nvPr/>
        </p:nvSpPr>
        <p:spPr>
          <a:xfrm>
            <a:off x="3973680" y="2821680"/>
            <a:ext cx="3738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32" name="CustomShape 102"/>
          <p:cNvSpPr/>
          <p:nvPr/>
        </p:nvSpPr>
        <p:spPr>
          <a:xfrm>
            <a:off x="7631640" y="2615760"/>
            <a:ext cx="1538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PO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33" name="CustomShape 103"/>
          <p:cNvSpPr/>
          <p:nvPr/>
        </p:nvSpPr>
        <p:spPr>
          <a:xfrm>
            <a:off x="1873440" y="5667120"/>
            <a:ext cx="1384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Production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34" name="CustomShape 104"/>
          <p:cNvSpPr/>
          <p:nvPr/>
        </p:nvSpPr>
        <p:spPr>
          <a:xfrm>
            <a:off x="7925400" y="5697720"/>
            <a:ext cx="1902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Integration tests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35" name="CustomShape 105"/>
          <p:cNvSpPr/>
          <p:nvPr/>
        </p:nvSpPr>
        <p:spPr>
          <a:xfrm>
            <a:off x="2044800" y="3853800"/>
            <a:ext cx="1780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Difficult to access to the accurate documentation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36" name="CustomShape 106"/>
          <p:cNvSpPr/>
          <p:nvPr/>
        </p:nvSpPr>
        <p:spPr>
          <a:xfrm>
            <a:off x="982800" y="1370160"/>
            <a:ext cx="11412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User Story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Acceptance Criteria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37" name="CustomShape 107"/>
          <p:cNvSpPr/>
          <p:nvPr/>
        </p:nvSpPr>
        <p:spPr>
          <a:xfrm>
            <a:off x="8951040" y="1808280"/>
            <a:ext cx="106920" cy="3744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08"/>
          <p:cNvSpPr/>
          <p:nvPr/>
        </p:nvSpPr>
        <p:spPr>
          <a:xfrm>
            <a:off x="8913960" y="1689120"/>
            <a:ext cx="36000" cy="360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109"/>
          <p:cNvSpPr/>
          <p:nvPr/>
        </p:nvSpPr>
        <p:spPr>
          <a:xfrm>
            <a:off x="9053640" y="1689120"/>
            <a:ext cx="36000" cy="360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110"/>
          <p:cNvSpPr/>
          <p:nvPr/>
        </p:nvSpPr>
        <p:spPr>
          <a:xfrm>
            <a:off x="2507040" y="1785600"/>
            <a:ext cx="106920" cy="3744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111"/>
          <p:cNvSpPr/>
          <p:nvPr/>
        </p:nvSpPr>
        <p:spPr>
          <a:xfrm>
            <a:off x="2469960" y="1666440"/>
            <a:ext cx="36000" cy="360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112"/>
          <p:cNvSpPr/>
          <p:nvPr/>
        </p:nvSpPr>
        <p:spPr>
          <a:xfrm>
            <a:off x="2609280" y="1666440"/>
            <a:ext cx="36000" cy="360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113"/>
          <p:cNvSpPr/>
          <p:nvPr/>
        </p:nvSpPr>
        <p:spPr>
          <a:xfrm>
            <a:off x="1760400" y="3519000"/>
            <a:ext cx="96480" cy="3348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114"/>
          <p:cNvSpPr/>
          <p:nvPr/>
        </p:nvSpPr>
        <p:spPr>
          <a:xfrm>
            <a:off x="1726920" y="3411360"/>
            <a:ext cx="32400" cy="324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115"/>
          <p:cNvSpPr/>
          <p:nvPr/>
        </p:nvSpPr>
        <p:spPr>
          <a:xfrm>
            <a:off x="1852920" y="3411360"/>
            <a:ext cx="32400" cy="324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116"/>
          <p:cNvSpPr/>
          <p:nvPr/>
        </p:nvSpPr>
        <p:spPr>
          <a:xfrm rot="2400000">
            <a:off x="4476960" y="1117440"/>
            <a:ext cx="729000" cy="754200"/>
          </a:xfrm>
          <a:prstGeom prst="rect">
            <a:avLst/>
          </a:prstGeom>
          <a:solidFill>
            <a:srgbClr val="ce181e"/>
          </a:solidFill>
          <a:ln w="19080">
            <a:solidFill>
              <a:srgbClr val="1c05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117"/>
          <p:cNvSpPr/>
          <p:nvPr/>
        </p:nvSpPr>
        <p:spPr>
          <a:xfrm>
            <a:off x="4429080" y="1312560"/>
            <a:ext cx="826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HARD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8" name="CustomShape 118"/>
          <p:cNvSpPr/>
          <p:nvPr/>
        </p:nvSpPr>
        <p:spPr>
          <a:xfrm rot="2400000">
            <a:off x="2929320" y="3058560"/>
            <a:ext cx="729000" cy="754200"/>
          </a:xfrm>
          <a:prstGeom prst="rect">
            <a:avLst/>
          </a:prstGeom>
          <a:solidFill>
            <a:srgbClr val="ce181e"/>
          </a:solidFill>
          <a:ln w="19080">
            <a:solidFill>
              <a:srgbClr val="1c05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119"/>
          <p:cNvSpPr/>
          <p:nvPr/>
        </p:nvSpPr>
        <p:spPr>
          <a:xfrm>
            <a:off x="2881440" y="3253680"/>
            <a:ext cx="826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HARD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50" name="" descr=""/>
          <p:cNvPicPr/>
          <p:nvPr/>
        </p:nvPicPr>
        <p:blipFill>
          <a:blip r:embed="rId3"/>
          <a:stretch/>
        </p:blipFill>
        <p:spPr>
          <a:xfrm>
            <a:off x="4137840" y="3178800"/>
            <a:ext cx="3494880" cy="99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838080" y="365040"/>
            <a:ext cx="10514520" cy="9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With theGardener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838080" y="6356520"/>
            <a:ext cx="1248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A73A498-346E-4BE3-82CC-F0F2F0EFE36F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2136240" y="1356840"/>
            <a:ext cx="846720" cy="84924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"/>
          <p:cNvSpPr/>
          <p:nvPr/>
        </p:nvSpPr>
        <p:spPr>
          <a:xfrm>
            <a:off x="2318760" y="1918080"/>
            <a:ext cx="482760" cy="28764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7" y="47"/>
                </a:moveTo>
                <a:cubicBezTo>
                  <a:pt x="33" y="69"/>
                  <a:pt x="19" y="116"/>
                  <a:pt x="0" y="172"/>
                </a:cubicBezTo>
                <a:cubicBezTo>
                  <a:pt x="55" y="211"/>
                  <a:pt x="123" y="234"/>
                  <a:pt x="196" y="234"/>
                </a:cubicBezTo>
                <a:cubicBezTo>
                  <a:pt x="270" y="234"/>
                  <a:pt x="337" y="211"/>
                  <a:pt x="393" y="172"/>
                </a:cubicBezTo>
                <a:cubicBezTo>
                  <a:pt x="373" y="116"/>
                  <a:pt x="359" y="68"/>
                  <a:pt x="325" y="47"/>
                </a:cubicBezTo>
                <a:cubicBezTo>
                  <a:pt x="266" y="10"/>
                  <a:pt x="231" y="1"/>
                  <a:pt x="196" y="1"/>
                </a:cubicBezTo>
                <a:cubicBezTo>
                  <a:pt x="161" y="0"/>
                  <a:pt x="126" y="9"/>
                  <a:pt x="67" y="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5"/>
          <p:cNvSpPr/>
          <p:nvPr/>
        </p:nvSpPr>
        <p:spPr>
          <a:xfrm>
            <a:off x="2480760" y="1923480"/>
            <a:ext cx="170280" cy="1882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6"/>
          <p:cNvSpPr/>
          <p:nvPr/>
        </p:nvSpPr>
        <p:spPr>
          <a:xfrm>
            <a:off x="2500200" y="1744200"/>
            <a:ext cx="118800" cy="23832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9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7"/>
          <p:cNvSpPr/>
          <p:nvPr/>
        </p:nvSpPr>
        <p:spPr>
          <a:xfrm>
            <a:off x="2500200" y="1846800"/>
            <a:ext cx="118800" cy="8028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8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8"/>
          <p:cNvSpPr/>
          <p:nvPr/>
        </p:nvSpPr>
        <p:spPr>
          <a:xfrm>
            <a:off x="2306160" y="1538280"/>
            <a:ext cx="506160" cy="334080"/>
          </a:xfrm>
          <a:custGeom>
            <a:avLst/>
            <a:gdLst/>
            <a:ahLst/>
            <a:rect l="l" t="t" r="r" b="b"/>
            <a:pathLst>
              <a:path w="412" h="272">
                <a:moveTo>
                  <a:pt x="206" y="0"/>
                </a:moveTo>
                <a:cubicBezTo>
                  <a:pt x="412" y="0"/>
                  <a:pt x="329" y="272"/>
                  <a:pt x="206" y="272"/>
                </a:cubicBezTo>
                <a:cubicBezTo>
                  <a:pt x="84" y="272"/>
                  <a:pt x="0" y="0"/>
                  <a:pt x="206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9"/>
          <p:cNvSpPr/>
          <p:nvPr/>
        </p:nvSpPr>
        <p:spPr>
          <a:xfrm>
            <a:off x="2559960" y="1538280"/>
            <a:ext cx="252720" cy="33408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3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0"/>
          <p:cNvSpPr/>
          <p:nvPr/>
        </p:nvSpPr>
        <p:spPr>
          <a:xfrm>
            <a:off x="2378880" y="1476720"/>
            <a:ext cx="360720" cy="272880"/>
          </a:xfrm>
          <a:custGeom>
            <a:avLst/>
            <a:gdLst/>
            <a:ahLst/>
            <a:rect l="l" t="t" r="r" b="b"/>
            <a:pathLst>
              <a:path w="294" h="222">
                <a:moveTo>
                  <a:pt x="205" y="77"/>
                </a:moveTo>
                <a:cubicBezTo>
                  <a:pt x="238" y="92"/>
                  <a:pt x="252" y="134"/>
                  <a:pt x="259" y="163"/>
                </a:cubicBezTo>
                <a:cubicBezTo>
                  <a:pt x="271" y="205"/>
                  <a:pt x="264" y="201"/>
                  <a:pt x="279" y="170"/>
                </a:cubicBezTo>
                <a:cubicBezTo>
                  <a:pt x="294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39" y="164"/>
                </a:cubicBezTo>
                <a:cubicBezTo>
                  <a:pt x="63" y="51"/>
                  <a:pt x="148" y="100"/>
                  <a:pt x="205" y="7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11"/>
          <p:cNvSpPr/>
          <p:nvPr/>
        </p:nvSpPr>
        <p:spPr>
          <a:xfrm>
            <a:off x="2692800" y="1652040"/>
            <a:ext cx="42120" cy="802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5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1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5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12"/>
          <p:cNvSpPr/>
          <p:nvPr/>
        </p:nvSpPr>
        <p:spPr>
          <a:xfrm>
            <a:off x="2383560" y="1652040"/>
            <a:ext cx="42120" cy="802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1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5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8" y="13"/>
                  <a:pt x="18" y="0"/>
                  <a:pt x="11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13"/>
          <p:cNvSpPr/>
          <p:nvPr/>
        </p:nvSpPr>
        <p:spPr>
          <a:xfrm>
            <a:off x="2504160" y="1922040"/>
            <a:ext cx="110160" cy="284040"/>
          </a:xfrm>
          <a:custGeom>
            <a:avLst/>
            <a:gdLst/>
            <a:ahLst/>
            <a:rect l="l" t="t" r="r" b="b"/>
            <a:pathLst>
              <a:path w="90" h="231">
                <a:moveTo>
                  <a:pt x="35" y="83"/>
                </a:moveTo>
                <a:cubicBezTo>
                  <a:pt x="24" y="230"/>
                  <a:pt x="24" y="230"/>
                  <a:pt x="24" y="230"/>
                </a:cubicBezTo>
                <a:cubicBezTo>
                  <a:pt x="31" y="231"/>
                  <a:pt x="38" y="231"/>
                  <a:pt x="45" y="231"/>
                </a:cubicBezTo>
                <a:cubicBezTo>
                  <a:pt x="52" y="231"/>
                  <a:pt x="59" y="231"/>
                  <a:pt x="66" y="230"/>
                </a:cubicBezTo>
                <a:cubicBezTo>
                  <a:pt x="56" y="83"/>
                  <a:pt x="56" y="83"/>
                  <a:pt x="56" y="83"/>
                </a:cubicBezTo>
                <a:cubicBezTo>
                  <a:pt x="90" y="1"/>
                  <a:pt x="90" y="1"/>
                  <a:pt x="90" y="1"/>
                </a:cubicBezTo>
                <a:cubicBezTo>
                  <a:pt x="58" y="0"/>
                  <a:pt x="32" y="0"/>
                  <a:pt x="0" y="1"/>
                </a:cubicBezTo>
                <a:lnTo>
                  <a:pt x="35" y="83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4"/>
          <p:cNvSpPr/>
          <p:nvPr/>
        </p:nvSpPr>
        <p:spPr>
          <a:xfrm>
            <a:off x="2454840" y="1887480"/>
            <a:ext cx="102240" cy="11088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57" y="0"/>
                </a:moveTo>
                <a:lnTo>
                  <a:pt x="10" y="47"/>
                </a:lnTo>
                <a:lnTo>
                  <a:pt x="0" y="143"/>
                </a:lnTo>
                <a:lnTo>
                  <a:pt x="132" y="46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5"/>
          <p:cNvSpPr/>
          <p:nvPr/>
        </p:nvSpPr>
        <p:spPr>
          <a:xfrm>
            <a:off x="2561400" y="1887480"/>
            <a:ext cx="102240" cy="11088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75" y="0"/>
                </a:moveTo>
                <a:lnTo>
                  <a:pt x="122" y="47"/>
                </a:lnTo>
                <a:lnTo>
                  <a:pt x="132" y="143"/>
                </a:lnTo>
                <a:lnTo>
                  <a:pt x="0" y="4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6"/>
          <p:cNvSpPr/>
          <p:nvPr/>
        </p:nvSpPr>
        <p:spPr>
          <a:xfrm>
            <a:off x="2087640" y="2208600"/>
            <a:ext cx="889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PO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7" name="CustomShape 17"/>
          <p:cNvSpPr/>
          <p:nvPr/>
        </p:nvSpPr>
        <p:spPr>
          <a:xfrm>
            <a:off x="8580240" y="1356840"/>
            <a:ext cx="865800" cy="86652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18"/>
          <p:cNvSpPr/>
          <p:nvPr/>
        </p:nvSpPr>
        <p:spPr>
          <a:xfrm>
            <a:off x="8835120" y="1382400"/>
            <a:ext cx="372600" cy="40968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9"/>
          <p:cNvSpPr/>
          <p:nvPr/>
        </p:nvSpPr>
        <p:spPr>
          <a:xfrm>
            <a:off x="8765640" y="1930320"/>
            <a:ext cx="494280" cy="29304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20"/>
          <p:cNvSpPr/>
          <p:nvPr/>
        </p:nvSpPr>
        <p:spPr>
          <a:xfrm>
            <a:off x="8765640" y="1930320"/>
            <a:ext cx="246600" cy="29304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21"/>
          <p:cNvSpPr/>
          <p:nvPr/>
        </p:nvSpPr>
        <p:spPr>
          <a:xfrm>
            <a:off x="8951760" y="1767240"/>
            <a:ext cx="121320" cy="41184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22"/>
          <p:cNvSpPr/>
          <p:nvPr/>
        </p:nvSpPr>
        <p:spPr>
          <a:xfrm>
            <a:off x="8978040" y="2050920"/>
            <a:ext cx="65160" cy="12816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23"/>
          <p:cNvSpPr/>
          <p:nvPr/>
        </p:nvSpPr>
        <p:spPr>
          <a:xfrm>
            <a:off x="8951760" y="1856880"/>
            <a:ext cx="121320" cy="8208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24"/>
          <p:cNvSpPr/>
          <p:nvPr/>
        </p:nvSpPr>
        <p:spPr>
          <a:xfrm>
            <a:off x="8753400" y="1542240"/>
            <a:ext cx="517320" cy="34164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25"/>
          <p:cNvSpPr/>
          <p:nvPr/>
        </p:nvSpPr>
        <p:spPr>
          <a:xfrm>
            <a:off x="9012960" y="1542240"/>
            <a:ext cx="257760" cy="34164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26"/>
          <p:cNvSpPr/>
          <p:nvPr/>
        </p:nvSpPr>
        <p:spPr>
          <a:xfrm>
            <a:off x="8826840" y="1478880"/>
            <a:ext cx="369720" cy="27864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7"/>
          <p:cNvSpPr/>
          <p:nvPr/>
        </p:nvSpPr>
        <p:spPr>
          <a:xfrm>
            <a:off x="8841240" y="1478880"/>
            <a:ext cx="345600" cy="28476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28"/>
          <p:cNvSpPr/>
          <p:nvPr/>
        </p:nvSpPr>
        <p:spPr>
          <a:xfrm>
            <a:off x="9149040" y="1657800"/>
            <a:ext cx="42840" cy="820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29"/>
          <p:cNvSpPr/>
          <p:nvPr/>
        </p:nvSpPr>
        <p:spPr>
          <a:xfrm>
            <a:off x="8833320" y="1657800"/>
            <a:ext cx="42840" cy="820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30"/>
          <p:cNvSpPr/>
          <p:nvPr/>
        </p:nvSpPr>
        <p:spPr>
          <a:xfrm>
            <a:off x="8894880" y="1666080"/>
            <a:ext cx="235440" cy="8856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31"/>
          <p:cNvSpPr/>
          <p:nvPr/>
        </p:nvSpPr>
        <p:spPr>
          <a:xfrm>
            <a:off x="8901360" y="1668960"/>
            <a:ext cx="99720" cy="7956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32"/>
          <p:cNvSpPr/>
          <p:nvPr/>
        </p:nvSpPr>
        <p:spPr>
          <a:xfrm>
            <a:off x="9024480" y="1668960"/>
            <a:ext cx="98640" cy="7956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33"/>
          <p:cNvSpPr/>
          <p:nvPr/>
        </p:nvSpPr>
        <p:spPr>
          <a:xfrm>
            <a:off x="8846280" y="1852200"/>
            <a:ext cx="165960" cy="32724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34"/>
          <p:cNvSpPr/>
          <p:nvPr/>
        </p:nvSpPr>
        <p:spPr>
          <a:xfrm>
            <a:off x="9012960" y="1852200"/>
            <a:ext cx="165240" cy="32724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35"/>
          <p:cNvSpPr/>
          <p:nvPr/>
        </p:nvSpPr>
        <p:spPr>
          <a:xfrm>
            <a:off x="8568720" y="2198880"/>
            <a:ext cx="889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86" name="CustomShape 36"/>
          <p:cNvSpPr/>
          <p:nvPr/>
        </p:nvSpPr>
        <p:spPr>
          <a:xfrm flipV="1">
            <a:off x="7553160" y="852840"/>
            <a:ext cx="913320" cy="51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CustomShape 37"/>
          <p:cNvSpPr/>
          <p:nvPr/>
        </p:nvSpPr>
        <p:spPr>
          <a:xfrm>
            <a:off x="3139920" y="2345040"/>
            <a:ext cx="913320" cy="51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CustomShape 38"/>
          <p:cNvSpPr/>
          <p:nvPr/>
        </p:nvSpPr>
        <p:spPr>
          <a:xfrm flipH="1" flipV="1">
            <a:off x="7551720" y="4269960"/>
            <a:ext cx="913320" cy="51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39"/>
          <p:cNvSpPr/>
          <p:nvPr/>
        </p:nvSpPr>
        <p:spPr>
          <a:xfrm flipH="1">
            <a:off x="3138480" y="4212360"/>
            <a:ext cx="913320" cy="51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CustomShape 40"/>
          <p:cNvSpPr/>
          <p:nvPr/>
        </p:nvSpPr>
        <p:spPr>
          <a:xfrm>
            <a:off x="5349600" y="924480"/>
            <a:ext cx="764280" cy="765360"/>
          </a:xfrm>
          <a:custGeom>
            <a:avLst/>
            <a:gdLst/>
            <a:ahLst/>
            <a:rect l="l" t="t" r="r" b="b"/>
            <a:pathLst>
              <a:path w="1336" h="1336">
                <a:moveTo>
                  <a:pt x="0" y="668"/>
                </a:moveTo>
                <a:cubicBezTo>
                  <a:pt x="0" y="1037"/>
                  <a:pt x="299" y="1336"/>
                  <a:pt x="668" y="1336"/>
                </a:cubicBezTo>
                <a:cubicBezTo>
                  <a:pt x="1037" y="1336"/>
                  <a:pt x="1336" y="1037"/>
                  <a:pt x="1336" y="668"/>
                </a:cubicBezTo>
                <a:cubicBezTo>
                  <a:pt x="1336" y="299"/>
                  <a:pt x="1037" y="0"/>
                  <a:pt x="668" y="0"/>
                </a:cubicBezTo>
                <a:cubicBezTo>
                  <a:pt x="504" y="0"/>
                  <a:pt x="354" y="59"/>
                  <a:pt x="238" y="157"/>
                </a:cubicBezTo>
              </a:path>
            </a:pathLst>
          </a:custGeom>
          <a:noFill/>
          <a:ln w="25560">
            <a:solidFill>
              <a:srgbClr val="1f70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41"/>
          <p:cNvSpPr/>
          <p:nvPr/>
        </p:nvSpPr>
        <p:spPr>
          <a:xfrm>
            <a:off x="5294160" y="1273320"/>
            <a:ext cx="117720" cy="69120"/>
          </a:xfrm>
          <a:custGeom>
            <a:avLst/>
            <a:gdLst/>
            <a:ahLst/>
            <a:rect l="l" t="t" r="r" b="b"/>
            <a:pathLst>
              <a:path w="210" h="124">
                <a:moveTo>
                  <a:pt x="105" y="0"/>
                </a:moveTo>
                <a:lnTo>
                  <a:pt x="0" y="124"/>
                </a:lnTo>
                <a:lnTo>
                  <a:pt x="210" y="124"/>
                </a:lnTo>
                <a:lnTo>
                  <a:pt x="105" y="0"/>
                </a:lnTo>
                <a:close/>
              </a:path>
            </a:pathLst>
          </a:custGeom>
          <a:solidFill>
            <a:srgbClr val="1f707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42"/>
          <p:cNvSpPr/>
          <p:nvPr/>
        </p:nvSpPr>
        <p:spPr>
          <a:xfrm>
            <a:off x="4127760" y="2378520"/>
            <a:ext cx="329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c6d6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43"/>
          <p:cNvSpPr/>
          <p:nvPr/>
        </p:nvSpPr>
        <p:spPr>
          <a:xfrm>
            <a:off x="3956040" y="1783440"/>
            <a:ext cx="37389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Write scenarios so that both PO and DEV can understand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94" name="CustomShape 44"/>
          <p:cNvSpPr/>
          <p:nvPr/>
        </p:nvSpPr>
        <p:spPr>
          <a:xfrm flipH="1">
            <a:off x="4052880" y="5016960"/>
            <a:ext cx="329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45"/>
          <p:cNvSpPr/>
          <p:nvPr/>
        </p:nvSpPr>
        <p:spPr>
          <a:xfrm>
            <a:off x="3830400" y="5142960"/>
            <a:ext cx="3738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Move to production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96" name="CustomShape 46"/>
          <p:cNvSpPr/>
          <p:nvPr/>
        </p:nvSpPr>
        <p:spPr>
          <a:xfrm rot="5400000">
            <a:off x="8254800" y="3593520"/>
            <a:ext cx="14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CustomShape 47"/>
          <p:cNvSpPr/>
          <p:nvPr/>
        </p:nvSpPr>
        <p:spPr>
          <a:xfrm flipH="1">
            <a:off x="2491560" y="3562920"/>
            <a:ext cx="100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c6d6f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48"/>
          <p:cNvSpPr/>
          <p:nvPr/>
        </p:nvSpPr>
        <p:spPr>
          <a:xfrm>
            <a:off x="9096120" y="3156840"/>
            <a:ext cx="15382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Implementation based on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the 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99" name="CustomShape 49"/>
          <p:cNvSpPr/>
          <p:nvPr/>
        </p:nvSpPr>
        <p:spPr>
          <a:xfrm>
            <a:off x="1395720" y="3100680"/>
            <a:ext cx="837000" cy="8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50"/>
          <p:cNvSpPr/>
          <p:nvPr/>
        </p:nvSpPr>
        <p:spPr>
          <a:xfrm>
            <a:off x="1397520" y="3099960"/>
            <a:ext cx="835200" cy="83628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51"/>
          <p:cNvSpPr/>
          <p:nvPr/>
        </p:nvSpPr>
        <p:spPr>
          <a:xfrm>
            <a:off x="1576440" y="3652560"/>
            <a:ext cx="476280" cy="28368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52"/>
          <p:cNvSpPr/>
          <p:nvPr/>
        </p:nvSpPr>
        <p:spPr>
          <a:xfrm>
            <a:off x="2008080" y="3745800"/>
            <a:ext cx="45000" cy="14364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53"/>
          <p:cNvSpPr/>
          <p:nvPr/>
        </p:nvSpPr>
        <p:spPr>
          <a:xfrm>
            <a:off x="1920960" y="3681000"/>
            <a:ext cx="49320" cy="24156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54"/>
          <p:cNvSpPr/>
          <p:nvPr/>
        </p:nvSpPr>
        <p:spPr>
          <a:xfrm>
            <a:off x="1832760" y="3654000"/>
            <a:ext cx="51840" cy="28044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55"/>
          <p:cNvSpPr/>
          <p:nvPr/>
        </p:nvSpPr>
        <p:spPr>
          <a:xfrm>
            <a:off x="1747080" y="3654000"/>
            <a:ext cx="49320" cy="28044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56"/>
          <p:cNvSpPr/>
          <p:nvPr/>
        </p:nvSpPr>
        <p:spPr>
          <a:xfrm>
            <a:off x="1659240" y="3679200"/>
            <a:ext cx="50040" cy="24300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57"/>
          <p:cNvSpPr/>
          <p:nvPr/>
        </p:nvSpPr>
        <p:spPr>
          <a:xfrm>
            <a:off x="1576440" y="3747600"/>
            <a:ext cx="46440" cy="14112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58"/>
          <p:cNvSpPr/>
          <p:nvPr/>
        </p:nvSpPr>
        <p:spPr>
          <a:xfrm>
            <a:off x="1611720" y="3717000"/>
            <a:ext cx="406080" cy="5184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59"/>
          <p:cNvSpPr/>
          <p:nvPr/>
        </p:nvSpPr>
        <p:spPr>
          <a:xfrm>
            <a:off x="1577880" y="3804840"/>
            <a:ext cx="473400" cy="4932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60"/>
          <p:cNvSpPr/>
          <p:nvPr/>
        </p:nvSpPr>
        <p:spPr>
          <a:xfrm>
            <a:off x="1626840" y="3891960"/>
            <a:ext cx="376200" cy="4392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61"/>
          <p:cNvSpPr/>
          <p:nvPr/>
        </p:nvSpPr>
        <p:spPr>
          <a:xfrm>
            <a:off x="2008080" y="3745800"/>
            <a:ext cx="9720" cy="2268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62"/>
          <p:cNvSpPr/>
          <p:nvPr/>
        </p:nvSpPr>
        <p:spPr>
          <a:xfrm>
            <a:off x="2008080" y="3804840"/>
            <a:ext cx="43200" cy="4932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63"/>
          <p:cNvSpPr/>
          <p:nvPr/>
        </p:nvSpPr>
        <p:spPr>
          <a:xfrm>
            <a:off x="1920960" y="3717000"/>
            <a:ext cx="49320" cy="5184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64"/>
          <p:cNvSpPr/>
          <p:nvPr/>
        </p:nvSpPr>
        <p:spPr>
          <a:xfrm>
            <a:off x="1920960" y="3804840"/>
            <a:ext cx="49320" cy="493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65"/>
          <p:cNvSpPr/>
          <p:nvPr/>
        </p:nvSpPr>
        <p:spPr>
          <a:xfrm>
            <a:off x="1920960" y="3891960"/>
            <a:ext cx="49320" cy="3024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66"/>
          <p:cNvSpPr/>
          <p:nvPr/>
        </p:nvSpPr>
        <p:spPr>
          <a:xfrm>
            <a:off x="1832760" y="3717000"/>
            <a:ext cx="51840" cy="5184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67"/>
          <p:cNvSpPr/>
          <p:nvPr/>
        </p:nvSpPr>
        <p:spPr>
          <a:xfrm>
            <a:off x="1832760" y="3804840"/>
            <a:ext cx="51840" cy="493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68"/>
          <p:cNvSpPr/>
          <p:nvPr/>
        </p:nvSpPr>
        <p:spPr>
          <a:xfrm>
            <a:off x="1832760" y="3891960"/>
            <a:ext cx="51840" cy="4248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69"/>
          <p:cNvSpPr/>
          <p:nvPr/>
        </p:nvSpPr>
        <p:spPr>
          <a:xfrm>
            <a:off x="1747080" y="3717000"/>
            <a:ext cx="49320" cy="5184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70"/>
          <p:cNvSpPr/>
          <p:nvPr/>
        </p:nvSpPr>
        <p:spPr>
          <a:xfrm>
            <a:off x="1747080" y="3804840"/>
            <a:ext cx="49320" cy="493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71"/>
          <p:cNvSpPr/>
          <p:nvPr/>
        </p:nvSpPr>
        <p:spPr>
          <a:xfrm>
            <a:off x="1747080" y="3891960"/>
            <a:ext cx="49320" cy="4248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72"/>
          <p:cNvSpPr/>
          <p:nvPr/>
        </p:nvSpPr>
        <p:spPr>
          <a:xfrm>
            <a:off x="1659240" y="3717000"/>
            <a:ext cx="50040" cy="5184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73"/>
          <p:cNvSpPr/>
          <p:nvPr/>
        </p:nvSpPr>
        <p:spPr>
          <a:xfrm>
            <a:off x="1659240" y="3804840"/>
            <a:ext cx="50040" cy="4932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74"/>
          <p:cNvSpPr/>
          <p:nvPr/>
        </p:nvSpPr>
        <p:spPr>
          <a:xfrm>
            <a:off x="1659240" y="3891960"/>
            <a:ext cx="50040" cy="3024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75"/>
          <p:cNvSpPr/>
          <p:nvPr/>
        </p:nvSpPr>
        <p:spPr>
          <a:xfrm>
            <a:off x="1611720" y="3747600"/>
            <a:ext cx="11160" cy="2124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76"/>
          <p:cNvSpPr/>
          <p:nvPr/>
        </p:nvSpPr>
        <p:spPr>
          <a:xfrm>
            <a:off x="1577880" y="3804840"/>
            <a:ext cx="45000" cy="4932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77"/>
          <p:cNvSpPr/>
          <p:nvPr/>
        </p:nvSpPr>
        <p:spPr>
          <a:xfrm>
            <a:off x="1756080" y="3495600"/>
            <a:ext cx="116640" cy="23472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78"/>
          <p:cNvSpPr/>
          <p:nvPr/>
        </p:nvSpPr>
        <p:spPr>
          <a:xfrm>
            <a:off x="1756080" y="3580560"/>
            <a:ext cx="116640" cy="8064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79"/>
          <p:cNvSpPr/>
          <p:nvPr/>
        </p:nvSpPr>
        <p:spPr>
          <a:xfrm>
            <a:off x="1564920" y="3278520"/>
            <a:ext cx="500040" cy="32940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80"/>
          <p:cNvSpPr/>
          <p:nvPr/>
        </p:nvSpPr>
        <p:spPr>
          <a:xfrm>
            <a:off x="1636200" y="3218040"/>
            <a:ext cx="357120" cy="26748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81"/>
          <p:cNvSpPr/>
          <p:nvPr/>
        </p:nvSpPr>
        <p:spPr>
          <a:xfrm>
            <a:off x="1658160" y="3165120"/>
            <a:ext cx="313560" cy="27972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82"/>
          <p:cNvSpPr/>
          <p:nvPr/>
        </p:nvSpPr>
        <p:spPr>
          <a:xfrm>
            <a:off x="1598760" y="3301200"/>
            <a:ext cx="432720" cy="15732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83"/>
          <p:cNvSpPr/>
          <p:nvPr/>
        </p:nvSpPr>
        <p:spPr>
          <a:xfrm>
            <a:off x="1671480" y="3318120"/>
            <a:ext cx="284400" cy="27360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84"/>
          <p:cNvSpPr/>
          <p:nvPr/>
        </p:nvSpPr>
        <p:spPr>
          <a:xfrm>
            <a:off x="1815840" y="3327480"/>
            <a:ext cx="174240" cy="28044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85"/>
          <p:cNvSpPr/>
          <p:nvPr/>
        </p:nvSpPr>
        <p:spPr>
          <a:xfrm>
            <a:off x="1720440" y="3191760"/>
            <a:ext cx="190080" cy="10620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86"/>
          <p:cNvSpPr/>
          <p:nvPr/>
        </p:nvSpPr>
        <p:spPr>
          <a:xfrm>
            <a:off x="1639800" y="3312000"/>
            <a:ext cx="335520" cy="15588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87"/>
          <p:cNvSpPr/>
          <p:nvPr/>
        </p:nvSpPr>
        <p:spPr>
          <a:xfrm>
            <a:off x="1946880" y="3390120"/>
            <a:ext cx="41760" cy="7920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88"/>
          <p:cNvSpPr/>
          <p:nvPr/>
        </p:nvSpPr>
        <p:spPr>
          <a:xfrm>
            <a:off x="1642320" y="3390120"/>
            <a:ext cx="41760" cy="7920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89"/>
          <p:cNvSpPr/>
          <p:nvPr/>
        </p:nvSpPr>
        <p:spPr>
          <a:xfrm>
            <a:off x="1641600" y="3677040"/>
            <a:ext cx="96840" cy="23832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90"/>
          <p:cNvSpPr/>
          <p:nvPr/>
        </p:nvSpPr>
        <p:spPr>
          <a:xfrm>
            <a:off x="1886400" y="3666240"/>
            <a:ext cx="116640" cy="25992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91"/>
          <p:cNvSpPr/>
          <p:nvPr/>
        </p:nvSpPr>
        <p:spPr>
          <a:xfrm>
            <a:off x="1679760" y="3623400"/>
            <a:ext cx="286560" cy="18504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92"/>
          <p:cNvSpPr/>
          <p:nvPr/>
        </p:nvSpPr>
        <p:spPr>
          <a:xfrm>
            <a:off x="1662840" y="3663360"/>
            <a:ext cx="294480" cy="15948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93"/>
          <p:cNvSpPr/>
          <p:nvPr/>
        </p:nvSpPr>
        <p:spPr>
          <a:xfrm>
            <a:off x="1666800" y="3400920"/>
            <a:ext cx="296640" cy="24372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94"/>
          <p:cNvSpPr/>
          <p:nvPr/>
        </p:nvSpPr>
        <p:spPr>
          <a:xfrm>
            <a:off x="1761480" y="3507120"/>
            <a:ext cx="106920" cy="6948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95"/>
          <p:cNvSpPr/>
          <p:nvPr/>
        </p:nvSpPr>
        <p:spPr>
          <a:xfrm>
            <a:off x="1699560" y="3396240"/>
            <a:ext cx="229320" cy="7704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96"/>
          <p:cNvSpPr/>
          <p:nvPr/>
        </p:nvSpPr>
        <p:spPr>
          <a:xfrm>
            <a:off x="1341000" y="3942720"/>
            <a:ext cx="889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Anyone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47" name="Picture 12" descr=""/>
          <p:cNvPicPr/>
          <p:nvPr/>
        </p:nvPicPr>
        <p:blipFill>
          <a:blip r:embed="rId1"/>
          <a:stretch/>
        </p:blipFill>
        <p:spPr>
          <a:xfrm>
            <a:off x="2274840" y="4729680"/>
            <a:ext cx="820440" cy="966960"/>
          </a:xfrm>
          <a:prstGeom prst="rect">
            <a:avLst/>
          </a:prstGeom>
          <a:ln>
            <a:noFill/>
          </a:ln>
        </p:spPr>
      </p:pic>
      <p:pic>
        <p:nvPicPr>
          <p:cNvPr id="548" name="Picture 194" descr=""/>
          <p:cNvPicPr/>
          <p:nvPr/>
        </p:nvPicPr>
        <p:blipFill>
          <a:blip r:embed="rId2"/>
          <a:stretch/>
        </p:blipFill>
        <p:spPr>
          <a:xfrm>
            <a:off x="8555040" y="4825440"/>
            <a:ext cx="555840" cy="654840"/>
          </a:xfrm>
          <a:prstGeom prst="rect">
            <a:avLst/>
          </a:prstGeom>
          <a:ln>
            <a:noFill/>
          </a:ln>
        </p:spPr>
      </p:pic>
      <p:sp>
        <p:nvSpPr>
          <p:cNvPr id="549" name="CustomShape 97"/>
          <p:cNvSpPr/>
          <p:nvPr/>
        </p:nvSpPr>
        <p:spPr>
          <a:xfrm>
            <a:off x="2382120" y="2565000"/>
            <a:ext cx="1538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DEV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50" name="CustomShape 98"/>
          <p:cNvSpPr/>
          <p:nvPr/>
        </p:nvSpPr>
        <p:spPr>
          <a:xfrm>
            <a:off x="3650400" y="4394160"/>
            <a:ext cx="1538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Reflect features in production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51" name="CustomShape 99"/>
          <p:cNvSpPr/>
          <p:nvPr/>
        </p:nvSpPr>
        <p:spPr>
          <a:xfrm>
            <a:off x="6291360" y="4429440"/>
            <a:ext cx="1538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Code is driven by scenarios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52" name="CustomShape 100"/>
          <p:cNvSpPr/>
          <p:nvPr/>
        </p:nvSpPr>
        <p:spPr>
          <a:xfrm>
            <a:off x="3973680" y="2821680"/>
            <a:ext cx="3738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53" name="CustomShape 101"/>
          <p:cNvSpPr/>
          <p:nvPr/>
        </p:nvSpPr>
        <p:spPr>
          <a:xfrm>
            <a:off x="7631640" y="2615760"/>
            <a:ext cx="1538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PO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54" name="CustomShape 102"/>
          <p:cNvSpPr/>
          <p:nvPr/>
        </p:nvSpPr>
        <p:spPr>
          <a:xfrm>
            <a:off x="1873440" y="5667120"/>
            <a:ext cx="1384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Production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55" name="CustomShape 103"/>
          <p:cNvSpPr/>
          <p:nvPr/>
        </p:nvSpPr>
        <p:spPr>
          <a:xfrm>
            <a:off x="7925400" y="5697720"/>
            <a:ext cx="1902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Integration tests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56" name="CustomShape 104"/>
          <p:cNvSpPr/>
          <p:nvPr/>
        </p:nvSpPr>
        <p:spPr>
          <a:xfrm>
            <a:off x="2332800" y="3601800"/>
            <a:ext cx="12992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200" spc="-1" strike="noStrike">
                <a:solidFill>
                  <a:srgbClr val="0c6d6f"/>
                </a:solidFill>
                <a:latin typeface="Calibri"/>
                <a:ea typeface="DejaVu Sans"/>
              </a:rPr>
              <a:t>Search / Navigate</a:t>
            </a:r>
            <a:br/>
            <a:r>
              <a:rPr b="1" lang="en-GB" sz="1200" spc="-1" strike="noStrike">
                <a:solidFill>
                  <a:srgbClr val="0c6d6f"/>
                </a:solidFill>
                <a:latin typeface="Calibri"/>
                <a:ea typeface="DejaVu Sans"/>
              </a:rPr>
              <a:t>Generate documentation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557" name="Picture 203" descr=""/>
          <p:cNvPicPr/>
          <p:nvPr/>
        </p:nvPicPr>
        <p:blipFill>
          <a:blip r:embed="rId3"/>
          <a:stretch/>
        </p:blipFill>
        <p:spPr>
          <a:xfrm>
            <a:off x="5466960" y="1039320"/>
            <a:ext cx="556560" cy="556560"/>
          </a:xfrm>
          <a:prstGeom prst="rect">
            <a:avLst/>
          </a:prstGeom>
          <a:ln>
            <a:noFill/>
          </a:ln>
        </p:spPr>
      </p:pic>
      <p:pic>
        <p:nvPicPr>
          <p:cNvPr id="558" name="Picture 204" descr=""/>
          <p:cNvPicPr/>
          <p:nvPr/>
        </p:nvPicPr>
        <p:blipFill>
          <a:blip r:embed="rId4"/>
          <a:stretch/>
        </p:blipFill>
        <p:spPr>
          <a:xfrm>
            <a:off x="3571920" y="3263400"/>
            <a:ext cx="556560" cy="556560"/>
          </a:xfrm>
          <a:prstGeom prst="rect">
            <a:avLst/>
          </a:prstGeom>
          <a:ln>
            <a:noFill/>
          </a:ln>
        </p:spPr>
      </p:pic>
      <p:sp>
        <p:nvSpPr>
          <p:cNvPr id="559" name="CustomShape 105"/>
          <p:cNvSpPr/>
          <p:nvPr/>
        </p:nvSpPr>
        <p:spPr>
          <a:xfrm>
            <a:off x="982800" y="1370160"/>
            <a:ext cx="11412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User Story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Acceptance Criteria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60" name="CustomShape 106"/>
          <p:cNvSpPr/>
          <p:nvPr/>
        </p:nvSpPr>
        <p:spPr>
          <a:xfrm>
            <a:off x="8951040" y="1808280"/>
            <a:ext cx="106920" cy="3744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107"/>
          <p:cNvSpPr/>
          <p:nvPr/>
        </p:nvSpPr>
        <p:spPr>
          <a:xfrm>
            <a:off x="8913960" y="1689120"/>
            <a:ext cx="36000" cy="360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108"/>
          <p:cNvSpPr/>
          <p:nvPr/>
        </p:nvSpPr>
        <p:spPr>
          <a:xfrm>
            <a:off x="9053640" y="1689120"/>
            <a:ext cx="36000" cy="360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109"/>
          <p:cNvSpPr/>
          <p:nvPr/>
        </p:nvSpPr>
        <p:spPr>
          <a:xfrm>
            <a:off x="2512440" y="1785240"/>
            <a:ext cx="106920" cy="3744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110"/>
          <p:cNvSpPr/>
          <p:nvPr/>
        </p:nvSpPr>
        <p:spPr>
          <a:xfrm>
            <a:off x="2475360" y="1666080"/>
            <a:ext cx="36000" cy="360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111"/>
          <p:cNvSpPr/>
          <p:nvPr/>
        </p:nvSpPr>
        <p:spPr>
          <a:xfrm>
            <a:off x="2615040" y="1666080"/>
            <a:ext cx="36000" cy="360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112"/>
          <p:cNvSpPr/>
          <p:nvPr/>
        </p:nvSpPr>
        <p:spPr>
          <a:xfrm>
            <a:off x="1760040" y="3518640"/>
            <a:ext cx="96120" cy="3348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113"/>
          <p:cNvSpPr/>
          <p:nvPr/>
        </p:nvSpPr>
        <p:spPr>
          <a:xfrm>
            <a:off x="1726920" y="3411360"/>
            <a:ext cx="32400" cy="324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114"/>
          <p:cNvSpPr/>
          <p:nvPr/>
        </p:nvSpPr>
        <p:spPr>
          <a:xfrm>
            <a:off x="1852200" y="3411360"/>
            <a:ext cx="32400" cy="324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9" name="" descr=""/>
          <p:cNvPicPr/>
          <p:nvPr/>
        </p:nvPicPr>
        <p:blipFill>
          <a:blip r:embed="rId5"/>
          <a:stretch/>
        </p:blipFill>
        <p:spPr>
          <a:xfrm>
            <a:off x="4137840" y="3178800"/>
            <a:ext cx="3494880" cy="99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838080" y="365040"/>
            <a:ext cx="10514520" cy="9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2"/>
          <p:cNvSpPr/>
          <p:nvPr/>
        </p:nvSpPr>
        <p:spPr>
          <a:xfrm>
            <a:off x="838080" y="6356520"/>
            <a:ext cx="1248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0D972E7-C748-4C80-BBF8-FA1A3301E970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572" name="" descr=""/>
          <p:cNvPicPr/>
          <p:nvPr/>
        </p:nvPicPr>
        <p:blipFill>
          <a:blip r:embed="rId1"/>
          <a:stretch/>
        </p:blipFill>
        <p:spPr>
          <a:xfrm>
            <a:off x="613440" y="720000"/>
            <a:ext cx="4714200" cy="1447200"/>
          </a:xfrm>
          <a:prstGeom prst="rect">
            <a:avLst/>
          </a:prstGeom>
          <a:ln>
            <a:noFill/>
          </a:ln>
        </p:spPr>
      </p:pic>
      <p:sp>
        <p:nvSpPr>
          <p:cNvPr id="573" name="CustomShape 3"/>
          <p:cNvSpPr/>
          <p:nvPr/>
        </p:nvSpPr>
        <p:spPr>
          <a:xfrm>
            <a:off x="1293120" y="2088000"/>
            <a:ext cx="9650520" cy="38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Open source project on Apache Licence 2.0</a:t>
            </a:r>
            <a:endParaRPr b="0" lang="en-GB" sz="3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Hosted on GitHub</a:t>
            </a:r>
            <a:endParaRPr b="0" lang="en-GB" sz="3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Stack 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600" spc="-1" strike="noStrike">
              <a:latin typeface="Arial"/>
            </a:endParaRPr>
          </a:p>
        </p:txBody>
      </p:sp>
      <p:sp>
        <p:nvSpPr>
          <p:cNvPr id="574" name="CustomShape 4"/>
          <p:cNvSpPr/>
          <p:nvPr/>
        </p:nvSpPr>
        <p:spPr>
          <a:xfrm>
            <a:off x="5142240" y="2822040"/>
            <a:ext cx="4721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https://github.com/KelkooGroup/theGardener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75" name="" descr=""/>
          <p:cNvPicPr/>
          <p:nvPr/>
        </p:nvPicPr>
        <p:blipFill>
          <a:blip r:embed="rId3"/>
          <a:stretch/>
        </p:blipFill>
        <p:spPr>
          <a:xfrm>
            <a:off x="2645280" y="3347640"/>
            <a:ext cx="1460520" cy="697680"/>
          </a:xfrm>
          <a:prstGeom prst="rect">
            <a:avLst/>
          </a:prstGeom>
          <a:ln>
            <a:noFill/>
          </a:ln>
        </p:spPr>
      </p:pic>
      <p:pic>
        <p:nvPicPr>
          <p:cNvPr id="576" name="" descr=""/>
          <p:cNvPicPr/>
          <p:nvPr/>
        </p:nvPicPr>
        <p:blipFill>
          <a:blip r:embed="rId4"/>
          <a:stretch/>
        </p:blipFill>
        <p:spPr>
          <a:xfrm>
            <a:off x="4058280" y="3346560"/>
            <a:ext cx="1849680" cy="693720"/>
          </a:xfrm>
          <a:prstGeom prst="rect">
            <a:avLst/>
          </a:prstGeom>
          <a:ln>
            <a:noFill/>
          </a:ln>
        </p:spPr>
      </p:pic>
      <p:pic>
        <p:nvPicPr>
          <p:cNvPr id="577" name="" descr=""/>
          <p:cNvPicPr/>
          <p:nvPr/>
        </p:nvPicPr>
        <p:blipFill>
          <a:blip r:embed="rId5"/>
          <a:stretch/>
        </p:blipFill>
        <p:spPr>
          <a:xfrm>
            <a:off x="5938920" y="3382560"/>
            <a:ext cx="745200" cy="72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</TotalTime>
  <Application>LibreOffice/5.4.6.2$Linux_X86_64 LibreOffice_project/40$Build-2</Application>
  <Words>3412</Words>
  <Paragraphs>718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2018-06-26T12:47:40Z</dcterms:created>
  <dc:creator>Andrius Busilas</dc:creator>
  <dc:description/>
  <dc:language>en-GB</dc:language>
  <cp:lastModifiedBy/>
  <dcterms:modified xsi:type="dcterms:W3CDTF">2018-10-19T18:28:14Z</dcterms:modified>
  <cp:revision>110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56</vt:i4>
  </property>
</Properties>
</file>