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wmf" ContentType="image/x-wmf"/>
  <Override PartName="/ppt/media/image1.wmf" ContentType="image/x-wmf"/>
  <Override PartName="/ppt/media/image3.wmf" ContentType="image/x-wmf"/>
  <Override PartName="/ppt/media/image5.wmf" ContentType="image/x-wmf"/>
  <Override PartName="/ppt/media/image4.png" ContentType="image/png"/>
  <Override PartName="/ppt/media/image6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7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11111040" y="6266520"/>
            <a:ext cx="482760" cy="498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png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8080" y="6356520"/>
            <a:ext cx="124668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F276A194-ADA4-4B6A-B8D9-92C2E23893D7}" type="slidenum">
              <a:rPr b="0" lang="en-GB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1584000" y="1366200"/>
            <a:ext cx="8870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0298520" y="308160"/>
            <a:ext cx="863640" cy="86436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0553400" y="333720"/>
            <a:ext cx="370440" cy="407520"/>
          </a:xfrm>
          <a:custGeom>
            <a:avLst/>
            <a:gdLst/>
            <a:ahLst/>
            <a:rect l="l" t="t" r="r" b="b"/>
            <a:pathLst>
              <a:path w="298" h="326">
                <a:moveTo>
                  <a:pt x="142" y="296"/>
                </a:moveTo>
                <a:cubicBezTo>
                  <a:pt x="125" y="326"/>
                  <a:pt x="14" y="256"/>
                  <a:pt x="12" y="249"/>
                </a:cubicBezTo>
                <a:cubicBezTo>
                  <a:pt x="0" y="215"/>
                  <a:pt x="3" y="110"/>
                  <a:pt x="47" y="64"/>
                </a:cubicBezTo>
                <a:cubicBezTo>
                  <a:pt x="44" y="78"/>
                  <a:pt x="37" y="99"/>
                  <a:pt x="54" y="110"/>
                </a:cubicBezTo>
                <a:cubicBezTo>
                  <a:pt x="55" y="81"/>
                  <a:pt x="59" y="41"/>
                  <a:pt x="103" y="25"/>
                </a:cubicBezTo>
                <a:cubicBezTo>
                  <a:pt x="88" y="41"/>
                  <a:pt x="80" y="63"/>
                  <a:pt x="92" y="91"/>
                </a:cubicBezTo>
                <a:cubicBezTo>
                  <a:pt x="125" y="67"/>
                  <a:pt x="109" y="3"/>
                  <a:pt x="158" y="0"/>
                </a:cubicBezTo>
                <a:cubicBezTo>
                  <a:pt x="131" y="52"/>
                  <a:pt x="172" y="91"/>
                  <a:pt x="197" y="87"/>
                </a:cubicBezTo>
                <a:cubicBezTo>
                  <a:pt x="213" y="62"/>
                  <a:pt x="192" y="40"/>
                  <a:pt x="177" y="24"/>
                </a:cubicBezTo>
                <a:cubicBezTo>
                  <a:pt x="207" y="22"/>
                  <a:pt x="243" y="80"/>
                  <a:pt x="242" y="108"/>
                </a:cubicBezTo>
                <a:cubicBezTo>
                  <a:pt x="255" y="93"/>
                  <a:pt x="250" y="79"/>
                  <a:pt x="241" y="58"/>
                </a:cubicBezTo>
                <a:cubicBezTo>
                  <a:pt x="298" y="101"/>
                  <a:pt x="282" y="205"/>
                  <a:pt x="273" y="249"/>
                </a:cubicBezTo>
                <a:cubicBezTo>
                  <a:pt x="271" y="256"/>
                  <a:pt x="159" y="326"/>
                  <a:pt x="142" y="296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0483920" y="881640"/>
            <a:ext cx="492120" cy="290880"/>
          </a:xfrm>
          <a:custGeom>
            <a:avLst/>
            <a:gdLst/>
            <a:ahLst/>
            <a:rect l="l" t="t" r="r" b="b"/>
            <a:pathLst>
              <a:path w="394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270" y="234"/>
                  <a:pt x="338" y="211"/>
                  <a:pt x="394" y="172"/>
                </a:cubicBezTo>
                <a:cubicBezTo>
                  <a:pt x="374" y="116"/>
                  <a:pt x="360" y="68"/>
                  <a:pt x="325" y="47"/>
                </a:cubicBezTo>
                <a:cubicBezTo>
                  <a:pt x="267" y="10"/>
                  <a:pt x="231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10483920" y="881640"/>
            <a:ext cx="244440" cy="290880"/>
          </a:xfrm>
          <a:custGeom>
            <a:avLst/>
            <a:gdLst/>
            <a:ahLst/>
            <a:rect l="l" t="t" r="r" b="b"/>
            <a:pathLst>
              <a:path w="197" h="234">
                <a:moveTo>
                  <a:pt x="68" y="47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4" y="234"/>
                  <a:pt x="197" y="234"/>
                </a:cubicBezTo>
                <a:cubicBezTo>
                  <a:pt x="197" y="1"/>
                  <a:pt x="197" y="1"/>
                  <a:pt x="197" y="1"/>
                </a:cubicBezTo>
                <a:cubicBezTo>
                  <a:pt x="197" y="1"/>
                  <a:pt x="197" y="1"/>
                  <a:pt x="197" y="1"/>
                </a:cubicBezTo>
                <a:cubicBezTo>
                  <a:pt x="161" y="0"/>
                  <a:pt x="126" y="9"/>
                  <a:pt x="68" y="47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10670040" y="718560"/>
            <a:ext cx="119160" cy="409680"/>
          </a:xfrm>
          <a:custGeom>
            <a:avLst/>
            <a:gdLst/>
            <a:ahLst/>
            <a:rect l="l" t="t" r="r" b="b"/>
            <a:pathLst>
              <a:path w="97" h="328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65"/>
                  <a:pt x="60" y="251"/>
                  <a:pt x="49" y="328"/>
                </a:cubicBezTo>
                <a:cubicBezTo>
                  <a:pt x="41" y="281"/>
                  <a:pt x="0" y="167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10696320" y="1002240"/>
            <a:ext cx="63000" cy="126000"/>
          </a:xfrm>
          <a:custGeom>
            <a:avLst/>
            <a:gdLst/>
            <a:ahLst/>
            <a:rect l="l" t="t" r="r" b="b"/>
            <a:pathLst>
              <a:path w="53" h="103">
                <a:moveTo>
                  <a:pt x="53" y="0"/>
                </a:moveTo>
                <a:cubicBezTo>
                  <a:pt x="43" y="32"/>
                  <a:pt x="33" y="68"/>
                  <a:pt x="28" y="103"/>
                </a:cubicBezTo>
                <a:cubicBezTo>
                  <a:pt x="24" y="79"/>
                  <a:pt x="11" y="38"/>
                  <a:pt x="0" y="0"/>
                </a:cubicBezTo>
                <a:cubicBezTo>
                  <a:pt x="9" y="1"/>
                  <a:pt x="18" y="3"/>
                  <a:pt x="28" y="3"/>
                </a:cubicBezTo>
                <a:cubicBezTo>
                  <a:pt x="37" y="3"/>
                  <a:pt x="45" y="2"/>
                  <a:pt x="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10670040" y="808200"/>
            <a:ext cx="119160" cy="79920"/>
          </a:xfrm>
          <a:custGeom>
            <a:avLst/>
            <a:gdLst/>
            <a:ahLst/>
            <a:rect l="l" t="t" r="r" b="b"/>
            <a:pathLst>
              <a:path w="153" h="104">
                <a:moveTo>
                  <a:pt x="153" y="29"/>
                </a:moveTo>
                <a:lnTo>
                  <a:pt x="153" y="0"/>
                </a:lnTo>
                <a:lnTo>
                  <a:pt x="0" y="0"/>
                </a:lnTo>
                <a:lnTo>
                  <a:pt x="0" y="104"/>
                </a:lnTo>
                <a:lnTo>
                  <a:pt x="153" y="2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10471680" y="493560"/>
            <a:ext cx="515160" cy="33948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10731240" y="493560"/>
            <a:ext cx="255600" cy="339480"/>
          </a:xfrm>
          <a:custGeom>
            <a:avLst/>
            <a:gdLst/>
            <a:ahLst/>
            <a:rect l="l" t="t" r="r" b="b"/>
            <a:pathLst>
              <a:path w="206" h="272">
                <a:moveTo>
                  <a:pt x="0" y="0"/>
                </a:moveTo>
                <a:cubicBezTo>
                  <a:pt x="206" y="0"/>
                  <a:pt x="122" y="272"/>
                  <a:pt x="0" y="2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10545120" y="430200"/>
            <a:ext cx="367560" cy="276480"/>
          </a:xfrm>
          <a:custGeom>
            <a:avLst/>
            <a:gdLst/>
            <a:ahLst/>
            <a:rect l="l" t="t" r="r" b="b"/>
            <a:pathLst>
              <a:path w="295" h="222">
                <a:moveTo>
                  <a:pt x="146" y="83"/>
                </a:moveTo>
                <a:cubicBezTo>
                  <a:pt x="215" y="83"/>
                  <a:pt x="249" y="121"/>
                  <a:pt x="260" y="163"/>
                </a:cubicBezTo>
                <a:cubicBezTo>
                  <a:pt x="271" y="205"/>
                  <a:pt x="265" y="201"/>
                  <a:pt x="280" y="170"/>
                </a:cubicBezTo>
                <a:cubicBezTo>
                  <a:pt x="295" y="138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2"/>
                  <a:pt x="30" y="208"/>
                  <a:pt x="40" y="164"/>
                </a:cubicBezTo>
                <a:cubicBezTo>
                  <a:pt x="49" y="120"/>
                  <a:pt x="69" y="85"/>
                  <a:pt x="146" y="83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10559520" y="430200"/>
            <a:ext cx="343440" cy="282600"/>
          </a:xfrm>
          <a:custGeom>
            <a:avLst/>
            <a:gdLst/>
            <a:ahLst/>
            <a:rect l="l" t="t" r="r" b="b"/>
            <a:pathLst>
              <a:path w="276" h="227">
                <a:moveTo>
                  <a:pt x="137" y="83"/>
                </a:moveTo>
                <a:cubicBezTo>
                  <a:pt x="57" y="83"/>
                  <a:pt x="28" y="142"/>
                  <a:pt x="37" y="206"/>
                </a:cubicBezTo>
                <a:cubicBezTo>
                  <a:pt x="40" y="222"/>
                  <a:pt x="28" y="219"/>
                  <a:pt x="27" y="206"/>
                </a:cubicBezTo>
                <a:cubicBezTo>
                  <a:pt x="27" y="192"/>
                  <a:pt x="17" y="160"/>
                  <a:pt x="2" y="161"/>
                </a:cubicBezTo>
                <a:cubicBezTo>
                  <a:pt x="0" y="130"/>
                  <a:pt x="32" y="72"/>
                  <a:pt x="60" y="47"/>
                </a:cubicBezTo>
                <a:cubicBezTo>
                  <a:pt x="57" y="57"/>
                  <a:pt x="51" y="72"/>
                  <a:pt x="65" y="80"/>
                </a:cubicBezTo>
                <a:cubicBezTo>
                  <a:pt x="66" y="59"/>
                  <a:pt x="69" y="30"/>
                  <a:pt x="105" y="18"/>
                </a:cubicBezTo>
                <a:cubicBezTo>
                  <a:pt x="93" y="30"/>
                  <a:pt x="87" y="46"/>
                  <a:pt x="96" y="66"/>
                </a:cubicBezTo>
                <a:cubicBezTo>
                  <a:pt x="124" y="48"/>
                  <a:pt x="110" y="3"/>
                  <a:pt x="151" y="0"/>
                </a:cubicBezTo>
                <a:cubicBezTo>
                  <a:pt x="129" y="38"/>
                  <a:pt x="162" y="66"/>
                  <a:pt x="183" y="63"/>
                </a:cubicBezTo>
                <a:cubicBezTo>
                  <a:pt x="196" y="45"/>
                  <a:pt x="178" y="29"/>
                  <a:pt x="166" y="18"/>
                </a:cubicBezTo>
                <a:cubicBezTo>
                  <a:pt x="191" y="16"/>
                  <a:pt x="220" y="58"/>
                  <a:pt x="220" y="78"/>
                </a:cubicBezTo>
                <a:cubicBezTo>
                  <a:pt x="231" y="68"/>
                  <a:pt x="226" y="57"/>
                  <a:pt x="219" y="42"/>
                </a:cubicBezTo>
                <a:cubicBezTo>
                  <a:pt x="253" y="65"/>
                  <a:pt x="276" y="121"/>
                  <a:pt x="272" y="153"/>
                </a:cubicBezTo>
                <a:cubicBezTo>
                  <a:pt x="265" y="146"/>
                  <a:pt x="251" y="148"/>
                  <a:pt x="244" y="204"/>
                </a:cubicBezTo>
                <a:cubicBezTo>
                  <a:pt x="241" y="227"/>
                  <a:pt x="231" y="220"/>
                  <a:pt x="234" y="207"/>
                </a:cubicBezTo>
                <a:cubicBezTo>
                  <a:pt x="256" y="124"/>
                  <a:pt x="209" y="82"/>
                  <a:pt x="137" y="83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10867320" y="609120"/>
            <a:ext cx="4068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4"/>
                  <a:pt x="18" y="66"/>
                  <a:pt x="10" y="65"/>
                </a:cubicBezTo>
                <a:cubicBezTo>
                  <a:pt x="3" y="63"/>
                  <a:pt x="0" y="48"/>
                  <a:pt x="4" y="30"/>
                </a:cubicBezTo>
                <a:cubicBezTo>
                  <a:pt x="8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10551600" y="609120"/>
            <a:ext cx="40680" cy="7992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8" y="54"/>
                  <a:pt x="17" y="66"/>
                  <a:pt x="24" y="65"/>
                </a:cubicBezTo>
                <a:cubicBezTo>
                  <a:pt x="32" y="63"/>
                  <a:pt x="35" y="48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10613160" y="617400"/>
            <a:ext cx="233280" cy="86400"/>
          </a:xfrm>
          <a:custGeom>
            <a:avLst/>
            <a:gdLst/>
            <a:ahLst/>
            <a:rect l="l" t="t" r="r" b="b"/>
            <a:pathLst>
              <a:path w="188" h="71">
                <a:moveTo>
                  <a:pt x="94" y="25"/>
                </a:moveTo>
                <a:cubicBezTo>
                  <a:pt x="102" y="25"/>
                  <a:pt x="102" y="25"/>
                  <a:pt x="102" y="25"/>
                </a:cubicBezTo>
                <a:cubicBezTo>
                  <a:pt x="101" y="31"/>
                  <a:pt x="103" y="38"/>
                  <a:pt x="107" y="43"/>
                </a:cubicBezTo>
                <a:cubicBezTo>
                  <a:pt x="115" y="56"/>
                  <a:pt x="135" y="68"/>
                  <a:pt x="151" y="70"/>
                </a:cubicBezTo>
                <a:cubicBezTo>
                  <a:pt x="167" y="71"/>
                  <a:pt x="181" y="61"/>
                  <a:pt x="184" y="39"/>
                </a:cubicBezTo>
                <a:cubicBezTo>
                  <a:pt x="188" y="17"/>
                  <a:pt x="178" y="7"/>
                  <a:pt x="171" y="3"/>
                </a:cubicBezTo>
                <a:cubicBezTo>
                  <a:pt x="165" y="1"/>
                  <a:pt x="157" y="0"/>
                  <a:pt x="149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4" y="3"/>
                  <a:pt x="94" y="3"/>
                  <a:pt x="94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124" y="3"/>
                  <a:pt x="124" y="3"/>
                  <a:pt x="124" y="3"/>
                </a:cubicBezTo>
                <a:cubicBezTo>
                  <a:pt x="120" y="4"/>
                  <a:pt x="116" y="5"/>
                  <a:pt x="114" y="7"/>
                </a:cubicBezTo>
                <a:cubicBezTo>
                  <a:pt x="108" y="9"/>
                  <a:pt x="104" y="15"/>
                  <a:pt x="102" y="22"/>
                </a:cubicBezTo>
                <a:cubicBezTo>
                  <a:pt x="94" y="22"/>
                  <a:pt x="94" y="22"/>
                  <a:pt x="94" y="22"/>
                </a:cubicBezTo>
                <a:lnTo>
                  <a:pt x="94" y="25"/>
                </a:lnTo>
                <a:close/>
                <a:moveTo>
                  <a:pt x="17" y="3"/>
                </a:moveTo>
                <a:cubicBezTo>
                  <a:pt x="10" y="7"/>
                  <a:pt x="0" y="17"/>
                  <a:pt x="3" y="39"/>
                </a:cubicBezTo>
                <a:cubicBezTo>
                  <a:pt x="7" y="61"/>
                  <a:pt x="21" y="71"/>
                  <a:pt x="37" y="70"/>
                </a:cubicBezTo>
                <a:cubicBezTo>
                  <a:pt x="53" y="68"/>
                  <a:pt x="73" y="56"/>
                  <a:pt x="81" y="43"/>
                </a:cubicBezTo>
                <a:cubicBezTo>
                  <a:pt x="85" y="38"/>
                  <a:pt x="86" y="31"/>
                  <a:pt x="86" y="25"/>
                </a:cubicBezTo>
                <a:cubicBezTo>
                  <a:pt x="94" y="25"/>
                  <a:pt x="94" y="25"/>
                  <a:pt x="94" y="25"/>
                </a:cubicBezTo>
                <a:cubicBezTo>
                  <a:pt x="94" y="22"/>
                  <a:pt x="94" y="22"/>
                  <a:pt x="94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15"/>
                  <a:pt x="80" y="9"/>
                  <a:pt x="74" y="7"/>
                </a:cubicBezTo>
                <a:cubicBezTo>
                  <a:pt x="72" y="5"/>
                  <a:pt x="68" y="4"/>
                  <a:pt x="64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1" y="0"/>
                  <a:pt x="23" y="1"/>
                  <a:pt x="17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10619640" y="620280"/>
            <a:ext cx="97560" cy="77400"/>
          </a:xfrm>
          <a:custGeom>
            <a:avLst/>
            <a:gdLst/>
            <a:ahLst/>
            <a:rect l="l" t="t" r="r" b="b"/>
            <a:pathLst>
              <a:path w="80" h="64">
                <a:moveTo>
                  <a:pt x="13" y="4"/>
                </a:moveTo>
                <a:cubicBezTo>
                  <a:pt x="9" y="5"/>
                  <a:pt x="6" y="9"/>
                  <a:pt x="4" y="13"/>
                </a:cubicBezTo>
                <a:cubicBezTo>
                  <a:pt x="1" y="20"/>
                  <a:pt x="0" y="28"/>
                  <a:pt x="2" y="35"/>
                </a:cubicBezTo>
                <a:cubicBezTo>
                  <a:pt x="4" y="46"/>
                  <a:pt x="9" y="57"/>
                  <a:pt x="19" y="62"/>
                </a:cubicBezTo>
                <a:cubicBezTo>
                  <a:pt x="23" y="63"/>
                  <a:pt x="27" y="64"/>
                  <a:pt x="31" y="63"/>
                </a:cubicBezTo>
                <a:cubicBezTo>
                  <a:pt x="46" y="62"/>
                  <a:pt x="65" y="51"/>
                  <a:pt x="73" y="39"/>
                </a:cubicBezTo>
                <a:cubicBezTo>
                  <a:pt x="79" y="30"/>
                  <a:pt x="80" y="18"/>
                  <a:pt x="73" y="11"/>
                </a:cubicBezTo>
                <a:cubicBezTo>
                  <a:pt x="72" y="9"/>
                  <a:pt x="70" y="8"/>
                  <a:pt x="68" y="7"/>
                </a:cubicBezTo>
                <a:cubicBezTo>
                  <a:pt x="60" y="3"/>
                  <a:pt x="48" y="1"/>
                  <a:pt x="39" y="0"/>
                </a:cubicBezTo>
                <a:cubicBezTo>
                  <a:pt x="31" y="0"/>
                  <a:pt x="21" y="0"/>
                  <a:pt x="13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10742760" y="620280"/>
            <a:ext cx="96480" cy="77400"/>
          </a:xfrm>
          <a:custGeom>
            <a:avLst/>
            <a:gdLst/>
            <a:ahLst/>
            <a:rect l="l" t="t" r="r" b="b"/>
            <a:pathLst>
              <a:path w="79" h="64">
                <a:moveTo>
                  <a:pt x="66" y="4"/>
                </a:moveTo>
                <a:cubicBezTo>
                  <a:pt x="71" y="5"/>
                  <a:pt x="74" y="9"/>
                  <a:pt x="76" y="13"/>
                </a:cubicBezTo>
                <a:cubicBezTo>
                  <a:pt x="79" y="20"/>
                  <a:pt x="79" y="28"/>
                  <a:pt x="78" y="35"/>
                </a:cubicBezTo>
                <a:cubicBezTo>
                  <a:pt x="76" y="46"/>
                  <a:pt x="71" y="57"/>
                  <a:pt x="60" y="62"/>
                </a:cubicBezTo>
                <a:cubicBezTo>
                  <a:pt x="57" y="63"/>
                  <a:pt x="52" y="64"/>
                  <a:pt x="48" y="63"/>
                </a:cubicBezTo>
                <a:cubicBezTo>
                  <a:pt x="34" y="62"/>
                  <a:pt x="15" y="51"/>
                  <a:pt x="7" y="39"/>
                </a:cubicBezTo>
                <a:cubicBezTo>
                  <a:pt x="1" y="30"/>
                  <a:pt x="0" y="18"/>
                  <a:pt x="7" y="11"/>
                </a:cubicBezTo>
                <a:cubicBezTo>
                  <a:pt x="8" y="9"/>
                  <a:pt x="10" y="8"/>
                  <a:pt x="12" y="7"/>
                </a:cubicBezTo>
                <a:cubicBezTo>
                  <a:pt x="20" y="3"/>
                  <a:pt x="32" y="1"/>
                  <a:pt x="41" y="0"/>
                </a:cubicBezTo>
                <a:cubicBezTo>
                  <a:pt x="49" y="0"/>
                  <a:pt x="59" y="0"/>
                  <a:pt x="66" y="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10564560" y="803520"/>
            <a:ext cx="163800" cy="325080"/>
          </a:xfrm>
          <a:custGeom>
            <a:avLst/>
            <a:gdLst/>
            <a:ahLst/>
            <a:rect l="l" t="t" r="r" b="b"/>
            <a:pathLst>
              <a:path w="133" h="261">
                <a:moveTo>
                  <a:pt x="133" y="261"/>
                </a:moveTo>
                <a:cubicBezTo>
                  <a:pt x="133" y="185"/>
                  <a:pt x="76" y="96"/>
                  <a:pt x="85" y="13"/>
                </a:cubicBezTo>
                <a:cubicBezTo>
                  <a:pt x="80" y="9"/>
                  <a:pt x="74" y="5"/>
                  <a:pt x="68" y="0"/>
                </a:cubicBezTo>
                <a:cubicBezTo>
                  <a:pt x="36" y="15"/>
                  <a:pt x="11" y="59"/>
                  <a:pt x="0" y="81"/>
                </a:cubicBezTo>
                <a:cubicBezTo>
                  <a:pt x="97" y="83"/>
                  <a:pt x="107" y="197"/>
                  <a:pt x="133" y="261"/>
                </a:cubicBezTo>
                <a:close/>
              </a:path>
            </a:pathLst>
          </a:custGeom>
          <a:solidFill>
            <a:srgbClr val="f7cdc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>
            <a:off x="10731240" y="803520"/>
            <a:ext cx="163080" cy="325080"/>
          </a:xfrm>
          <a:custGeom>
            <a:avLst/>
            <a:gdLst/>
            <a:ahLst/>
            <a:rect l="l" t="t" r="r" b="b"/>
            <a:pathLst>
              <a:path w="132" h="261">
                <a:moveTo>
                  <a:pt x="0" y="261"/>
                </a:moveTo>
                <a:cubicBezTo>
                  <a:pt x="0" y="151"/>
                  <a:pt x="47" y="160"/>
                  <a:pt x="47" y="13"/>
                </a:cubicBezTo>
                <a:cubicBezTo>
                  <a:pt x="53" y="9"/>
                  <a:pt x="59" y="5"/>
                  <a:pt x="64" y="0"/>
                </a:cubicBezTo>
                <a:cubicBezTo>
                  <a:pt x="97" y="15"/>
                  <a:pt x="121" y="59"/>
                  <a:pt x="132" y="81"/>
                </a:cubicBezTo>
                <a:cubicBezTo>
                  <a:pt x="36" y="83"/>
                  <a:pt x="26" y="197"/>
                  <a:pt x="0" y="261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>
            <a:off x="10287000" y="1150200"/>
            <a:ext cx="13658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DEV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 flipV="1">
            <a:off x="7656480" y="1224000"/>
            <a:ext cx="2711520" cy="15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3"/>
          <p:cNvSpPr/>
          <p:nvPr/>
        </p:nvSpPr>
        <p:spPr>
          <a:xfrm>
            <a:off x="2376000" y="1296000"/>
            <a:ext cx="1747080" cy="156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4"/>
          <p:cNvSpPr/>
          <p:nvPr/>
        </p:nvSpPr>
        <p:spPr>
          <a:xfrm flipH="1" flipV="1">
            <a:off x="8496000" y="4895640"/>
            <a:ext cx="1378080" cy="70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 flipH="1">
            <a:off x="2519640" y="4896000"/>
            <a:ext cx="911160" cy="5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6"/>
          <p:cNvSpPr/>
          <p:nvPr/>
        </p:nvSpPr>
        <p:spPr>
          <a:xfrm>
            <a:off x="2736000" y="863640"/>
            <a:ext cx="6984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2a60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3967200" y="829800"/>
            <a:ext cx="3736800" cy="5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Write scenarios so </a:t>
            </a:r>
            <a:br/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that both PO and DEV</a:t>
            </a:r>
            <a:br/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 can understand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3960000" y="6149160"/>
            <a:ext cx="373680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Move to production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 flipH="1">
            <a:off x="1368000" y="3562920"/>
            <a:ext cx="2635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c6d6f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9432000" y="1774440"/>
            <a:ext cx="288000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Implementation based on 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595959"/>
                </a:solidFill>
                <a:latin typeface="Calibri"/>
                <a:ea typeface="DejaVu Sans"/>
              </a:rPr>
              <a:t>the scenarios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389160" y="3096720"/>
            <a:ext cx="834840" cy="8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2"/>
          <p:cNvSpPr/>
          <p:nvPr/>
        </p:nvSpPr>
        <p:spPr>
          <a:xfrm>
            <a:off x="390960" y="3096000"/>
            <a:ext cx="833040" cy="834120"/>
          </a:xfrm>
          <a:prstGeom prst="ellipse">
            <a:avLst/>
          </a:prstGeom>
          <a:solidFill>
            <a:srgbClr val="1f7079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3"/>
          <p:cNvSpPr/>
          <p:nvPr/>
        </p:nvSpPr>
        <p:spPr>
          <a:xfrm>
            <a:off x="569880" y="3648600"/>
            <a:ext cx="474120" cy="281520"/>
          </a:xfrm>
          <a:custGeom>
            <a:avLst/>
            <a:gdLst/>
            <a:ahLst/>
            <a:rect l="l" t="t" r="r" b="b"/>
            <a:pathLst>
              <a:path w="393" h="234">
                <a:moveTo>
                  <a:pt x="68" y="46"/>
                </a:moveTo>
                <a:cubicBezTo>
                  <a:pt x="34" y="69"/>
                  <a:pt x="20" y="116"/>
                  <a:pt x="0" y="172"/>
                </a:cubicBezTo>
                <a:cubicBezTo>
                  <a:pt x="56" y="211"/>
                  <a:pt x="123" y="234"/>
                  <a:pt x="197" y="234"/>
                </a:cubicBezTo>
                <a:cubicBezTo>
                  <a:pt x="270" y="234"/>
                  <a:pt x="338" y="211"/>
                  <a:pt x="393" y="172"/>
                </a:cubicBezTo>
                <a:cubicBezTo>
                  <a:pt x="373" y="116"/>
                  <a:pt x="360" y="68"/>
                  <a:pt x="325" y="46"/>
                </a:cubicBezTo>
                <a:cubicBezTo>
                  <a:pt x="266" y="10"/>
                  <a:pt x="231" y="1"/>
                  <a:pt x="196" y="0"/>
                </a:cubicBezTo>
                <a:cubicBezTo>
                  <a:pt x="161" y="0"/>
                  <a:pt x="126" y="9"/>
                  <a:pt x="68" y="46"/>
                </a:cubicBezTo>
                <a:close/>
              </a:path>
            </a:pathLst>
          </a:custGeom>
          <a:solidFill>
            <a:srgbClr val="de50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>
            <a:off x="1001520" y="3741840"/>
            <a:ext cx="42840" cy="141480"/>
          </a:xfrm>
          <a:custGeom>
            <a:avLst/>
            <a:gdLst/>
            <a:ahLst/>
            <a:rect l="l" t="t" r="r" b="b"/>
            <a:pathLst>
              <a:path w="38" h="119">
                <a:moveTo>
                  <a:pt x="0" y="119"/>
                </a:moveTo>
                <a:cubicBezTo>
                  <a:pt x="0" y="0"/>
                  <a:pt x="0" y="0"/>
                  <a:pt x="0" y="0"/>
                </a:cubicBezTo>
                <a:cubicBezTo>
                  <a:pt x="15" y="25"/>
                  <a:pt x="25" y="58"/>
                  <a:pt x="38" y="95"/>
                </a:cubicBezTo>
                <a:cubicBezTo>
                  <a:pt x="26" y="104"/>
                  <a:pt x="13" y="112"/>
                  <a:pt x="0" y="11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5"/>
          <p:cNvSpPr/>
          <p:nvPr/>
        </p:nvSpPr>
        <p:spPr>
          <a:xfrm>
            <a:off x="914400" y="3677040"/>
            <a:ext cx="47160" cy="239400"/>
          </a:xfrm>
          <a:custGeom>
            <a:avLst/>
            <a:gdLst/>
            <a:ahLst/>
            <a:rect l="l" t="t" r="r" b="b"/>
            <a:pathLst>
              <a:path w="42" h="200">
                <a:moveTo>
                  <a:pt x="42" y="23"/>
                </a:moveTo>
                <a:cubicBezTo>
                  <a:pt x="42" y="186"/>
                  <a:pt x="42" y="186"/>
                  <a:pt x="42" y="186"/>
                </a:cubicBezTo>
                <a:cubicBezTo>
                  <a:pt x="29" y="191"/>
                  <a:pt x="14" y="196"/>
                  <a:pt x="0" y="200"/>
                </a:cubicBezTo>
                <a:cubicBezTo>
                  <a:pt x="0" y="0"/>
                  <a:pt x="0" y="0"/>
                  <a:pt x="0" y="0"/>
                </a:cubicBezTo>
                <a:cubicBezTo>
                  <a:pt x="13" y="6"/>
                  <a:pt x="27" y="14"/>
                  <a:pt x="42" y="23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6"/>
          <p:cNvSpPr/>
          <p:nvPr/>
        </p:nvSpPr>
        <p:spPr>
          <a:xfrm>
            <a:off x="826200" y="3650040"/>
            <a:ext cx="49680" cy="278280"/>
          </a:xfrm>
          <a:custGeom>
            <a:avLst/>
            <a:gdLst/>
            <a:ahLst/>
            <a:rect l="l" t="t" r="r" b="b"/>
            <a:pathLst>
              <a:path w="43" h="232">
                <a:moveTo>
                  <a:pt x="43" y="9"/>
                </a:moveTo>
                <a:cubicBezTo>
                  <a:pt x="43" y="228"/>
                  <a:pt x="43" y="228"/>
                  <a:pt x="43" y="228"/>
                </a:cubicBezTo>
                <a:cubicBezTo>
                  <a:pt x="29" y="230"/>
                  <a:pt x="15" y="232"/>
                  <a:pt x="0" y="23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"/>
                  <a:pt x="27" y="4"/>
                  <a:pt x="43" y="9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7"/>
          <p:cNvSpPr/>
          <p:nvPr/>
        </p:nvSpPr>
        <p:spPr>
          <a:xfrm>
            <a:off x="740520" y="3650040"/>
            <a:ext cx="47160" cy="278280"/>
          </a:xfrm>
          <a:custGeom>
            <a:avLst/>
            <a:gdLst/>
            <a:ahLst/>
            <a:rect l="l" t="t" r="r" b="b"/>
            <a:pathLst>
              <a:path w="42" h="232">
                <a:moveTo>
                  <a:pt x="42" y="0"/>
                </a:moveTo>
                <a:cubicBezTo>
                  <a:pt x="42" y="232"/>
                  <a:pt x="42" y="232"/>
                  <a:pt x="42" y="232"/>
                </a:cubicBezTo>
                <a:cubicBezTo>
                  <a:pt x="28" y="232"/>
                  <a:pt x="13" y="230"/>
                  <a:pt x="0" y="228"/>
                </a:cubicBezTo>
                <a:cubicBezTo>
                  <a:pt x="0" y="8"/>
                  <a:pt x="0" y="8"/>
                  <a:pt x="0" y="8"/>
                </a:cubicBezTo>
                <a:cubicBezTo>
                  <a:pt x="15" y="3"/>
                  <a:pt x="29" y="1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>
            <a:off x="652680" y="3675240"/>
            <a:ext cx="47880" cy="240840"/>
          </a:xfrm>
          <a:custGeom>
            <a:avLst/>
            <a:gdLst/>
            <a:ahLst/>
            <a:rect l="l" t="t" r="r" b="b"/>
            <a:pathLst>
              <a:path w="42" h="201">
                <a:moveTo>
                  <a:pt x="42" y="0"/>
                </a:moveTo>
                <a:cubicBezTo>
                  <a:pt x="42" y="201"/>
                  <a:pt x="42" y="201"/>
                  <a:pt x="42" y="201"/>
                </a:cubicBezTo>
                <a:cubicBezTo>
                  <a:pt x="28" y="197"/>
                  <a:pt x="14" y="192"/>
                  <a:pt x="0" y="187"/>
                </a:cubicBezTo>
                <a:cubicBezTo>
                  <a:pt x="0" y="24"/>
                  <a:pt x="0" y="24"/>
                  <a:pt x="0" y="24"/>
                </a:cubicBezTo>
                <a:cubicBezTo>
                  <a:pt x="16" y="14"/>
                  <a:pt x="29" y="6"/>
                  <a:pt x="42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>
            <a:off x="569880" y="3743640"/>
            <a:ext cx="44280" cy="138960"/>
          </a:xfrm>
          <a:custGeom>
            <a:avLst/>
            <a:gdLst/>
            <a:ahLst/>
            <a:rect l="l" t="t" r="r" b="b"/>
            <a:pathLst>
              <a:path w="39" h="117">
                <a:moveTo>
                  <a:pt x="39" y="0"/>
                </a:moveTo>
                <a:cubicBezTo>
                  <a:pt x="39" y="117"/>
                  <a:pt x="39" y="117"/>
                  <a:pt x="39" y="117"/>
                </a:cubicBezTo>
                <a:cubicBezTo>
                  <a:pt x="25" y="110"/>
                  <a:pt x="12" y="103"/>
                  <a:pt x="0" y="94"/>
                </a:cubicBezTo>
                <a:cubicBezTo>
                  <a:pt x="13" y="57"/>
                  <a:pt x="23" y="24"/>
                  <a:pt x="39" y="0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>
            <a:off x="605160" y="3713040"/>
            <a:ext cx="403920" cy="49680"/>
          </a:xfrm>
          <a:custGeom>
            <a:avLst/>
            <a:gdLst/>
            <a:ahLst/>
            <a:rect l="l" t="t" r="r" b="b"/>
            <a:pathLst>
              <a:path w="335" h="43">
                <a:moveTo>
                  <a:pt x="30" y="0"/>
                </a:moveTo>
                <a:cubicBezTo>
                  <a:pt x="18" y="11"/>
                  <a:pt x="8" y="25"/>
                  <a:pt x="0" y="43"/>
                </a:cubicBezTo>
                <a:cubicBezTo>
                  <a:pt x="335" y="43"/>
                  <a:pt x="335" y="43"/>
                  <a:pt x="335" y="43"/>
                </a:cubicBezTo>
                <a:cubicBezTo>
                  <a:pt x="327" y="25"/>
                  <a:pt x="318" y="11"/>
                  <a:pt x="305" y="0"/>
                </a:cubicBezTo>
                <a:lnTo>
                  <a:pt x="3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1"/>
          <p:cNvSpPr/>
          <p:nvPr/>
        </p:nvSpPr>
        <p:spPr>
          <a:xfrm>
            <a:off x="571320" y="3800880"/>
            <a:ext cx="471240" cy="47160"/>
          </a:xfrm>
          <a:custGeom>
            <a:avLst/>
            <a:gdLst/>
            <a:ahLst/>
            <a:rect l="l" t="t" r="r" b="b"/>
            <a:pathLst>
              <a:path w="391" h="42">
                <a:moveTo>
                  <a:pt x="16" y="0"/>
                </a:moveTo>
                <a:cubicBezTo>
                  <a:pt x="11" y="13"/>
                  <a:pt x="6" y="27"/>
                  <a:pt x="0" y="42"/>
                </a:cubicBezTo>
                <a:cubicBezTo>
                  <a:pt x="391" y="42"/>
                  <a:pt x="391" y="42"/>
                  <a:pt x="391" y="42"/>
                </a:cubicBezTo>
                <a:cubicBezTo>
                  <a:pt x="385" y="27"/>
                  <a:pt x="381" y="13"/>
                  <a:pt x="376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>
            <a:off x="620280" y="3888000"/>
            <a:ext cx="374040" cy="41760"/>
          </a:xfrm>
          <a:custGeom>
            <a:avLst/>
            <a:gdLst/>
            <a:ahLst/>
            <a:rect l="l" t="t" r="r" b="b"/>
            <a:pathLst>
              <a:path w="311" h="37">
                <a:moveTo>
                  <a:pt x="0" y="0"/>
                </a:moveTo>
                <a:cubicBezTo>
                  <a:pt x="47" y="23"/>
                  <a:pt x="100" y="37"/>
                  <a:pt x="156" y="37"/>
                </a:cubicBezTo>
                <a:cubicBezTo>
                  <a:pt x="212" y="37"/>
                  <a:pt x="265" y="23"/>
                  <a:pt x="3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>
            <a:off x="1001520" y="3741840"/>
            <a:ext cx="7560" cy="20520"/>
          </a:xfrm>
          <a:custGeom>
            <a:avLst/>
            <a:gdLst/>
            <a:ahLst/>
            <a:rect l="l" t="t" r="r" b="b"/>
            <a:pathLst>
              <a:path w="9" h="19">
                <a:moveTo>
                  <a:pt x="0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8"/>
                  <a:pt x="9" y="18"/>
                  <a:pt x="9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7" y="14"/>
                  <a:pt x="7" y="13"/>
                  <a:pt x="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0"/>
                  <a:pt x="5" y="9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2" y="5"/>
                  <a:pt x="2" y="5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4"/>
          <p:cNvSpPr/>
          <p:nvPr/>
        </p:nvSpPr>
        <p:spPr>
          <a:xfrm>
            <a:off x="1001520" y="3800880"/>
            <a:ext cx="41040" cy="47160"/>
          </a:xfrm>
          <a:custGeom>
            <a:avLst/>
            <a:gdLst/>
            <a:ahLst/>
            <a:rect l="l" t="t" r="r" b="b"/>
            <a:pathLst>
              <a:path w="58" h="66">
                <a:moveTo>
                  <a:pt x="0" y="66"/>
                </a:moveTo>
                <a:lnTo>
                  <a:pt x="58" y="66"/>
                </a:lnTo>
                <a:lnTo>
                  <a:pt x="58" y="66"/>
                </a:lnTo>
                <a:lnTo>
                  <a:pt x="57" y="66"/>
                </a:lnTo>
                <a:lnTo>
                  <a:pt x="57" y="65"/>
                </a:lnTo>
                <a:lnTo>
                  <a:pt x="57" y="63"/>
                </a:lnTo>
                <a:lnTo>
                  <a:pt x="57" y="63"/>
                </a:lnTo>
                <a:lnTo>
                  <a:pt x="57" y="63"/>
                </a:lnTo>
                <a:lnTo>
                  <a:pt x="55" y="60"/>
                </a:lnTo>
                <a:lnTo>
                  <a:pt x="55" y="58"/>
                </a:lnTo>
                <a:lnTo>
                  <a:pt x="55" y="58"/>
                </a:lnTo>
                <a:lnTo>
                  <a:pt x="55" y="58"/>
                </a:lnTo>
                <a:lnTo>
                  <a:pt x="54" y="57"/>
                </a:lnTo>
                <a:lnTo>
                  <a:pt x="54" y="55"/>
                </a:lnTo>
                <a:lnTo>
                  <a:pt x="54" y="55"/>
                </a:lnTo>
                <a:lnTo>
                  <a:pt x="54" y="55"/>
                </a:lnTo>
                <a:lnTo>
                  <a:pt x="54" y="54"/>
                </a:lnTo>
                <a:lnTo>
                  <a:pt x="52" y="52"/>
                </a:lnTo>
                <a:lnTo>
                  <a:pt x="52" y="50"/>
                </a:lnTo>
                <a:lnTo>
                  <a:pt x="52" y="50"/>
                </a:lnTo>
                <a:lnTo>
                  <a:pt x="52" y="49"/>
                </a:lnTo>
                <a:lnTo>
                  <a:pt x="49" y="43"/>
                </a:lnTo>
                <a:lnTo>
                  <a:pt x="49" y="43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4" y="27"/>
                </a:lnTo>
                <a:lnTo>
                  <a:pt x="43" y="25"/>
                </a:lnTo>
                <a:lnTo>
                  <a:pt x="43" y="23"/>
                </a:lnTo>
                <a:lnTo>
                  <a:pt x="43" y="23"/>
                </a:lnTo>
                <a:lnTo>
                  <a:pt x="43" y="23"/>
                </a:lnTo>
                <a:lnTo>
                  <a:pt x="43" y="22"/>
                </a:lnTo>
                <a:lnTo>
                  <a:pt x="43" y="22"/>
                </a:lnTo>
                <a:lnTo>
                  <a:pt x="41" y="20"/>
                </a:lnTo>
                <a:lnTo>
                  <a:pt x="41" y="19"/>
                </a:lnTo>
                <a:lnTo>
                  <a:pt x="41" y="19"/>
                </a:lnTo>
                <a:lnTo>
                  <a:pt x="41" y="17"/>
                </a:lnTo>
                <a:lnTo>
                  <a:pt x="41" y="17"/>
                </a:lnTo>
                <a:lnTo>
                  <a:pt x="39" y="16"/>
                </a:lnTo>
                <a:lnTo>
                  <a:pt x="39" y="14"/>
                </a:lnTo>
                <a:lnTo>
                  <a:pt x="39" y="14"/>
                </a:lnTo>
                <a:lnTo>
                  <a:pt x="39" y="14"/>
                </a:lnTo>
                <a:lnTo>
                  <a:pt x="39" y="12"/>
                </a:lnTo>
                <a:lnTo>
                  <a:pt x="38" y="12"/>
                </a:lnTo>
                <a:lnTo>
                  <a:pt x="38" y="11"/>
                </a:lnTo>
                <a:lnTo>
                  <a:pt x="38" y="11"/>
                </a:lnTo>
                <a:lnTo>
                  <a:pt x="38" y="9"/>
                </a:lnTo>
                <a:lnTo>
                  <a:pt x="38" y="9"/>
                </a:lnTo>
                <a:lnTo>
                  <a:pt x="38" y="9"/>
                </a:lnTo>
                <a:lnTo>
                  <a:pt x="38" y="8"/>
                </a:lnTo>
                <a:lnTo>
                  <a:pt x="36" y="6"/>
                </a:lnTo>
                <a:lnTo>
                  <a:pt x="36" y="6"/>
                </a:lnTo>
                <a:lnTo>
                  <a:pt x="36" y="4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5" y="0"/>
                </a:lnTo>
                <a:lnTo>
                  <a:pt x="0" y="0"/>
                </a:lnTo>
                <a:lnTo>
                  <a:pt x="0" y="6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>
            <a:off x="914400" y="3713040"/>
            <a:ext cx="4716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>
            <a:off x="914400" y="3800880"/>
            <a:ext cx="47160" cy="471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>
            <a:off x="914400" y="3888000"/>
            <a:ext cx="47160" cy="28080"/>
          </a:xfrm>
          <a:custGeom>
            <a:avLst/>
            <a:gdLst/>
            <a:ahLst/>
            <a:rect l="l" t="t" r="r" b="b"/>
            <a:pathLst>
              <a:path w="66" h="41">
                <a:moveTo>
                  <a:pt x="0" y="41"/>
                </a:moveTo>
                <a:lnTo>
                  <a:pt x="3" y="40"/>
                </a:lnTo>
                <a:lnTo>
                  <a:pt x="3" y="40"/>
                </a:lnTo>
                <a:lnTo>
                  <a:pt x="3" y="40"/>
                </a:lnTo>
                <a:lnTo>
                  <a:pt x="4" y="40"/>
                </a:lnTo>
                <a:lnTo>
                  <a:pt x="6" y="40"/>
                </a:lnTo>
                <a:lnTo>
                  <a:pt x="7" y="40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1" y="38"/>
                </a:lnTo>
                <a:lnTo>
                  <a:pt x="14" y="37"/>
                </a:lnTo>
                <a:lnTo>
                  <a:pt x="15" y="37"/>
                </a:lnTo>
                <a:lnTo>
                  <a:pt x="15" y="37"/>
                </a:lnTo>
                <a:lnTo>
                  <a:pt x="17" y="37"/>
                </a:lnTo>
                <a:lnTo>
                  <a:pt x="17" y="37"/>
                </a:lnTo>
                <a:lnTo>
                  <a:pt x="19" y="35"/>
                </a:lnTo>
                <a:lnTo>
                  <a:pt x="22" y="35"/>
                </a:lnTo>
                <a:lnTo>
                  <a:pt x="22" y="35"/>
                </a:lnTo>
                <a:lnTo>
                  <a:pt x="22" y="35"/>
                </a:lnTo>
                <a:lnTo>
                  <a:pt x="23" y="35"/>
                </a:lnTo>
                <a:lnTo>
                  <a:pt x="25" y="33"/>
                </a:lnTo>
                <a:lnTo>
                  <a:pt x="27" y="33"/>
                </a:lnTo>
                <a:lnTo>
                  <a:pt x="27" y="33"/>
                </a:lnTo>
                <a:lnTo>
                  <a:pt x="28" y="33"/>
                </a:lnTo>
                <a:lnTo>
                  <a:pt x="30" y="32"/>
                </a:lnTo>
                <a:lnTo>
                  <a:pt x="30" y="32"/>
                </a:lnTo>
                <a:lnTo>
                  <a:pt x="31" y="32"/>
                </a:lnTo>
                <a:lnTo>
                  <a:pt x="33" y="32"/>
                </a:lnTo>
                <a:lnTo>
                  <a:pt x="33" y="32"/>
                </a:lnTo>
                <a:lnTo>
                  <a:pt x="34" y="30"/>
                </a:lnTo>
                <a:lnTo>
                  <a:pt x="36" y="30"/>
                </a:lnTo>
                <a:lnTo>
                  <a:pt x="38" y="30"/>
                </a:lnTo>
                <a:lnTo>
                  <a:pt x="41" y="29"/>
                </a:lnTo>
                <a:lnTo>
                  <a:pt x="42" y="29"/>
                </a:lnTo>
                <a:lnTo>
                  <a:pt x="44" y="27"/>
                </a:lnTo>
                <a:lnTo>
                  <a:pt x="46" y="27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49" y="25"/>
                </a:lnTo>
                <a:lnTo>
                  <a:pt x="52" y="25"/>
                </a:lnTo>
                <a:lnTo>
                  <a:pt x="52" y="24"/>
                </a:lnTo>
                <a:lnTo>
                  <a:pt x="53" y="24"/>
                </a:lnTo>
                <a:lnTo>
                  <a:pt x="55" y="24"/>
                </a:lnTo>
                <a:lnTo>
                  <a:pt x="57" y="22"/>
                </a:lnTo>
                <a:lnTo>
                  <a:pt x="58" y="22"/>
                </a:lnTo>
                <a:lnTo>
                  <a:pt x="58" y="22"/>
                </a:lnTo>
                <a:lnTo>
                  <a:pt x="60" y="22"/>
                </a:lnTo>
                <a:lnTo>
                  <a:pt x="60" y="22"/>
                </a:lnTo>
                <a:lnTo>
                  <a:pt x="60" y="21"/>
                </a:lnTo>
                <a:lnTo>
                  <a:pt x="61" y="21"/>
                </a:lnTo>
                <a:lnTo>
                  <a:pt x="63" y="21"/>
                </a:lnTo>
                <a:lnTo>
                  <a:pt x="63" y="21"/>
                </a:lnTo>
                <a:lnTo>
                  <a:pt x="63" y="21"/>
                </a:lnTo>
                <a:lnTo>
                  <a:pt x="66" y="19"/>
                </a:lnTo>
                <a:lnTo>
                  <a:pt x="66" y="19"/>
                </a:lnTo>
                <a:lnTo>
                  <a:pt x="66" y="0"/>
                </a:lnTo>
                <a:lnTo>
                  <a:pt x="0" y="0"/>
                </a:lnTo>
                <a:lnTo>
                  <a:pt x="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>
            <a:off x="826200" y="3713040"/>
            <a:ext cx="496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9"/>
          <p:cNvSpPr/>
          <p:nvPr/>
        </p:nvSpPr>
        <p:spPr>
          <a:xfrm>
            <a:off x="826200" y="3800880"/>
            <a:ext cx="49680" cy="471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0"/>
          <p:cNvSpPr/>
          <p:nvPr/>
        </p:nvSpPr>
        <p:spPr>
          <a:xfrm>
            <a:off x="826200" y="3888000"/>
            <a:ext cx="49680" cy="40320"/>
          </a:xfrm>
          <a:custGeom>
            <a:avLst/>
            <a:gdLst/>
            <a:ahLst/>
            <a:rect l="l" t="t" r="r" b="b"/>
            <a:pathLst>
              <a:path w="43" h="36">
                <a:moveTo>
                  <a:pt x="2" y="36"/>
                </a:moveTo>
                <a:cubicBezTo>
                  <a:pt x="3" y="36"/>
                  <a:pt x="3" y="36"/>
                  <a:pt x="3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3" y="34"/>
                  <a:pt x="34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40" y="33"/>
                  <a:pt x="43" y="32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lnTo>
                  <a:pt x="2" y="36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1"/>
          <p:cNvSpPr/>
          <p:nvPr/>
        </p:nvSpPr>
        <p:spPr>
          <a:xfrm>
            <a:off x="740520" y="3713040"/>
            <a:ext cx="4716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>
            <a:off x="740520" y="3800880"/>
            <a:ext cx="47160" cy="471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>
            <a:off x="740520" y="3888000"/>
            <a:ext cx="47160" cy="40320"/>
          </a:xfrm>
          <a:custGeom>
            <a:avLst/>
            <a:gdLst/>
            <a:ahLst/>
            <a:rect l="l" t="t" r="r" b="b"/>
            <a:pathLst>
              <a:path w="42" h="36">
                <a:moveTo>
                  <a:pt x="0" y="32"/>
                </a:move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30" y="36"/>
                  <a:pt x="36" y="36"/>
                  <a:pt x="42" y="36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lnTo>
                  <a:pt x="0" y="32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>
            <a:off x="652680" y="3713040"/>
            <a:ext cx="47880" cy="4968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>
            <a:off x="652680" y="3800880"/>
            <a:ext cx="47880" cy="47160"/>
          </a:xfrm>
          <a:prstGeom prst="rect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6"/>
          <p:cNvSpPr/>
          <p:nvPr/>
        </p:nvSpPr>
        <p:spPr>
          <a:xfrm>
            <a:off x="652680" y="3888000"/>
            <a:ext cx="47880" cy="28080"/>
          </a:xfrm>
          <a:custGeom>
            <a:avLst/>
            <a:gdLst/>
            <a:ahLst/>
            <a:rect l="l" t="t" r="r" b="b"/>
            <a:pathLst>
              <a:path w="67" h="41">
                <a:moveTo>
                  <a:pt x="0" y="19"/>
                </a:move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7" y="21"/>
                </a:lnTo>
                <a:lnTo>
                  <a:pt x="8" y="22"/>
                </a:lnTo>
                <a:lnTo>
                  <a:pt x="10" y="22"/>
                </a:lnTo>
                <a:lnTo>
                  <a:pt x="10" y="22"/>
                </a:lnTo>
                <a:lnTo>
                  <a:pt x="10" y="22"/>
                </a:lnTo>
                <a:lnTo>
                  <a:pt x="11" y="24"/>
                </a:lnTo>
                <a:lnTo>
                  <a:pt x="13" y="24"/>
                </a:lnTo>
                <a:lnTo>
                  <a:pt x="13" y="24"/>
                </a:lnTo>
                <a:lnTo>
                  <a:pt x="15" y="24"/>
                </a:lnTo>
                <a:lnTo>
                  <a:pt x="16" y="25"/>
                </a:lnTo>
                <a:lnTo>
                  <a:pt x="16" y="25"/>
                </a:lnTo>
                <a:lnTo>
                  <a:pt x="18" y="25"/>
                </a:lnTo>
                <a:lnTo>
                  <a:pt x="19" y="25"/>
                </a:lnTo>
                <a:lnTo>
                  <a:pt x="23" y="27"/>
                </a:lnTo>
                <a:lnTo>
                  <a:pt x="23" y="27"/>
                </a:lnTo>
                <a:lnTo>
                  <a:pt x="24" y="27"/>
                </a:lnTo>
                <a:lnTo>
                  <a:pt x="24" y="29"/>
                </a:lnTo>
                <a:lnTo>
                  <a:pt x="24" y="29"/>
                </a:lnTo>
                <a:lnTo>
                  <a:pt x="27" y="29"/>
                </a:lnTo>
                <a:lnTo>
                  <a:pt x="27" y="29"/>
                </a:lnTo>
                <a:lnTo>
                  <a:pt x="29" y="30"/>
                </a:lnTo>
                <a:lnTo>
                  <a:pt x="29" y="30"/>
                </a:lnTo>
                <a:lnTo>
                  <a:pt x="31" y="30"/>
                </a:lnTo>
                <a:lnTo>
                  <a:pt x="31" y="30"/>
                </a:lnTo>
                <a:lnTo>
                  <a:pt x="32" y="30"/>
                </a:lnTo>
                <a:lnTo>
                  <a:pt x="34" y="32"/>
                </a:lnTo>
                <a:lnTo>
                  <a:pt x="34" y="32"/>
                </a:lnTo>
                <a:lnTo>
                  <a:pt x="34" y="32"/>
                </a:lnTo>
                <a:lnTo>
                  <a:pt x="35" y="32"/>
                </a:lnTo>
                <a:lnTo>
                  <a:pt x="37" y="32"/>
                </a:lnTo>
                <a:lnTo>
                  <a:pt x="37" y="32"/>
                </a:lnTo>
                <a:lnTo>
                  <a:pt x="38" y="32"/>
                </a:lnTo>
                <a:lnTo>
                  <a:pt x="40" y="33"/>
                </a:lnTo>
                <a:lnTo>
                  <a:pt x="42" y="33"/>
                </a:lnTo>
                <a:lnTo>
                  <a:pt x="42" y="33"/>
                </a:lnTo>
                <a:lnTo>
                  <a:pt x="43" y="33"/>
                </a:lnTo>
                <a:lnTo>
                  <a:pt x="43" y="35"/>
                </a:lnTo>
                <a:lnTo>
                  <a:pt x="45" y="35"/>
                </a:lnTo>
                <a:lnTo>
                  <a:pt x="45" y="35"/>
                </a:lnTo>
                <a:lnTo>
                  <a:pt x="48" y="35"/>
                </a:lnTo>
                <a:lnTo>
                  <a:pt x="48" y="37"/>
                </a:lnTo>
                <a:lnTo>
                  <a:pt x="50" y="37"/>
                </a:lnTo>
                <a:lnTo>
                  <a:pt x="51" y="37"/>
                </a:lnTo>
                <a:lnTo>
                  <a:pt x="53" y="37"/>
                </a:lnTo>
                <a:lnTo>
                  <a:pt x="53" y="37"/>
                </a:lnTo>
                <a:lnTo>
                  <a:pt x="56" y="38"/>
                </a:lnTo>
                <a:lnTo>
                  <a:pt x="56" y="38"/>
                </a:lnTo>
                <a:lnTo>
                  <a:pt x="57" y="38"/>
                </a:lnTo>
                <a:lnTo>
                  <a:pt x="59" y="38"/>
                </a:lnTo>
                <a:lnTo>
                  <a:pt x="59" y="40"/>
                </a:lnTo>
                <a:lnTo>
                  <a:pt x="61" y="40"/>
                </a:lnTo>
                <a:lnTo>
                  <a:pt x="61" y="40"/>
                </a:lnTo>
                <a:lnTo>
                  <a:pt x="62" y="40"/>
                </a:lnTo>
                <a:lnTo>
                  <a:pt x="62" y="40"/>
                </a:lnTo>
                <a:lnTo>
                  <a:pt x="64" y="40"/>
                </a:lnTo>
                <a:lnTo>
                  <a:pt x="64" y="40"/>
                </a:lnTo>
                <a:lnTo>
                  <a:pt x="64" y="40"/>
                </a:lnTo>
                <a:lnTo>
                  <a:pt x="67" y="41"/>
                </a:lnTo>
                <a:lnTo>
                  <a:pt x="67" y="0"/>
                </a:lnTo>
                <a:lnTo>
                  <a:pt x="0" y="0"/>
                </a:lnTo>
                <a:lnTo>
                  <a:pt x="0" y="19"/>
                </a:lnTo>
                <a:lnTo>
                  <a:pt x="0" y="19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7"/>
          <p:cNvSpPr/>
          <p:nvPr/>
        </p:nvSpPr>
        <p:spPr>
          <a:xfrm>
            <a:off x="605160" y="3743640"/>
            <a:ext cx="9000" cy="19080"/>
          </a:xfrm>
          <a:custGeom>
            <a:avLst/>
            <a:gdLst/>
            <a:ahLst/>
            <a:rect l="l" t="t" r="r" b="b"/>
            <a:pathLst>
              <a:path w="16" h="29">
                <a:moveTo>
                  <a:pt x="16" y="0"/>
                </a:moveTo>
                <a:lnTo>
                  <a:pt x="15" y="0"/>
                </a:lnTo>
                <a:lnTo>
                  <a:pt x="15" y="0"/>
                </a:lnTo>
                <a:lnTo>
                  <a:pt x="15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5"/>
                </a:lnTo>
                <a:lnTo>
                  <a:pt x="12" y="6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10"/>
                </a:lnTo>
                <a:lnTo>
                  <a:pt x="10" y="11"/>
                </a:lnTo>
                <a:lnTo>
                  <a:pt x="8" y="11"/>
                </a:lnTo>
                <a:lnTo>
                  <a:pt x="8" y="11"/>
                </a:lnTo>
                <a:lnTo>
                  <a:pt x="8" y="11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21"/>
                </a:lnTo>
                <a:lnTo>
                  <a:pt x="4" y="21"/>
                </a:lnTo>
                <a:lnTo>
                  <a:pt x="4" y="22"/>
                </a:lnTo>
                <a:lnTo>
                  <a:pt x="2" y="22"/>
                </a:lnTo>
                <a:lnTo>
                  <a:pt x="2" y="25"/>
                </a:lnTo>
                <a:lnTo>
                  <a:pt x="0" y="27"/>
                </a:lnTo>
                <a:lnTo>
                  <a:pt x="0" y="27"/>
                </a:lnTo>
                <a:lnTo>
                  <a:pt x="0" y="29"/>
                </a:lnTo>
                <a:lnTo>
                  <a:pt x="16" y="29"/>
                </a:lnTo>
                <a:lnTo>
                  <a:pt x="16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8"/>
          <p:cNvSpPr/>
          <p:nvPr/>
        </p:nvSpPr>
        <p:spPr>
          <a:xfrm>
            <a:off x="571320" y="3800880"/>
            <a:ext cx="42840" cy="47160"/>
          </a:xfrm>
          <a:custGeom>
            <a:avLst/>
            <a:gdLst/>
            <a:ahLst/>
            <a:rect l="l" t="t" r="r" b="b"/>
            <a:pathLst>
              <a:path w="60" h="66">
                <a:moveTo>
                  <a:pt x="25" y="0"/>
                </a:moveTo>
                <a:lnTo>
                  <a:pt x="24" y="1"/>
                </a:lnTo>
                <a:lnTo>
                  <a:pt x="24" y="1"/>
                </a:lnTo>
                <a:lnTo>
                  <a:pt x="24" y="1"/>
                </a:lnTo>
                <a:lnTo>
                  <a:pt x="24" y="3"/>
                </a:lnTo>
                <a:lnTo>
                  <a:pt x="24" y="3"/>
                </a:lnTo>
                <a:lnTo>
                  <a:pt x="22" y="4"/>
                </a:lnTo>
                <a:lnTo>
                  <a:pt x="22" y="4"/>
                </a:lnTo>
                <a:lnTo>
                  <a:pt x="22" y="6"/>
                </a:lnTo>
                <a:lnTo>
                  <a:pt x="22" y="6"/>
                </a:lnTo>
                <a:lnTo>
                  <a:pt x="22" y="6"/>
                </a:lnTo>
                <a:lnTo>
                  <a:pt x="22" y="8"/>
                </a:lnTo>
                <a:lnTo>
                  <a:pt x="21" y="9"/>
                </a:lnTo>
                <a:lnTo>
                  <a:pt x="21" y="9"/>
                </a:lnTo>
                <a:lnTo>
                  <a:pt x="21" y="9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19" y="14"/>
                </a:lnTo>
                <a:lnTo>
                  <a:pt x="19" y="14"/>
                </a:lnTo>
                <a:lnTo>
                  <a:pt x="19" y="14"/>
                </a:lnTo>
                <a:lnTo>
                  <a:pt x="19" y="16"/>
                </a:lnTo>
                <a:lnTo>
                  <a:pt x="19" y="17"/>
                </a:lnTo>
                <a:lnTo>
                  <a:pt x="17" y="17"/>
                </a:lnTo>
                <a:lnTo>
                  <a:pt x="17" y="19"/>
                </a:lnTo>
                <a:lnTo>
                  <a:pt x="17" y="19"/>
                </a:lnTo>
                <a:lnTo>
                  <a:pt x="17" y="20"/>
                </a:lnTo>
                <a:lnTo>
                  <a:pt x="17" y="20"/>
                </a:lnTo>
                <a:lnTo>
                  <a:pt x="16" y="22"/>
                </a:lnTo>
                <a:lnTo>
                  <a:pt x="16" y="22"/>
                </a:lnTo>
                <a:lnTo>
                  <a:pt x="16" y="23"/>
                </a:lnTo>
                <a:lnTo>
                  <a:pt x="16" y="23"/>
                </a:lnTo>
                <a:lnTo>
                  <a:pt x="16" y="23"/>
                </a:lnTo>
                <a:lnTo>
                  <a:pt x="16" y="25"/>
                </a:lnTo>
                <a:lnTo>
                  <a:pt x="16" y="27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30"/>
                </a:lnTo>
                <a:lnTo>
                  <a:pt x="14" y="30"/>
                </a:lnTo>
                <a:lnTo>
                  <a:pt x="14" y="30"/>
                </a:lnTo>
                <a:lnTo>
                  <a:pt x="13" y="31"/>
                </a:lnTo>
                <a:lnTo>
                  <a:pt x="13" y="31"/>
                </a:lnTo>
                <a:lnTo>
                  <a:pt x="13" y="33"/>
                </a:lnTo>
                <a:lnTo>
                  <a:pt x="13" y="33"/>
                </a:lnTo>
                <a:lnTo>
                  <a:pt x="13" y="35"/>
                </a:lnTo>
                <a:lnTo>
                  <a:pt x="13" y="35"/>
                </a:lnTo>
                <a:lnTo>
                  <a:pt x="11" y="36"/>
                </a:lnTo>
                <a:lnTo>
                  <a:pt x="11" y="36"/>
                </a:lnTo>
                <a:lnTo>
                  <a:pt x="11" y="38"/>
                </a:lnTo>
                <a:lnTo>
                  <a:pt x="11" y="38"/>
                </a:lnTo>
                <a:lnTo>
                  <a:pt x="11" y="39"/>
                </a:lnTo>
                <a:lnTo>
                  <a:pt x="10" y="39"/>
                </a:lnTo>
                <a:lnTo>
                  <a:pt x="10" y="39"/>
                </a:lnTo>
                <a:lnTo>
                  <a:pt x="10" y="41"/>
                </a:lnTo>
                <a:lnTo>
                  <a:pt x="10" y="43"/>
                </a:lnTo>
                <a:lnTo>
                  <a:pt x="10" y="43"/>
                </a:lnTo>
                <a:lnTo>
                  <a:pt x="10" y="43"/>
                </a:lnTo>
                <a:lnTo>
                  <a:pt x="10" y="44"/>
                </a:lnTo>
                <a:lnTo>
                  <a:pt x="8" y="44"/>
                </a:lnTo>
                <a:lnTo>
                  <a:pt x="8" y="46"/>
                </a:lnTo>
                <a:lnTo>
                  <a:pt x="6" y="49"/>
                </a:lnTo>
                <a:lnTo>
                  <a:pt x="6" y="50"/>
                </a:lnTo>
                <a:lnTo>
                  <a:pt x="6" y="50"/>
                </a:lnTo>
                <a:lnTo>
                  <a:pt x="6" y="52"/>
                </a:lnTo>
                <a:lnTo>
                  <a:pt x="6" y="52"/>
                </a:lnTo>
                <a:lnTo>
                  <a:pt x="6" y="52"/>
                </a:lnTo>
                <a:lnTo>
                  <a:pt x="5" y="54"/>
                </a:lnTo>
                <a:lnTo>
                  <a:pt x="5" y="55"/>
                </a:lnTo>
                <a:lnTo>
                  <a:pt x="5" y="55"/>
                </a:lnTo>
                <a:lnTo>
                  <a:pt x="5" y="55"/>
                </a:lnTo>
                <a:lnTo>
                  <a:pt x="5" y="57"/>
                </a:lnTo>
                <a:lnTo>
                  <a:pt x="3" y="58"/>
                </a:lnTo>
                <a:lnTo>
                  <a:pt x="3" y="58"/>
                </a:lnTo>
                <a:lnTo>
                  <a:pt x="3" y="58"/>
                </a:lnTo>
                <a:lnTo>
                  <a:pt x="3" y="60"/>
                </a:lnTo>
                <a:lnTo>
                  <a:pt x="3" y="60"/>
                </a:lnTo>
                <a:lnTo>
                  <a:pt x="3" y="62"/>
                </a:lnTo>
                <a:lnTo>
                  <a:pt x="2" y="63"/>
                </a:lnTo>
                <a:lnTo>
                  <a:pt x="2" y="63"/>
                </a:lnTo>
                <a:lnTo>
                  <a:pt x="2" y="63"/>
                </a:lnTo>
                <a:lnTo>
                  <a:pt x="2" y="65"/>
                </a:lnTo>
                <a:lnTo>
                  <a:pt x="2" y="66"/>
                </a:lnTo>
                <a:lnTo>
                  <a:pt x="2" y="66"/>
                </a:lnTo>
                <a:lnTo>
                  <a:pt x="0" y="66"/>
                </a:lnTo>
                <a:lnTo>
                  <a:pt x="60" y="66"/>
                </a:lnTo>
                <a:lnTo>
                  <a:pt x="60" y="0"/>
                </a:lnTo>
                <a:lnTo>
                  <a:pt x="25" y="0"/>
                </a:ln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9"/>
          <p:cNvSpPr/>
          <p:nvPr/>
        </p:nvSpPr>
        <p:spPr>
          <a:xfrm>
            <a:off x="749520" y="3491640"/>
            <a:ext cx="114480" cy="232560"/>
          </a:xfrm>
          <a:custGeom>
            <a:avLst/>
            <a:gdLst/>
            <a:ahLst/>
            <a:rect l="l" t="t" r="r" b="b"/>
            <a:pathLst>
              <a:path w="97" h="194">
                <a:moveTo>
                  <a:pt x="0" y="0"/>
                </a:moveTo>
                <a:cubicBezTo>
                  <a:pt x="97" y="0"/>
                  <a:pt x="97" y="0"/>
                  <a:pt x="97" y="0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88"/>
                  <a:pt x="0" y="194"/>
                  <a:pt x="0" y="141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>
            <a:off x="749520" y="3576600"/>
            <a:ext cx="114480" cy="78480"/>
          </a:xfrm>
          <a:custGeom>
            <a:avLst/>
            <a:gdLst/>
            <a:ahLst/>
            <a:rect l="l" t="t" r="r" b="b"/>
            <a:pathLst>
              <a:path w="154" h="107">
                <a:moveTo>
                  <a:pt x="154" y="29"/>
                </a:moveTo>
                <a:lnTo>
                  <a:pt x="154" y="0"/>
                </a:lnTo>
                <a:lnTo>
                  <a:pt x="0" y="0"/>
                </a:lnTo>
                <a:lnTo>
                  <a:pt x="0" y="107"/>
                </a:lnTo>
                <a:lnTo>
                  <a:pt x="154" y="2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>
            <a:off x="558360" y="3274560"/>
            <a:ext cx="497880" cy="327240"/>
          </a:xfrm>
          <a:custGeom>
            <a:avLst/>
            <a:gdLst/>
            <a:ahLst/>
            <a:rect l="l" t="t" r="r" b="b"/>
            <a:pathLst>
              <a:path w="413" h="272">
                <a:moveTo>
                  <a:pt x="207" y="0"/>
                </a:moveTo>
                <a:cubicBezTo>
                  <a:pt x="413" y="0"/>
                  <a:pt x="329" y="272"/>
                  <a:pt x="207" y="272"/>
                </a:cubicBezTo>
                <a:cubicBezTo>
                  <a:pt x="84" y="272"/>
                  <a:pt x="0" y="0"/>
                  <a:pt x="207" y="0"/>
                </a:cubicBezTo>
                <a:close/>
              </a:path>
            </a:pathLst>
          </a:custGeom>
          <a:solidFill>
            <a:srgbClr val="f7d6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>
            <a:off x="629640" y="3214080"/>
            <a:ext cx="354960" cy="265320"/>
          </a:xfrm>
          <a:custGeom>
            <a:avLst/>
            <a:gdLst/>
            <a:ahLst/>
            <a:rect l="l" t="t" r="r" b="b"/>
            <a:pathLst>
              <a:path w="295" h="221">
                <a:moveTo>
                  <a:pt x="145" y="83"/>
                </a:moveTo>
                <a:cubicBezTo>
                  <a:pt x="215" y="83"/>
                  <a:pt x="251" y="123"/>
                  <a:pt x="255" y="166"/>
                </a:cubicBezTo>
                <a:cubicBezTo>
                  <a:pt x="258" y="209"/>
                  <a:pt x="265" y="201"/>
                  <a:pt x="280" y="169"/>
                </a:cubicBezTo>
                <a:cubicBezTo>
                  <a:pt x="295" y="137"/>
                  <a:pt x="258" y="0"/>
                  <a:pt x="151" y="0"/>
                </a:cubicBezTo>
                <a:cubicBezTo>
                  <a:pt x="44" y="0"/>
                  <a:pt x="0" y="106"/>
                  <a:pt x="15" y="164"/>
                </a:cubicBezTo>
                <a:cubicBezTo>
                  <a:pt x="30" y="221"/>
                  <a:pt x="30" y="208"/>
                  <a:pt x="39" y="164"/>
                </a:cubicBezTo>
                <a:cubicBezTo>
                  <a:pt x="49" y="120"/>
                  <a:pt x="69" y="85"/>
                  <a:pt x="145" y="83"/>
                </a:cubicBezTo>
                <a:close/>
              </a:path>
            </a:pathLst>
          </a:custGeom>
          <a:solidFill>
            <a:srgbClr val="7d5f5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>
            <a:off x="651600" y="3161160"/>
            <a:ext cx="311400" cy="277560"/>
          </a:xfrm>
          <a:custGeom>
            <a:avLst/>
            <a:gdLst/>
            <a:ahLst/>
            <a:rect l="l" t="t" r="r" b="b"/>
            <a:pathLst>
              <a:path w="259" h="231">
                <a:moveTo>
                  <a:pt x="241" y="83"/>
                </a:moveTo>
                <a:cubicBezTo>
                  <a:pt x="254" y="175"/>
                  <a:pt x="254" y="175"/>
                  <a:pt x="254" y="175"/>
                </a:cubicBezTo>
                <a:cubicBezTo>
                  <a:pt x="259" y="208"/>
                  <a:pt x="220" y="231"/>
                  <a:pt x="200" y="2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40" y="231"/>
                  <a:pt x="0" y="208"/>
                  <a:pt x="5" y="175"/>
                </a:cubicBezTo>
                <a:cubicBezTo>
                  <a:pt x="18" y="83"/>
                  <a:pt x="18" y="83"/>
                  <a:pt x="18" y="83"/>
                </a:cubicBezTo>
                <a:cubicBezTo>
                  <a:pt x="29" y="0"/>
                  <a:pt x="230" y="0"/>
                  <a:pt x="241" y="83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>
            <a:off x="592200" y="3297240"/>
            <a:ext cx="430560" cy="155160"/>
          </a:xfrm>
          <a:prstGeom prst="ellipse">
            <a:avLst/>
          </a:pr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>
            <a:off x="664920" y="3314160"/>
            <a:ext cx="282240" cy="271440"/>
          </a:xfrm>
          <a:custGeom>
            <a:avLst/>
            <a:gdLst/>
            <a:ahLst/>
            <a:rect l="l" t="t" r="r" b="b"/>
            <a:pathLst>
              <a:path w="235" h="226">
                <a:moveTo>
                  <a:pt x="119" y="0"/>
                </a:moveTo>
                <a:cubicBezTo>
                  <a:pt x="209" y="0"/>
                  <a:pt x="235" y="69"/>
                  <a:pt x="227" y="128"/>
                </a:cubicBezTo>
                <a:cubicBezTo>
                  <a:pt x="220" y="189"/>
                  <a:pt x="178" y="226"/>
                  <a:pt x="119" y="226"/>
                </a:cubicBezTo>
                <a:cubicBezTo>
                  <a:pt x="61" y="226"/>
                  <a:pt x="20" y="190"/>
                  <a:pt x="10" y="132"/>
                </a:cubicBezTo>
                <a:cubicBezTo>
                  <a:pt x="0" y="71"/>
                  <a:pt x="25" y="0"/>
                  <a:pt x="11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>
            <a:off x="809280" y="3323520"/>
            <a:ext cx="172080" cy="278280"/>
          </a:xfrm>
          <a:custGeom>
            <a:avLst/>
            <a:gdLst/>
            <a:ahLst/>
            <a:rect l="l" t="t" r="r" b="b"/>
            <a:pathLst>
              <a:path w="144" h="232">
                <a:moveTo>
                  <a:pt x="120" y="34"/>
                </a:moveTo>
                <a:cubicBezTo>
                  <a:pt x="144" y="115"/>
                  <a:pt x="80" y="232"/>
                  <a:pt x="0" y="232"/>
                </a:cubicBezTo>
                <a:cubicBezTo>
                  <a:pt x="0" y="3"/>
                  <a:pt x="0" y="3"/>
                  <a:pt x="0" y="3"/>
                </a:cubicBezTo>
                <a:cubicBezTo>
                  <a:pt x="27" y="0"/>
                  <a:pt x="64" y="2"/>
                  <a:pt x="82" y="13"/>
                </a:cubicBezTo>
                <a:cubicBezTo>
                  <a:pt x="95" y="21"/>
                  <a:pt x="109" y="29"/>
                  <a:pt x="12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>
            <a:off x="713880" y="3187800"/>
            <a:ext cx="187920" cy="104040"/>
          </a:xfrm>
          <a:custGeom>
            <a:avLst/>
            <a:gdLst/>
            <a:ahLst/>
            <a:rect l="l" t="t" r="r" b="b"/>
            <a:pathLst>
              <a:path w="158" h="88">
                <a:moveTo>
                  <a:pt x="0" y="88"/>
                </a:moveTo>
                <a:cubicBezTo>
                  <a:pt x="22" y="48"/>
                  <a:pt x="46" y="0"/>
                  <a:pt x="80" y="1"/>
                </a:cubicBezTo>
                <a:cubicBezTo>
                  <a:pt x="113" y="0"/>
                  <a:pt x="136" y="44"/>
                  <a:pt x="158" y="83"/>
                </a:cubicBezTo>
                <a:cubicBezTo>
                  <a:pt x="136" y="80"/>
                  <a:pt x="113" y="77"/>
                  <a:pt x="89" y="77"/>
                </a:cubicBezTo>
                <a:cubicBezTo>
                  <a:pt x="57" y="77"/>
                  <a:pt x="26" y="81"/>
                  <a:pt x="0" y="88"/>
                </a:cubicBezTo>
                <a:close/>
              </a:path>
            </a:pathLst>
          </a:custGeom>
          <a:solidFill>
            <a:srgbClr val="eaac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8"/>
          <p:cNvSpPr/>
          <p:nvPr/>
        </p:nvSpPr>
        <p:spPr>
          <a:xfrm>
            <a:off x="633240" y="3308040"/>
            <a:ext cx="333360" cy="153720"/>
          </a:xfrm>
          <a:custGeom>
            <a:avLst/>
            <a:gdLst/>
            <a:ahLst/>
            <a:rect l="l" t="t" r="r" b="b"/>
            <a:pathLst>
              <a:path w="277" h="129">
                <a:moveTo>
                  <a:pt x="246" y="79"/>
                </a:moveTo>
                <a:cubicBezTo>
                  <a:pt x="246" y="56"/>
                  <a:pt x="227" y="32"/>
                  <a:pt x="213" y="25"/>
                </a:cubicBezTo>
                <a:cubicBezTo>
                  <a:pt x="199" y="18"/>
                  <a:pt x="130" y="27"/>
                  <a:pt x="94" y="50"/>
                </a:cubicBezTo>
                <a:cubicBezTo>
                  <a:pt x="55" y="74"/>
                  <a:pt x="48" y="93"/>
                  <a:pt x="45" y="115"/>
                </a:cubicBezTo>
                <a:cubicBezTo>
                  <a:pt x="45" y="122"/>
                  <a:pt x="43" y="129"/>
                  <a:pt x="39" y="128"/>
                </a:cubicBezTo>
                <a:cubicBezTo>
                  <a:pt x="27" y="124"/>
                  <a:pt x="25" y="90"/>
                  <a:pt x="15" y="84"/>
                </a:cubicBezTo>
                <a:cubicBezTo>
                  <a:pt x="0" y="75"/>
                  <a:pt x="7" y="61"/>
                  <a:pt x="12" y="39"/>
                </a:cubicBezTo>
                <a:cubicBezTo>
                  <a:pt x="18" y="16"/>
                  <a:pt x="85" y="4"/>
                  <a:pt x="140" y="2"/>
                </a:cubicBezTo>
                <a:cubicBezTo>
                  <a:pt x="195" y="0"/>
                  <a:pt x="236" y="13"/>
                  <a:pt x="253" y="28"/>
                </a:cubicBezTo>
                <a:cubicBezTo>
                  <a:pt x="270" y="44"/>
                  <a:pt x="277" y="69"/>
                  <a:pt x="269" y="91"/>
                </a:cubicBezTo>
                <a:cubicBezTo>
                  <a:pt x="264" y="106"/>
                  <a:pt x="258" y="125"/>
                  <a:pt x="247" y="122"/>
                </a:cubicBezTo>
                <a:cubicBezTo>
                  <a:pt x="242" y="120"/>
                  <a:pt x="247" y="92"/>
                  <a:pt x="246" y="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>
            <a:off x="940320" y="3386160"/>
            <a:ext cx="39600" cy="77040"/>
          </a:xfrm>
          <a:custGeom>
            <a:avLst/>
            <a:gdLst/>
            <a:ahLst/>
            <a:rect l="l" t="t" r="r" b="b"/>
            <a:pathLst>
              <a:path w="35" h="66">
                <a:moveTo>
                  <a:pt x="24" y="2"/>
                </a:moveTo>
                <a:cubicBezTo>
                  <a:pt x="32" y="3"/>
                  <a:pt x="35" y="19"/>
                  <a:pt x="31" y="36"/>
                </a:cubicBezTo>
                <a:cubicBezTo>
                  <a:pt x="27" y="53"/>
                  <a:pt x="18" y="66"/>
                  <a:pt x="10" y="65"/>
                </a:cubicBezTo>
                <a:cubicBezTo>
                  <a:pt x="3" y="63"/>
                  <a:pt x="0" y="47"/>
                  <a:pt x="3" y="30"/>
                </a:cubicBezTo>
                <a:cubicBezTo>
                  <a:pt x="7" y="13"/>
                  <a:pt x="17" y="0"/>
                  <a:pt x="2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0"/>
          <p:cNvSpPr/>
          <p:nvPr/>
        </p:nvSpPr>
        <p:spPr>
          <a:xfrm>
            <a:off x="635760" y="3386160"/>
            <a:ext cx="39600" cy="77040"/>
          </a:xfrm>
          <a:custGeom>
            <a:avLst/>
            <a:gdLst/>
            <a:ahLst/>
            <a:rect l="l" t="t" r="r" b="b"/>
            <a:pathLst>
              <a:path w="35" h="66">
                <a:moveTo>
                  <a:pt x="10" y="2"/>
                </a:moveTo>
                <a:cubicBezTo>
                  <a:pt x="3" y="3"/>
                  <a:pt x="0" y="19"/>
                  <a:pt x="4" y="36"/>
                </a:cubicBezTo>
                <a:cubicBezTo>
                  <a:pt x="7" y="53"/>
                  <a:pt x="17" y="66"/>
                  <a:pt x="24" y="65"/>
                </a:cubicBezTo>
                <a:cubicBezTo>
                  <a:pt x="32" y="63"/>
                  <a:pt x="35" y="47"/>
                  <a:pt x="31" y="30"/>
                </a:cubicBezTo>
                <a:cubicBezTo>
                  <a:pt x="27" y="13"/>
                  <a:pt x="18" y="0"/>
                  <a:pt x="10" y="2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>
            <a:off x="635040" y="3673080"/>
            <a:ext cx="94680" cy="236160"/>
          </a:xfrm>
          <a:custGeom>
            <a:avLst/>
            <a:gdLst/>
            <a:ahLst/>
            <a:rect l="l" t="t" r="r" b="b"/>
            <a:pathLst>
              <a:path w="81" h="197">
                <a:moveTo>
                  <a:pt x="53" y="0"/>
                </a:moveTo>
                <a:cubicBezTo>
                  <a:pt x="12" y="0"/>
                  <a:pt x="4" y="6"/>
                  <a:pt x="2" y="33"/>
                </a:cubicBezTo>
                <a:cubicBezTo>
                  <a:pt x="0" y="60"/>
                  <a:pt x="7" y="125"/>
                  <a:pt x="33" y="161"/>
                </a:cubicBezTo>
                <a:cubicBezTo>
                  <a:pt x="58" y="197"/>
                  <a:pt x="45" y="156"/>
                  <a:pt x="48" y="127"/>
                </a:cubicBezTo>
                <a:cubicBezTo>
                  <a:pt x="52" y="98"/>
                  <a:pt x="57" y="168"/>
                  <a:pt x="69" y="135"/>
                </a:cubicBezTo>
                <a:cubicBezTo>
                  <a:pt x="81" y="103"/>
                  <a:pt x="65" y="81"/>
                  <a:pt x="53" y="0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>
            <a:off x="879840" y="3662280"/>
            <a:ext cx="114480" cy="257760"/>
          </a:xfrm>
          <a:custGeom>
            <a:avLst/>
            <a:gdLst/>
            <a:ahLst/>
            <a:rect l="l" t="t" r="r" b="b"/>
            <a:pathLst>
              <a:path w="97" h="215">
                <a:moveTo>
                  <a:pt x="55" y="22"/>
                </a:moveTo>
                <a:cubicBezTo>
                  <a:pt x="74" y="22"/>
                  <a:pt x="97" y="34"/>
                  <a:pt x="81" y="61"/>
                </a:cubicBezTo>
                <a:cubicBezTo>
                  <a:pt x="64" y="87"/>
                  <a:pt x="55" y="147"/>
                  <a:pt x="54" y="173"/>
                </a:cubicBezTo>
                <a:cubicBezTo>
                  <a:pt x="53" y="198"/>
                  <a:pt x="41" y="215"/>
                  <a:pt x="41" y="195"/>
                </a:cubicBezTo>
                <a:cubicBezTo>
                  <a:pt x="41" y="174"/>
                  <a:pt x="26" y="125"/>
                  <a:pt x="21" y="146"/>
                </a:cubicBezTo>
                <a:cubicBezTo>
                  <a:pt x="17" y="167"/>
                  <a:pt x="0" y="188"/>
                  <a:pt x="3" y="148"/>
                </a:cubicBezTo>
                <a:cubicBezTo>
                  <a:pt x="5" y="109"/>
                  <a:pt x="14" y="0"/>
                  <a:pt x="55" y="2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>
            <a:off x="673200" y="3619440"/>
            <a:ext cx="284400" cy="182880"/>
          </a:xfrm>
          <a:custGeom>
            <a:avLst/>
            <a:gdLst/>
            <a:ahLst/>
            <a:rect l="l" t="t" r="r" b="b"/>
            <a:pathLst>
              <a:path w="237" h="153">
                <a:moveTo>
                  <a:pt x="223" y="62"/>
                </a:moveTo>
                <a:cubicBezTo>
                  <a:pt x="187" y="101"/>
                  <a:pt x="79" y="153"/>
                  <a:pt x="8" y="61"/>
                </a:cubicBezTo>
                <a:cubicBezTo>
                  <a:pt x="0" y="37"/>
                  <a:pt x="2" y="24"/>
                  <a:pt x="23" y="30"/>
                </a:cubicBezTo>
                <a:cubicBezTo>
                  <a:pt x="21" y="8"/>
                  <a:pt x="41" y="0"/>
                  <a:pt x="61" y="10"/>
                </a:cubicBezTo>
                <a:cubicBezTo>
                  <a:pt x="89" y="40"/>
                  <a:pt x="151" y="24"/>
                  <a:pt x="163" y="5"/>
                </a:cubicBezTo>
                <a:cubicBezTo>
                  <a:pt x="181" y="0"/>
                  <a:pt x="193" y="8"/>
                  <a:pt x="193" y="33"/>
                </a:cubicBezTo>
                <a:cubicBezTo>
                  <a:pt x="230" y="15"/>
                  <a:pt x="237" y="43"/>
                  <a:pt x="223" y="62"/>
                </a:cubicBezTo>
                <a:close/>
              </a:path>
            </a:pathLst>
          </a:custGeom>
          <a:solidFill>
            <a:srgbClr val="f9d1c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>
            <a:off x="656280" y="3659400"/>
            <a:ext cx="292320" cy="157320"/>
          </a:xfrm>
          <a:custGeom>
            <a:avLst/>
            <a:gdLst/>
            <a:ahLst/>
            <a:rect l="l" t="t" r="r" b="b"/>
            <a:pathLst>
              <a:path w="243" h="132">
                <a:moveTo>
                  <a:pt x="223" y="75"/>
                </a:moveTo>
                <a:cubicBezTo>
                  <a:pt x="223" y="61"/>
                  <a:pt x="223" y="61"/>
                  <a:pt x="223" y="61"/>
                </a:cubicBezTo>
                <a:cubicBezTo>
                  <a:pt x="230" y="49"/>
                  <a:pt x="237" y="39"/>
                  <a:pt x="243" y="38"/>
                </a:cubicBezTo>
                <a:cubicBezTo>
                  <a:pt x="239" y="41"/>
                  <a:pt x="230" y="56"/>
                  <a:pt x="223" y="75"/>
                </a:cubicBezTo>
                <a:close/>
                <a:moveTo>
                  <a:pt x="223" y="49"/>
                </a:moveTo>
                <a:cubicBezTo>
                  <a:pt x="230" y="44"/>
                  <a:pt x="237" y="36"/>
                  <a:pt x="240" y="26"/>
                </a:cubicBezTo>
                <a:cubicBezTo>
                  <a:pt x="240" y="26"/>
                  <a:pt x="240" y="26"/>
                  <a:pt x="240" y="26"/>
                </a:cubicBezTo>
                <a:cubicBezTo>
                  <a:pt x="236" y="32"/>
                  <a:pt x="230" y="37"/>
                  <a:pt x="223" y="43"/>
                </a:cubicBezTo>
                <a:lnTo>
                  <a:pt x="223" y="49"/>
                </a:lnTo>
                <a:close/>
                <a:moveTo>
                  <a:pt x="223" y="43"/>
                </a:moveTo>
                <a:cubicBezTo>
                  <a:pt x="223" y="49"/>
                  <a:pt x="223" y="49"/>
                  <a:pt x="223" y="49"/>
                </a:cubicBezTo>
                <a:cubicBezTo>
                  <a:pt x="216" y="54"/>
                  <a:pt x="209" y="57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ubicBezTo>
                  <a:pt x="208" y="52"/>
                  <a:pt x="216" y="48"/>
                  <a:pt x="223" y="43"/>
                </a:cubicBezTo>
                <a:close/>
                <a:moveTo>
                  <a:pt x="223" y="61"/>
                </a:moveTo>
                <a:cubicBezTo>
                  <a:pt x="223" y="75"/>
                  <a:pt x="223" y="75"/>
                  <a:pt x="223" y="75"/>
                </a:cubicBezTo>
                <a:cubicBezTo>
                  <a:pt x="215" y="94"/>
                  <a:pt x="207" y="116"/>
                  <a:pt x="207" y="132"/>
                </a:cubicBezTo>
                <a:cubicBezTo>
                  <a:pt x="202" y="111"/>
                  <a:pt x="211" y="82"/>
                  <a:pt x="223" y="61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204" y="1"/>
                  <a:pt x="205" y="1"/>
                  <a:pt x="205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05" y="1"/>
                  <a:pt x="204" y="2"/>
                  <a:pt x="203" y="2"/>
                </a:cubicBezTo>
                <a:close/>
                <a:moveTo>
                  <a:pt x="28" y="118"/>
                </a:moveTo>
                <a:cubicBezTo>
                  <a:pt x="26" y="116"/>
                  <a:pt x="25" y="113"/>
                  <a:pt x="24" y="110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6"/>
                  <a:pt x="26" y="117"/>
                  <a:pt x="28" y="118"/>
                </a:cubicBezTo>
                <a:close/>
                <a:moveTo>
                  <a:pt x="203" y="2"/>
                </a:moveTo>
                <a:cubicBezTo>
                  <a:pt x="203" y="2"/>
                  <a:pt x="203" y="2"/>
                  <a:pt x="203" y="2"/>
                </a:cubicBezTo>
                <a:cubicBezTo>
                  <a:pt x="173" y="32"/>
                  <a:pt x="105" y="63"/>
                  <a:pt x="45" y="2"/>
                </a:cubicBezTo>
                <a:cubicBezTo>
                  <a:pt x="106" y="52"/>
                  <a:pt x="174" y="24"/>
                  <a:pt x="203" y="2"/>
                </a:cubicBezTo>
                <a:close/>
                <a:moveTo>
                  <a:pt x="203" y="55"/>
                </a:moveTo>
                <a:cubicBezTo>
                  <a:pt x="201" y="56"/>
                  <a:pt x="201" y="56"/>
                  <a:pt x="201" y="56"/>
                </a:cubicBezTo>
                <a:cubicBezTo>
                  <a:pt x="202" y="56"/>
                  <a:pt x="202" y="56"/>
                  <a:pt x="203" y="56"/>
                </a:cubicBezTo>
                <a:cubicBezTo>
                  <a:pt x="203" y="55"/>
                  <a:pt x="203" y="55"/>
                  <a:pt x="203" y="55"/>
                </a:cubicBezTo>
                <a:close/>
                <a:moveTo>
                  <a:pt x="24" y="39"/>
                </a:moveTo>
                <a:cubicBezTo>
                  <a:pt x="24" y="31"/>
                  <a:pt x="24" y="31"/>
                  <a:pt x="24" y="31"/>
                </a:cubicBezTo>
                <a:cubicBezTo>
                  <a:pt x="29" y="38"/>
                  <a:pt x="37" y="45"/>
                  <a:pt x="41" y="49"/>
                </a:cubicBezTo>
                <a:cubicBezTo>
                  <a:pt x="35" y="48"/>
                  <a:pt x="28" y="45"/>
                  <a:pt x="24" y="39"/>
                </a:cubicBezTo>
                <a:close/>
                <a:moveTo>
                  <a:pt x="24" y="110"/>
                </a:moveTo>
                <a:cubicBezTo>
                  <a:pt x="13" y="83"/>
                  <a:pt x="7" y="35"/>
                  <a:pt x="11" y="29"/>
                </a:cubicBezTo>
                <a:cubicBezTo>
                  <a:pt x="0" y="37"/>
                  <a:pt x="3" y="90"/>
                  <a:pt x="24" y="114"/>
                </a:cubicBezTo>
                <a:cubicBezTo>
                  <a:pt x="24" y="110"/>
                  <a:pt x="24" y="110"/>
                  <a:pt x="24" y="110"/>
                </a:cubicBezTo>
                <a:close/>
                <a:moveTo>
                  <a:pt x="24" y="31"/>
                </a:moveTo>
                <a:cubicBezTo>
                  <a:pt x="24" y="39"/>
                  <a:pt x="24" y="39"/>
                  <a:pt x="24" y="39"/>
                </a:cubicBezTo>
                <a:cubicBezTo>
                  <a:pt x="21" y="35"/>
                  <a:pt x="19" y="30"/>
                  <a:pt x="20" y="24"/>
                </a:cubicBezTo>
                <a:cubicBezTo>
                  <a:pt x="21" y="26"/>
                  <a:pt x="22" y="29"/>
                  <a:pt x="24" y="31"/>
                </a:cubicBez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5"/>
          <p:cNvSpPr/>
          <p:nvPr/>
        </p:nvSpPr>
        <p:spPr>
          <a:xfrm>
            <a:off x="660240" y="3396960"/>
            <a:ext cx="294480" cy="241560"/>
          </a:xfrm>
          <a:custGeom>
            <a:avLst/>
            <a:gdLst/>
            <a:ahLst/>
            <a:rect l="l" t="t" r="r" b="b"/>
            <a:pathLst>
              <a:path w="245" h="201">
                <a:moveTo>
                  <a:pt x="23" y="20"/>
                </a:moveTo>
                <a:cubicBezTo>
                  <a:pt x="18" y="40"/>
                  <a:pt x="20" y="88"/>
                  <a:pt x="39" y="104"/>
                </a:cubicBezTo>
                <a:cubicBezTo>
                  <a:pt x="58" y="119"/>
                  <a:pt x="69" y="122"/>
                  <a:pt x="73" y="104"/>
                </a:cubicBezTo>
                <a:cubicBezTo>
                  <a:pt x="79" y="70"/>
                  <a:pt x="166" y="70"/>
                  <a:pt x="172" y="104"/>
                </a:cubicBezTo>
                <a:cubicBezTo>
                  <a:pt x="175" y="122"/>
                  <a:pt x="186" y="119"/>
                  <a:pt x="206" y="104"/>
                </a:cubicBezTo>
                <a:cubicBezTo>
                  <a:pt x="225" y="88"/>
                  <a:pt x="226" y="40"/>
                  <a:pt x="221" y="20"/>
                </a:cubicBezTo>
                <a:cubicBezTo>
                  <a:pt x="224" y="0"/>
                  <a:pt x="239" y="1"/>
                  <a:pt x="235" y="16"/>
                </a:cubicBezTo>
                <a:cubicBezTo>
                  <a:pt x="232" y="24"/>
                  <a:pt x="237" y="35"/>
                  <a:pt x="239" y="42"/>
                </a:cubicBezTo>
                <a:cubicBezTo>
                  <a:pt x="245" y="68"/>
                  <a:pt x="240" y="96"/>
                  <a:pt x="222" y="127"/>
                </a:cubicBezTo>
                <a:cubicBezTo>
                  <a:pt x="179" y="201"/>
                  <a:pt x="65" y="201"/>
                  <a:pt x="23" y="127"/>
                </a:cubicBezTo>
                <a:cubicBezTo>
                  <a:pt x="5" y="96"/>
                  <a:pt x="0" y="68"/>
                  <a:pt x="6" y="42"/>
                </a:cubicBezTo>
                <a:cubicBezTo>
                  <a:pt x="8" y="35"/>
                  <a:pt x="13" y="24"/>
                  <a:pt x="10" y="16"/>
                </a:cubicBezTo>
                <a:cubicBezTo>
                  <a:pt x="6" y="1"/>
                  <a:pt x="21" y="0"/>
                  <a:pt x="23" y="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>
            <a:off x="754920" y="3503160"/>
            <a:ext cx="104760" cy="67320"/>
          </a:xfrm>
          <a:custGeom>
            <a:avLst/>
            <a:gdLst/>
            <a:ahLst/>
            <a:rect l="l" t="t" r="r" b="b"/>
            <a:pathLst>
              <a:path w="89" h="58">
                <a:moveTo>
                  <a:pt x="45" y="0"/>
                </a:moveTo>
                <a:cubicBezTo>
                  <a:pt x="69" y="0"/>
                  <a:pt x="89" y="14"/>
                  <a:pt x="89" y="31"/>
                </a:cubicBezTo>
                <a:cubicBezTo>
                  <a:pt x="89" y="43"/>
                  <a:pt x="89" y="58"/>
                  <a:pt x="71" y="58"/>
                </a:cubicBezTo>
                <a:cubicBezTo>
                  <a:pt x="53" y="58"/>
                  <a:pt x="58" y="43"/>
                  <a:pt x="45" y="43"/>
                </a:cubicBezTo>
                <a:cubicBezTo>
                  <a:pt x="31" y="43"/>
                  <a:pt x="35" y="58"/>
                  <a:pt x="17" y="58"/>
                </a:cubicBezTo>
                <a:cubicBezTo>
                  <a:pt x="1" y="58"/>
                  <a:pt x="0" y="42"/>
                  <a:pt x="0" y="31"/>
                </a:cubicBezTo>
                <a:cubicBezTo>
                  <a:pt x="0" y="14"/>
                  <a:pt x="20" y="0"/>
                  <a:pt x="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7"/>
          <p:cNvSpPr/>
          <p:nvPr/>
        </p:nvSpPr>
        <p:spPr>
          <a:xfrm>
            <a:off x="693000" y="3392280"/>
            <a:ext cx="227160" cy="74880"/>
          </a:xfrm>
          <a:custGeom>
            <a:avLst/>
            <a:gdLst/>
            <a:ahLst/>
            <a:rect l="l" t="t" r="r" b="b"/>
            <a:pathLst>
              <a:path w="190" h="64">
                <a:moveTo>
                  <a:pt x="143" y="64"/>
                </a:moveTo>
                <a:cubicBezTo>
                  <a:pt x="144" y="64"/>
                  <a:pt x="145" y="64"/>
                  <a:pt x="147" y="64"/>
                </a:cubicBezTo>
                <a:cubicBezTo>
                  <a:pt x="172" y="62"/>
                  <a:pt x="178" y="51"/>
                  <a:pt x="180" y="38"/>
                </a:cubicBezTo>
                <a:cubicBezTo>
                  <a:pt x="183" y="24"/>
                  <a:pt x="183" y="19"/>
                  <a:pt x="187" y="17"/>
                </a:cubicBezTo>
                <a:cubicBezTo>
                  <a:pt x="190" y="16"/>
                  <a:pt x="190" y="13"/>
                  <a:pt x="190" y="9"/>
                </a:cubicBezTo>
                <a:cubicBezTo>
                  <a:pt x="190" y="5"/>
                  <a:pt x="190" y="5"/>
                  <a:pt x="185" y="3"/>
                </a:cubicBezTo>
                <a:cubicBezTo>
                  <a:pt x="181" y="2"/>
                  <a:pt x="159" y="0"/>
                  <a:pt x="143" y="1"/>
                </a:cubicBezTo>
                <a:cubicBezTo>
                  <a:pt x="143" y="5"/>
                  <a:pt x="143" y="5"/>
                  <a:pt x="143" y="5"/>
                </a:cubicBezTo>
                <a:cubicBezTo>
                  <a:pt x="156" y="5"/>
                  <a:pt x="168" y="6"/>
                  <a:pt x="172" y="8"/>
                </a:cubicBezTo>
                <a:cubicBezTo>
                  <a:pt x="180" y="13"/>
                  <a:pt x="178" y="36"/>
                  <a:pt x="172" y="48"/>
                </a:cubicBezTo>
                <a:cubicBezTo>
                  <a:pt x="167" y="56"/>
                  <a:pt x="155" y="60"/>
                  <a:pt x="143" y="60"/>
                </a:cubicBezTo>
                <a:lnTo>
                  <a:pt x="143" y="64"/>
                </a:lnTo>
                <a:close/>
                <a:moveTo>
                  <a:pt x="95" y="9"/>
                </a:moveTo>
                <a:cubicBezTo>
                  <a:pt x="90" y="9"/>
                  <a:pt x="67" y="3"/>
                  <a:pt x="50" y="1"/>
                </a:cubicBezTo>
                <a:cubicBezTo>
                  <a:pt x="49" y="1"/>
                  <a:pt x="48" y="1"/>
                  <a:pt x="47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60" y="6"/>
                  <a:pt x="74" y="8"/>
                  <a:pt x="79" y="15"/>
                </a:cubicBezTo>
                <a:cubicBezTo>
                  <a:pt x="87" y="26"/>
                  <a:pt x="74" y="52"/>
                  <a:pt x="61" y="57"/>
                </a:cubicBezTo>
                <a:cubicBezTo>
                  <a:pt x="58" y="59"/>
                  <a:pt x="53" y="60"/>
                  <a:pt x="47" y="60"/>
                </a:cubicBezTo>
                <a:cubicBezTo>
                  <a:pt x="47" y="64"/>
                  <a:pt x="47" y="64"/>
                  <a:pt x="47" y="64"/>
                </a:cubicBezTo>
                <a:cubicBezTo>
                  <a:pt x="69" y="64"/>
                  <a:pt x="77" y="49"/>
                  <a:pt x="79" y="45"/>
                </a:cubicBezTo>
                <a:cubicBezTo>
                  <a:pt x="84" y="35"/>
                  <a:pt x="83" y="23"/>
                  <a:pt x="95" y="23"/>
                </a:cubicBezTo>
                <a:cubicBezTo>
                  <a:pt x="108" y="23"/>
                  <a:pt x="106" y="35"/>
                  <a:pt x="111" y="44"/>
                </a:cubicBezTo>
                <a:cubicBezTo>
                  <a:pt x="114" y="49"/>
                  <a:pt x="121" y="64"/>
                  <a:pt x="143" y="64"/>
                </a:cubicBezTo>
                <a:cubicBezTo>
                  <a:pt x="143" y="60"/>
                  <a:pt x="143" y="60"/>
                  <a:pt x="143" y="60"/>
                </a:cubicBezTo>
                <a:cubicBezTo>
                  <a:pt x="138" y="60"/>
                  <a:pt x="133" y="59"/>
                  <a:pt x="129" y="57"/>
                </a:cubicBezTo>
                <a:cubicBezTo>
                  <a:pt x="117" y="52"/>
                  <a:pt x="104" y="26"/>
                  <a:pt x="112" y="15"/>
                </a:cubicBezTo>
                <a:cubicBezTo>
                  <a:pt x="117" y="8"/>
                  <a:pt x="130" y="6"/>
                  <a:pt x="143" y="5"/>
                </a:cubicBezTo>
                <a:cubicBezTo>
                  <a:pt x="143" y="1"/>
                  <a:pt x="143" y="1"/>
                  <a:pt x="143" y="1"/>
                </a:cubicBezTo>
                <a:cubicBezTo>
                  <a:pt x="142" y="1"/>
                  <a:pt x="141" y="1"/>
                  <a:pt x="140" y="1"/>
                </a:cubicBezTo>
                <a:cubicBezTo>
                  <a:pt x="126" y="3"/>
                  <a:pt x="108" y="8"/>
                  <a:pt x="95" y="9"/>
                </a:cubicBezTo>
                <a:close/>
                <a:moveTo>
                  <a:pt x="47" y="1"/>
                </a:moveTo>
                <a:cubicBezTo>
                  <a:pt x="31" y="0"/>
                  <a:pt x="10" y="2"/>
                  <a:pt x="6" y="3"/>
                </a:cubicBezTo>
                <a:cubicBezTo>
                  <a:pt x="1" y="5"/>
                  <a:pt x="1" y="5"/>
                  <a:pt x="1" y="9"/>
                </a:cubicBezTo>
                <a:cubicBezTo>
                  <a:pt x="0" y="13"/>
                  <a:pt x="1" y="16"/>
                  <a:pt x="4" y="17"/>
                </a:cubicBezTo>
                <a:cubicBezTo>
                  <a:pt x="8" y="19"/>
                  <a:pt x="8" y="24"/>
                  <a:pt x="11" y="38"/>
                </a:cubicBezTo>
                <a:cubicBezTo>
                  <a:pt x="13" y="51"/>
                  <a:pt x="19" y="62"/>
                  <a:pt x="44" y="64"/>
                </a:cubicBezTo>
                <a:cubicBezTo>
                  <a:pt x="45" y="64"/>
                  <a:pt x="46" y="64"/>
                  <a:pt x="47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36" y="60"/>
                  <a:pt x="23" y="56"/>
                  <a:pt x="19" y="48"/>
                </a:cubicBezTo>
                <a:cubicBezTo>
                  <a:pt x="12" y="36"/>
                  <a:pt x="11" y="13"/>
                  <a:pt x="19" y="8"/>
                </a:cubicBezTo>
                <a:cubicBezTo>
                  <a:pt x="22" y="6"/>
                  <a:pt x="35" y="5"/>
                  <a:pt x="47" y="5"/>
                </a:cubicBezTo>
                <a:lnTo>
                  <a:pt x="47" y="1"/>
                </a:lnTo>
                <a:close/>
              </a:path>
            </a:pathLst>
          </a:custGeom>
          <a:solidFill>
            <a:srgbClr val="e47f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8"/>
          <p:cNvSpPr/>
          <p:nvPr/>
        </p:nvSpPr>
        <p:spPr>
          <a:xfrm>
            <a:off x="154440" y="3938760"/>
            <a:ext cx="132156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Anyone</a:t>
            </a:r>
            <a:endParaRPr b="1" lang="en-GB" sz="2400" spc="-1" strike="noStrike">
              <a:latin typeface="Arial"/>
            </a:endParaRPr>
          </a:p>
        </p:txBody>
      </p:sp>
      <p:pic>
        <p:nvPicPr>
          <p:cNvPr id="117" name="Picture 12" descr=""/>
          <p:cNvPicPr/>
          <p:nvPr/>
        </p:nvPicPr>
        <p:blipFill>
          <a:blip r:embed="rId1"/>
          <a:stretch/>
        </p:blipFill>
        <p:spPr>
          <a:xfrm>
            <a:off x="1322640" y="5088240"/>
            <a:ext cx="818280" cy="964800"/>
          </a:xfrm>
          <a:prstGeom prst="rect">
            <a:avLst/>
          </a:prstGeom>
          <a:ln>
            <a:noFill/>
          </a:ln>
        </p:spPr>
      </p:pic>
      <p:pic>
        <p:nvPicPr>
          <p:cNvPr id="118" name="Picture 194" descr=""/>
          <p:cNvPicPr/>
          <p:nvPr/>
        </p:nvPicPr>
        <p:blipFill>
          <a:blip r:embed="rId2"/>
          <a:stretch/>
        </p:blipFill>
        <p:spPr>
          <a:xfrm>
            <a:off x="10512000" y="4968000"/>
            <a:ext cx="553680" cy="652680"/>
          </a:xfrm>
          <a:prstGeom prst="rect">
            <a:avLst/>
          </a:prstGeom>
          <a:ln>
            <a:noFill/>
          </a:ln>
        </p:spPr>
      </p:pic>
      <p:sp>
        <p:nvSpPr>
          <p:cNvPr id="119" name="CustomShape 79"/>
          <p:cNvSpPr/>
          <p:nvPr/>
        </p:nvSpPr>
        <p:spPr>
          <a:xfrm>
            <a:off x="2454120" y="2493000"/>
            <a:ext cx="1536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DEV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0" name="CustomShape 80"/>
          <p:cNvSpPr/>
          <p:nvPr/>
        </p:nvSpPr>
        <p:spPr>
          <a:xfrm>
            <a:off x="3722400" y="4394160"/>
            <a:ext cx="1536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Reflect features in production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1" name="CustomShape 81"/>
          <p:cNvSpPr/>
          <p:nvPr/>
        </p:nvSpPr>
        <p:spPr>
          <a:xfrm>
            <a:off x="6363360" y="4429440"/>
            <a:ext cx="1536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Code is driven by scenarios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2" name="CustomShape 82"/>
          <p:cNvSpPr/>
          <p:nvPr/>
        </p:nvSpPr>
        <p:spPr>
          <a:xfrm>
            <a:off x="7703640" y="2615760"/>
            <a:ext cx="15361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Wrote it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en-GB" sz="1200" spc="-1" strike="noStrike">
                <a:solidFill>
                  <a:srgbClr val="595959"/>
                </a:solidFill>
                <a:latin typeface="Calibri"/>
                <a:ea typeface="DejaVu Sans"/>
              </a:rPr>
              <a:t>with PO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3" name="CustomShape 83"/>
          <p:cNvSpPr/>
          <p:nvPr/>
        </p:nvSpPr>
        <p:spPr>
          <a:xfrm>
            <a:off x="921240" y="6025680"/>
            <a:ext cx="16707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Production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4" name="CustomShape 84"/>
          <p:cNvSpPr/>
          <p:nvPr/>
        </p:nvSpPr>
        <p:spPr>
          <a:xfrm>
            <a:off x="9864000" y="5760000"/>
            <a:ext cx="190080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Integration tests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5" name="CustomShape 85"/>
          <p:cNvSpPr/>
          <p:nvPr/>
        </p:nvSpPr>
        <p:spPr>
          <a:xfrm>
            <a:off x="1800000" y="3673800"/>
            <a:ext cx="17784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0c6d6f"/>
                </a:solidFill>
                <a:latin typeface="Calibri"/>
                <a:ea typeface="DejaVu Sans"/>
              </a:rPr>
              <a:t>Easy acces to  documentation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6" name="CustomShape 86"/>
          <p:cNvSpPr/>
          <p:nvPr/>
        </p:nvSpPr>
        <p:spPr>
          <a:xfrm>
            <a:off x="504000" y="362160"/>
            <a:ext cx="113904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Acceptance Criteria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7" name="CustomShape 87"/>
          <p:cNvSpPr/>
          <p:nvPr/>
        </p:nvSpPr>
        <p:spPr>
          <a:xfrm>
            <a:off x="10669320" y="759600"/>
            <a:ext cx="104760" cy="3528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8"/>
          <p:cNvSpPr/>
          <p:nvPr/>
        </p:nvSpPr>
        <p:spPr>
          <a:xfrm>
            <a:off x="10632240" y="640440"/>
            <a:ext cx="33840" cy="33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9"/>
          <p:cNvSpPr/>
          <p:nvPr/>
        </p:nvSpPr>
        <p:spPr>
          <a:xfrm>
            <a:off x="10771920" y="640440"/>
            <a:ext cx="33840" cy="338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0"/>
          <p:cNvSpPr/>
          <p:nvPr/>
        </p:nvSpPr>
        <p:spPr>
          <a:xfrm>
            <a:off x="753840" y="3515040"/>
            <a:ext cx="94320" cy="31320"/>
          </a:xfrm>
          <a:custGeom>
            <a:avLst/>
            <a:gdLst/>
            <a:ahLst/>
            <a:rect l="l" t="t" r="r" b="b"/>
            <a:pathLst>
              <a:path w="175" h="62">
                <a:moveTo>
                  <a:pt x="4" y="18"/>
                </a:moveTo>
                <a:cubicBezTo>
                  <a:pt x="24" y="44"/>
                  <a:pt x="54" y="62"/>
                  <a:pt x="87" y="62"/>
                </a:cubicBezTo>
                <a:cubicBezTo>
                  <a:pt x="121" y="62"/>
                  <a:pt x="151" y="44"/>
                  <a:pt x="171" y="18"/>
                </a:cubicBezTo>
                <a:cubicBezTo>
                  <a:pt x="174" y="14"/>
                  <a:pt x="175" y="8"/>
                  <a:pt x="171" y="4"/>
                </a:cubicBezTo>
                <a:cubicBezTo>
                  <a:pt x="167" y="0"/>
                  <a:pt x="160" y="0"/>
                  <a:pt x="157" y="4"/>
                </a:cubicBezTo>
                <a:cubicBezTo>
                  <a:pt x="140" y="25"/>
                  <a:pt x="116" y="42"/>
                  <a:pt x="87" y="42"/>
                </a:cubicBezTo>
                <a:cubicBezTo>
                  <a:pt x="59" y="42"/>
                  <a:pt x="35" y="25"/>
                  <a:pt x="18" y="4"/>
                </a:cubicBezTo>
                <a:cubicBezTo>
                  <a:pt x="15" y="0"/>
                  <a:pt x="7" y="0"/>
                  <a:pt x="4" y="4"/>
                </a:cubicBezTo>
                <a:cubicBezTo>
                  <a:pt x="0" y="8"/>
                  <a:pt x="1" y="14"/>
                  <a:pt x="4" y="18"/>
                </a:cubicBezTo>
                <a:close/>
              </a:path>
            </a:pathLst>
          </a:cu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1"/>
          <p:cNvSpPr/>
          <p:nvPr/>
        </p:nvSpPr>
        <p:spPr>
          <a:xfrm>
            <a:off x="720360" y="3407400"/>
            <a:ext cx="30240" cy="302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2"/>
          <p:cNvSpPr/>
          <p:nvPr/>
        </p:nvSpPr>
        <p:spPr>
          <a:xfrm>
            <a:off x="846360" y="3407400"/>
            <a:ext cx="30240" cy="30240"/>
          </a:xfrm>
          <a:prstGeom prst="ellipse">
            <a:avLst/>
          </a:prstGeom>
          <a:solidFill>
            <a:srgbClr val="503d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528000" y="3068280"/>
            <a:ext cx="5184000" cy="1573200"/>
          </a:xfrm>
          <a:prstGeom prst="rect">
            <a:avLst/>
          </a:prstGeom>
          <a:ln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4"/>
          <a:stretch/>
        </p:blipFill>
        <p:spPr>
          <a:xfrm>
            <a:off x="10910520" y="308160"/>
            <a:ext cx="897480" cy="107856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5"/>
          <a:stretch/>
        </p:blipFill>
        <p:spPr>
          <a:xfrm>
            <a:off x="1645200" y="360000"/>
            <a:ext cx="842760" cy="864720"/>
          </a:xfrm>
          <a:prstGeom prst="rect">
            <a:avLst/>
          </a:prstGeom>
          <a:ln>
            <a:noFill/>
          </a:ln>
        </p:spPr>
      </p:pic>
      <p:pic>
        <p:nvPicPr>
          <p:cNvPr id="136" name="Picture 204" descr=""/>
          <p:cNvPicPr/>
          <p:nvPr/>
        </p:nvPicPr>
        <p:blipFill>
          <a:blip r:embed="rId6"/>
          <a:stretch/>
        </p:blipFill>
        <p:spPr>
          <a:xfrm>
            <a:off x="2469600" y="3083400"/>
            <a:ext cx="554400" cy="554400"/>
          </a:xfrm>
          <a:prstGeom prst="rect">
            <a:avLst/>
          </a:prstGeom>
          <a:ln>
            <a:noFill/>
          </a:ln>
        </p:spPr>
      </p:pic>
      <p:sp>
        <p:nvSpPr>
          <p:cNvPr id="137" name="CustomShape 93"/>
          <p:cNvSpPr/>
          <p:nvPr/>
        </p:nvSpPr>
        <p:spPr>
          <a:xfrm rot="5252400">
            <a:off x="9970200" y="3844080"/>
            <a:ext cx="1488960" cy="3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2a60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94"/>
          <p:cNvSpPr/>
          <p:nvPr/>
        </p:nvSpPr>
        <p:spPr>
          <a:xfrm flipV="1" rot="10830000">
            <a:off x="2880000" y="5975640"/>
            <a:ext cx="6983640" cy="6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2a60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5"/>
          <p:cNvSpPr/>
          <p:nvPr/>
        </p:nvSpPr>
        <p:spPr>
          <a:xfrm>
            <a:off x="4183200" y="3053160"/>
            <a:ext cx="373680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4800" spc="-1" strike="noStrike">
                <a:solidFill>
                  <a:srgbClr val="595959"/>
                </a:solidFill>
                <a:latin typeface="Calibri"/>
                <a:ea typeface="DejaVu Sans"/>
              </a:rPr>
              <a:t>BDD Scenarios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Application>LibreOffice/6.1.5.2$Linux_X86_64 LibreOffice_project/10$Build-2</Application>
  <Words>3412</Words>
  <Paragraphs>718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2018-06-26T12:47:40Z</dcterms:created>
  <dc:creator>Andrius Busilas</dc:creator>
  <dc:description/>
  <dc:language>en-GB</dc:language>
  <cp:lastModifiedBy/>
  <dcterms:modified xsi:type="dcterms:W3CDTF">2019-12-04T10:15:19Z</dcterms:modified>
  <cp:revision>126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56</vt:i4>
  </property>
</Properties>
</file>