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3.xml" ContentType="application/vnd.openxmlformats-officedocument.customXml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4705200"/>
            <a:ext cx="990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62800" y="-184320"/>
            <a:ext cx="657108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195640" y="158400"/>
            <a:ext cx="1503360" cy="51804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  <a:ea typeface="DejaVu Sans"/>
              </a:rPr>
              <a:t>Specification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367080" y="414720"/>
            <a:ext cx="1504080" cy="51840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326760" y="916200"/>
            <a:ext cx="1836000" cy="51840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  <a:ea typeface="DejaVu Sans"/>
              </a:rPr>
              <a:t>Implementation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247840" y="1300680"/>
            <a:ext cx="1836000" cy="51840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Refactoring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12320" y="986040"/>
            <a:ext cx="1836000" cy="518400"/>
          </a:xfrm>
          <a:prstGeom prst="ellipse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Review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59760" y="525600"/>
            <a:ext cx="1836000" cy="518400"/>
          </a:xfrm>
          <a:prstGeom prst="ellipse">
            <a:avLst/>
          </a:prstGeom>
          <a:ln>
            <a:solidFill>
              <a:srgbClr val="fcc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Merge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086280" y="630360"/>
            <a:ext cx="558720" cy="6580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 rot="10620000">
            <a:off x="2451600" y="612720"/>
            <a:ext cx="558720" cy="6584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804280" y="164160"/>
            <a:ext cx="1783440" cy="51804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  <a:ea typeface="DejaVu Sans"/>
              </a:rPr>
              <a:t>Documentation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5228640" y="172188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5228640" y="139536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228640" y="1051200"/>
            <a:ext cx="48888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5228640" y="724680"/>
            <a:ext cx="48888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5228640" y="38088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5228640" y="5472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6430680" y="1649160"/>
            <a:ext cx="1344960" cy="36468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Confluence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6814800" y="1993320"/>
            <a:ext cx="1320840" cy="36468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Wordpress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1784880" y="2018160"/>
            <a:ext cx="1176840" cy="36468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Git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543600" y="-307800"/>
            <a:ext cx="279216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>
            <a:off x="6738120" y="1288440"/>
            <a:ext cx="1176840" cy="36468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Wiki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5118840" y="1832040"/>
            <a:ext cx="48924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5118840" y="150552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" name="CustomShape 24"/>
          <p:cNvSpPr/>
          <p:nvPr/>
        </p:nvSpPr>
        <p:spPr>
          <a:xfrm>
            <a:off x="5118840" y="116136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5118840" y="835200"/>
            <a:ext cx="48924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5118840" y="49104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5118840" y="16452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CustomShape 28"/>
          <p:cNvSpPr/>
          <p:nvPr/>
        </p:nvSpPr>
        <p:spPr>
          <a:xfrm>
            <a:off x="5008320" y="194940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29"/>
          <p:cNvSpPr/>
          <p:nvPr/>
        </p:nvSpPr>
        <p:spPr>
          <a:xfrm>
            <a:off x="5008320" y="162288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5008320" y="1279080"/>
            <a:ext cx="48924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9" name="CustomShape 31"/>
          <p:cNvSpPr/>
          <p:nvPr/>
        </p:nvSpPr>
        <p:spPr>
          <a:xfrm>
            <a:off x="5008320" y="952920"/>
            <a:ext cx="48924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0" name="CustomShape 32"/>
          <p:cNvSpPr/>
          <p:nvPr/>
        </p:nvSpPr>
        <p:spPr>
          <a:xfrm>
            <a:off x="5008320" y="608760"/>
            <a:ext cx="48924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1" name="CustomShape 33"/>
          <p:cNvSpPr/>
          <p:nvPr/>
        </p:nvSpPr>
        <p:spPr>
          <a:xfrm>
            <a:off x="5008320" y="282600"/>
            <a:ext cx="48924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2" name="CustomShape 34"/>
          <p:cNvSpPr/>
          <p:nvPr/>
        </p:nvSpPr>
        <p:spPr>
          <a:xfrm>
            <a:off x="4898880" y="2059560"/>
            <a:ext cx="48888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3" name="CustomShape 35"/>
          <p:cNvSpPr/>
          <p:nvPr/>
        </p:nvSpPr>
        <p:spPr>
          <a:xfrm>
            <a:off x="4898880" y="173340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4" name="CustomShape 36"/>
          <p:cNvSpPr/>
          <p:nvPr/>
        </p:nvSpPr>
        <p:spPr>
          <a:xfrm>
            <a:off x="4898880" y="1389240"/>
            <a:ext cx="48888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4898880" y="1062720"/>
            <a:ext cx="48888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6" name="CustomShape 38"/>
          <p:cNvSpPr/>
          <p:nvPr/>
        </p:nvSpPr>
        <p:spPr>
          <a:xfrm>
            <a:off x="4898880" y="71892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7" name="CustomShape 39"/>
          <p:cNvSpPr/>
          <p:nvPr/>
        </p:nvSpPr>
        <p:spPr>
          <a:xfrm>
            <a:off x="4898880" y="392760"/>
            <a:ext cx="488880" cy="45972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2135520" y="2678400"/>
            <a:ext cx="1503360" cy="51804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  <a:ea typeface="DejaVu Sans"/>
              </a:rPr>
              <a:t>Specification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3306960" y="2865240"/>
            <a:ext cx="1504080" cy="51840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3419640" y="3240000"/>
            <a:ext cx="1836000" cy="51840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  <a:ea typeface="DejaVu Sans"/>
              </a:rPr>
              <a:t>Implementation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3096000" y="3672000"/>
            <a:ext cx="1836000" cy="51840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Refactoring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952200" y="3506040"/>
            <a:ext cx="1836000" cy="518400"/>
          </a:xfrm>
          <a:prstGeom prst="ellipse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Review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899640" y="3045600"/>
            <a:ext cx="1836000" cy="518400"/>
          </a:xfrm>
          <a:prstGeom prst="ellipse">
            <a:avLst/>
          </a:prstGeom>
          <a:ln>
            <a:solidFill>
              <a:srgbClr val="fcc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Merge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3026160" y="3150360"/>
            <a:ext cx="558720" cy="6580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7"/>
          <p:cNvSpPr/>
          <p:nvPr/>
        </p:nvSpPr>
        <p:spPr>
          <a:xfrm rot="10620000">
            <a:off x="2391480" y="3132720"/>
            <a:ext cx="558720" cy="6584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8"/>
          <p:cNvSpPr/>
          <p:nvPr/>
        </p:nvSpPr>
        <p:spPr>
          <a:xfrm>
            <a:off x="1800000" y="4638600"/>
            <a:ext cx="1176840" cy="36468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Git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1728000" y="3888000"/>
            <a:ext cx="1783440" cy="51804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  <a:ea typeface="DejaVu Sans"/>
              </a:rPr>
              <a:t>Documentation</a:t>
            </a:r>
            <a:endParaRPr b="0" lang="en-GB" sz="13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769400" y="4298400"/>
            <a:ext cx="1182240" cy="312480"/>
          </a:xfrm>
          <a:prstGeom prst="rect">
            <a:avLst/>
          </a:prstGeom>
          <a:ln>
            <a:noFill/>
          </a:ln>
        </p:spPr>
      </p:pic>
      <p:sp>
        <p:nvSpPr>
          <p:cNvPr id="89" name="CustomShape 50"/>
          <p:cNvSpPr/>
          <p:nvPr/>
        </p:nvSpPr>
        <p:spPr>
          <a:xfrm>
            <a:off x="7056000" y="2297880"/>
            <a:ext cx="1320840" cy="36468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  <a:ea typeface="DejaVu Sans"/>
              </a:rPr>
              <a:t>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A1AD39491C714293FA330CC8B26307" ma:contentTypeVersion="4" ma:contentTypeDescription="Crée un document." ma:contentTypeScope="" ma:versionID="d6bdfb75a1525efecb6b0e40d162a658">
  <xsd:schema xmlns:xsd="http://www.w3.org/2001/XMLSchema" xmlns:xs="http://www.w3.org/2001/XMLSchema" xmlns:p="http://schemas.microsoft.com/office/2006/metadata/properties" xmlns:ns2="7a858d8b-695c-4b63-aac3-29a8b9378c2a" xmlns:ns3="162daedd-7cd8-4a01-b9b9-61eb1bc4b957" targetNamespace="http://schemas.microsoft.com/office/2006/metadata/properties" ma:root="true" ma:fieldsID="1db0a5350f78915fee7056996a03db31" ns2:_="" ns3:_="">
    <xsd:import namespace="7a858d8b-695c-4b63-aac3-29a8b9378c2a"/>
    <xsd:import namespace="162daedd-7cd8-4a01-b9b9-61eb1bc4b9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58d8b-695c-4b63-aac3-29a8b9378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daedd-7cd8-4a01-b9b9-61eb1bc4b9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2BED5-1BFB-48C7-9033-4A57DAC3F8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858d8b-695c-4b63-aac3-29a8b9378c2a"/>
    <ds:schemaRef ds:uri="162daedd-7cd8-4a01-b9b9-61eb1bc4b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62A38-F7B5-43B0-9CDE-7068616628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8D2A3-FCBF-4EDE-994F-9E261F06B4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KelkooGroup - V1 - 16x9 (5)</Template>
  <TotalTime>28</TotalTime>
  <Application>LibreOffice/6.1.5.2$Linux_X86_64 LibreOffice_project/10$Build-2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2019-02-11T15:16:35Z</dcterms:created>
  <dc:creator>Nicolas Jornet</dc:creator>
  <dc:description/>
  <dc:language>en-GB</dc:language>
  <cp:lastModifiedBy/>
  <dcterms:modified xsi:type="dcterms:W3CDTF">2019-12-04T10:52:35Z</dcterms:modified>
  <cp:revision>105</cp:revision>
  <dc:subject/>
  <dc:title>Publisher vision for GPR1’19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ContentTypeId">
    <vt:lpwstr>0x01010000A1AD39491C714293FA330CC8B26307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