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9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21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10.wmf" ContentType="image/x-wmf"/>
  <Override PartName="/ppt/media/image11.wmf" ContentType="image/x-wmf"/>
  <Override PartName="/ppt/media/image14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1400" cy="6804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920" cy="50076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200" cy="7484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7" descr=""/>
          <p:cNvPicPr/>
          <p:nvPr/>
        </p:nvPicPr>
        <p:blipFill>
          <a:blip r:embed="rId4"/>
          <a:stretch/>
        </p:blipFill>
        <p:spPr>
          <a:xfrm>
            <a:off x="838080" y="703080"/>
            <a:ext cx="4657680" cy="12459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176880"/>
            <a:ext cx="12191400" cy="6804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920" cy="50076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200" cy="74844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</a:t>
            </a:r>
            <a:r>
              <a:rPr b="0" lang="en-GB" sz="4400" spc="-1" strike="noStrike">
                <a:latin typeface="Arial"/>
              </a:rPr>
              <a:t>k 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176880"/>
            <a:ext cx="12191400" cy="6804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920" cy="500760"/>
          </a:xfrm>
          <a:prstGeom prst="rect">
            <a:avLst/>
          </a:prstGeom>
          <a:ln>
            <a:noFill/>
          </a:ln>
        </p:spPr>
      </p:pic>
      <p:pic>
        <p:nvPicPr>
          <p:cNvPr id="86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200" cy="74844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6176880"/>
            <a:ext cx="12191400" cy="6804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920" cy="50076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200" cy="748440"/>
          </a:xfrm>
          <a:prstGeom prst="rect">
            <a:avLst/>
          </a:prstGeom>
          <a:ln>
            <a:noFill/>
          </a:ln>
        </p:spPr>
      </p:pic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li</a:t>
            </a:r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k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o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d</a:t>
            </a:r>
            <a:r>
              <a:rPr b="0" lang="en-GB" sz="1800" spc="-1" strike="noStrike">
                <a:latin typeface="Arial"/>
              </a:rPr>
              <a:t>it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ti</a:t>
            </a:r>
            <a:r>
              <a:rPr b="0" lang="en-GB" sz="1800" spc="-1" strike="noStrike">
                <a:latin typeface="Arial"/>
              </a:rPr>
              <a:t>tl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m</a:t>
            </a:r>
            <a:r>
              <a:rPr b="0" lang="en-GB" sz="1800" spc="-1" strike="noStrike">
                <a:latin typeface="Arial"/>
              </a:rPr>
              <a:t>a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6176880"/>
            <a:ext cx="12191400" cy="680400"/>
          </a:xfrm>
          <a:prstGeom prst="rect">
            <a:avLst/>
          </a:prstGeom>
          <a:solidFill>
            <a:srgbClr val="1f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4920" cy="500760"/>
          </a:xfrm>
          <a:prstGeom prst="rect">
            <a:avLst/>
          </a:prstGeom>
          <a:ln>
            <a:noFill/>
          </a:ln>
        </p:spPr>
      </p:pic>
      <p:pic>
        <p:nvPicPr>
          <p:cNvPr id="168" name="Picture 3" descr=""/>
          <p:cNvPicPr/>
          <p:nvPr/>
        </p:nvPicPr>
        <p:blipFill>
          <a:blip r:embed="rId3"/>
          <a:srcRect l="26693" t="44406" r="0" b="0"/>
          <a:stretch/>
        </p:blipFill>
        <p:spPr>
          <a:xfrm>
            <a:off x="0" y="0"/>
            <a:ext cx="961200" cy="748440"/>
          </a:xfrm>
          <a:prstGeom prst="rect">
            <a:avLst/>
          </a:prstGeom>
          <a:ln>
            <a:noFill/>
          </a:ln>
        </p:spPr>
      </p:pic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ti</a:t>
            </a:r>
            <a:r>
              <a:rPr b="0" lang="en-GB" sz="4400" spc="-1" strike="noStrike">
                <a:latin typeface="Arial"/>
              </a:rPr>
              <a:t>tl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github.com/KelkooGroup/theGardener" TargetMode="Externa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975320" y="4385520"/>
            <a:ext cx="9425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 Light"/>
              </a:rPr>
              <a:t>theGardener in a nutshell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9C20C5D-9D17-42B8-AC49-9E0A4AB70428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661" name="" descr=""/>
          <p:cNvPicPr/>
          <p:nvPr/>
        </p:nvPicPr>
        <p:blipFill>
          <a:blip r:embed="rId1"/>
          <a:stretch/>
        </p:blipFill>
        <p:spPr>
          <a:xfrm>
            <a:off x="2340000" y="833040"/>
            <a:ext cx="6776280" cy="5718960"/>
          </a:xfrm>
          <a:prstGeom prst="rect">
            <a:avLst/>
          </a:prstGeom>
          <a:ln>
            <a:noFill/>
          </a:ln>
        </p:spPr>
      </p:pic>
      <p:sp>
        <p:nvSpPr>
          <p:cNvPr id="662" name="CustomShape 2"/>
          <p:cNvSpPr/>
          <p:nvPr/>
        </p:nvSpPr>
        <p:spPr>
          <a:xfrm>
            <a:off x="1584000" y="216000"/>
            <a:ext cx="8568000" cy="100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3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G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c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c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s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s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s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c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: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c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D8D79BD-F45D-4C5A-8B99-9C3795E1A738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665" name="" descr=""/>
          <p:cNvPicPr/>
          <p:nvPr/>
        </p:nvPicPr>
        <p:blipFill>
          <a:blip r:embed="rId1"/>
          <a:stretch/>
        </p:blipFill>
        <p:spPr>
          <a:xfrm>
            <a:off x="2337840" y="780840"/>
            <a:ext cx="7441200" cy="6613560"/>
          </a:xfrm>
          <a:prstGeom prst="rect">
            <a:avLst/>
          </a:prstGeom>
          <a:ln>
            <a:noFill/>
          </a:ln>
        </p:spPr>
      </p:pic>
      <p:sp>
        <p:nvSpPr>
          <p:cNvPr id="666" name="CustomShape 2"/>
          <p:cNvSpPr/>
          <p:nvPr/>
        </p:nvSpPr>
        <p:spPr>
          <a:xfrm>
            <a:off x="1584000" y="216000"/>
            <a:ext cx="8568000" cy="100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3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Give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acces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s to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scena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rio :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docu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ment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ation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4104000" y="4392000"/>
            <a:ext cx="525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"/>
          <p:cNvSpPr/>
          <p:nvPr/>
        </p:nvSpPr>
        <p:spPr>
          <a:xfrm>
            <a:off x="798840" y="2998800"/>
            <a:ext cx="6761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Origi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nal 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idea 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and 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main 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contr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ibuto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rs 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from 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670" name="" descr=""/>
          <p:cNvPicPr/>
          <p:nvPr/>
        </p:nvPicPr>
        <p:blipFill>
          <a:blip r:embed="rId1"/>
          <a:stretch/>
        </p:blipFill>
        <p:spPr>
          <a:xfrm>
            <a:off x="5363280" y="4392000"/>
            <a:ext cx="2628720" cy="666360"/>
          </a:xfrm>
          <a:prstGeom prst="rect">
            <a:avLst/>
          </a:prstGeom>
          <a:ln>
            <a:noFill/>
          </a:ln>
        </p:spPr>
      </p:pic>
      <p:sp>
        <p:nvSpPr>
          <p:cNvPr id="671" name="CustomShape 3"/>
          <p:cNvSpPr/>
          <p:nvPr/>
        </p:nvSpPr>
        <p:spPr>
          <a:xfrm>
            <a:off x="1518840" y="5014800"/>
            <a:ext cx="6761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Cont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ribu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tors 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welc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ome</a:t>
            </a:r>
            <a:r>
              <a:rPr b="1" lang="en-GB" sz="3200" spc="-1" strike="noStrike">
                <a:solidFill>
                  <a:srgbClr val="ffffff"/>
                </a:solidFill>
                <a:latin typeface="Calibri Light"/>
              </a:rPr>
              <a:t>d 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BDD : Behavior Driven Development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379BAC1-DECB-49B9-B2B0-E12BB5B958E9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952000" y="2058840"/>
            <a:ext cx="2172240" cy="21783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3419280" y="3497760"/>
            <a:ext cx="1239480" cy="73980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3834720" y="3511800"/>
            <a:ext cx="438840" cy="484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3885120" y="3052080"/>
            <a:ext cx="306360" cy="61344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3885120" y="3315240"/>
            <a:ext cx="306360" cy="208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"/>
          <p:cNvSpPr/>
          <p:nvPr/>
        </p:nvSpPr>
        <p:spPr>
          <a:xfrm>
            <a:off x="3387240" y="2524320"/>
            <a:ext cx="1299600" cy="85824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"/>
          <p:cNvSpPr/>
          <p:nvPr/>
        </p:nvSpPr>
        <p:spPr>
          <a:xfrm>
            <a:off x="4037400" y="2524320"/>
            <a:ext cx="649440" cy="8582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0"/>
          <p:cNvSpPr/>
          <p:nvPr/>
        </p:nvSpPr>
        <p:spPr>
          <a:xfrm>
            <a:off x="3574080" y="2365920"/>
            <a:ext cx="926280" cy="70164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1"/>
          <p:cNvSpPr/>
          <p:nvPr/>
        </p:nvSpPr>
        <p:spPr>
          <a:xfrm>
            <a:off x="4378680" y="2815560"/>
            <a:ext cx="109800" cy="208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2"/>
          <p:cNvSpPr/>
          <p:nvPr/>
        </p:nvSpPr>
        <p:spPr>
          <a:xfrm>
            <a:off x="3585960" y="2815560"/>
            <a:ext cx="109800" cy="208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3"/>
          <p:cNvSpPr/>
          <p:nvPr/>
        </p:nvSpPr>
        <p:spPr>
          <a:xfrm>
            <a:off x="3894840" y="3507840"/>
            <a:ext cx="284040" cy="72972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4"/>
          <p:cNvSpPr/>
          <p:nvPr/>
        </p:nvSpPr>
        <p:spPr>
          <a:xfrm>
            <a:off x="3768480" y="3419280"/>
            <a:ext cx="264240" cy="28620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5"/>
          <p:cNvSpPr/>
          <p:nvPr/>
        </p:nvSpPr>
        <p:spPr>
          <a:xfrm>
            <a:off x="4041360" y="3419280"/>
            <a:ext cx="264240" cy="28620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6"/>
          <p:cNvSpPr/>
          <p:nvPr/>
        </p:nvSpPr>
        <p:spPr>
          <a:xfrm>
            <a:off x="6039720" y="2064240"/>
            <a:ext cx="2176560" cy="21783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7"/>
          <p:cNvSpPr/>
          <p:nvPr/>
        </p:nvSpPr>
        <p:spPr>
          <a:xfrm>
            <a:off x="6679800" y="2128320"/>
            <a:ext cx="938520" cy="10306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"/>
          <p:cNvSpPr/>
          <p:nvPr/>
        </p:nvSpPr>
        <p:spPr>
          <a:xfrm>
            <a:off x="6505200" y="3504960"/>
            <a:ext cx="1243440" cy="7376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9"/>
          <p:cNvSpPr/>
          <p:nvPr/>
        </p:nvSpPr>
        <p:spPr>
          <a:xfrm>
            <a:off x="6505200" y="3504960"/>
            <a:ext cx="621360" cy="7376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0"/>
          <p:cNvSpPr/>
          <p:nvPr/>
        </p:nvSpPr>
        <p:spPr>
          <a:xfrm>
            <a:off x="6972840" y="3095640"/>
            <a:ext cx="306360" cy="10368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1"/>
          <p:cNvSpPr/>
          <p:nvPr/>
        </p:nvSpPr>
        <p:spPr>
          <a:xfrm>
            <a:off x="7039080" y="3807720"/>
            <a:ext cx="165960" cy="3243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2"/>
          <p:cNvSpPr/>
          <p:nvPr/>
        </p:nvSpPr>
        <p:spPr>
          <a:xfrm>
            <a:off x="6972840" y="3320280"/>
            <a:ext cx="306360" cy="208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"/>
          <p:cNvSpPr/>
          <p:nvPr/>
        </p:nvSpPr>
        <p:spPr>
          <a:xfrm>
            <a:off x="6474960" y="2529720"/>
            <a:ext cx="1301400" cy="8600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4"/>
          <p:cNvSpPr/>
          <p:nvPr/>
        </p:nvSpPr>
        <p:spPr>
          <a:xfrm>
            <a:off x="7127280" y="2529720"/>
            <a:ext cx="649440" cy="8600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5"/>
          <p:cNvSpPr/>
          <p:nvPr/>
        </p:nvSpPr>
        <p:spPr>
          <a:xfrm>
            <a:off x="6659640" y="2371320"/>
            <a:ext cx="930240" cy="7016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6"/>
          <p:cNvSpPr/>
          <p:nvPr/>
        </p:nvSpPr>
        <p:spPr>
          <a:xfrm>
            <a:off x="6696000" y="2371320"/>
            <a:ext cx="870120" cy="7174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7"/>
          <p:cNvSpPr/>
          <p:nvPr/>
        </p:nvSpPr>
        <p:spPr>
          <a:xfrm>
            <a:off x="7468560" y="2820600"/>
            <a:ext cx="109800" cy="208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8"/>
          <p:cNvSpPr/>
          <p:nvPr/>
        </p:nvSpPr>
        <p:spPr>
          <a:xfrm>
            <a:off x="6675840" y="2820600"/>
            <a:ext cx="109800" cy="208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9"/>
          <p:cNvSpPr/>
          <p:nvPr/>
        </p:nvSpPr>
        <p:spPr>
          <a:xfrm>
            <a:off x="6830280" y="2840760"/>
            <a:ext cx="593280" cy="22392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0"/>
          <p:cNvSpPr/>
          <p:nvPr/>
        </p:nvSpPr>
        <p:spPr>
          <a:xfrm>
            <a:off x="6846480" y="2848680"/>
            <a:ext cx="252000" cy="2019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1"/>
          <p:cNvSpPr/>
          <p:nvPr/>
        </p:nvSpPr>
        <p:spPr>
          <a:xfrm>
            <a:off x="7155360" y="2848680"/>
            <a:ext cx="250200" cy="2019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2"/>
          <p:cNvSpPr/>
          <p:nvPr/>
        </p:nvSpPr>
        <p:spPr>
          <a:xfrm>
            <a:off x="6707880" y="3308400"/>
            <a:ext cx="418680" cy="8240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3"/>
          <p:cNvSpPr/>
          <p:nvPr/>
        </p:nvSpPr>
        <p:spPr>
          <a:xfrm>
            <a:off x="7127280" y="3308400"/>
            <a:ext cx="416520" cy="8240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4"/>
          <p:cNvSpPr/>
          <p:nvPr/>
        </p:nvSpPr>
        <p:spPr>
          <a:xfrm>
            <a:off x="2952000" y="4438440"/>
            <a:ext cx="2172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</a:t>
            </a: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2" name="CustomShape 35"/>
          <p:cNvSpPr/>
          <p:nvPr/>
        </p:nvSpPr>
        <p:spPr>
          <a:xfrm>
            <a:off x="6044760" y="4438440"/>
            <a:ext cx="2172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43" name="CustomShape 36"/>
          <p:cNvSpPr/>
          <p:nvPr/>
        </p:nvSpPr>
        <p:spPr>
          <a:xfrm>
            <a:off x="3834360" y="2867040"/>
            <a:ext cx="39924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7"/>
          <p:cNvSpPr/>
          <p:nvPr/>
        </p:nvSpPr>
        <p:spPr>
          <a:xfrm>
            <a:off x="3834360" y="3097800"/>
            <a:ext cx="401040" cy="1422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8"/>
          <p:cNvSpPr/>
          <p:nvPr/>
        </p:nvSpPr>
        <p:spPr>
          <a:xfrm>
            <a:off x="3882240" y="2865600"/>
            <a:ext cx="96120" cy="96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9"/>
          <p:cNvSpPr/>
          <p:nvPr/>
        </p:nvSpPr>
        <p:spPr>
          <a:xfrm>
            <a:off x="4091760" y="2865600"/>
            <a:ext cx="96120" cy="96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0"/>
          <p:cNvSpPr/>
          <p:nvPr/>
        </p:nvSpPr>
        <p:spPr>
          <a:xfrm>
            <a:off x="6924600" y="2898360"/>
            <a:ext cx="39924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1"/>
          <p:cNvSpPr/>
          <p:nvPr/>
        </p:nvSpPr>
        <p:spPr>
          <a:xfrm>
            <a:off x="6924600" y="3129120"/>
            <a:ext cx="401040" cy="1422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2"/>
          <p:cNvSpPr/>
          <p:nvPr/>
        </p:nvSpPr>
        <p:spPr>
          <a:xfrm>
            <a:off x="6972120" y="2896920"/>
            <a:ext cx="96120" cy="96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3"/>
          <p:cNvSpPr/>
          <p:nvPr/>
        </p:nvSpPr>
        <p:spPr>
          <a:xfrm>
            <a:off x="7181640" y="2896920"/>
            <a:ext cx="96120" cy="96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4"/>
          <p:cNvSpPr/>
          <p:nvPr/>
        </p:nvSpPr>
        <p:spPr>
          <a:xfrm>
            <a:off x="864000" y="1267200"/>
            <a:ext cx="3386160" cy="676080"/>
          </a:xfrm>
          <a:prstGeom prst="wedgeRectCallout">
            <a:avLst>
              <a:gd name="adj1" fmla="val 22475"/>
              <a:gd name="adj2" fmla="val 68584"/>
            </a:avLst>
          </a:prstGeom>
          <a:solidFill>
            <a:srgbClr val="6d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…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45"/>
          <p:cNvSpPr/>
          <p:nvPr/>
        </p:nvSpPr>
        <p:spPr>
          <a:xfrm>
            <a:off x="4608000" y="1266120"/>
            <a:ext cx="4132440" cy="533880"/>
          </a:xfrm>
          <a:prstGeom prst="wedgeRectCallout">
            <a:avLst>
              <a:gd name="adj1" fmla="val 21553"/>
              <a:gd name="adj2" fmla="val 86403"/>
            </a:avLst>
          </a:prstGeom>
          <a:solidFill>
            <a:srgbClr val="a3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 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 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l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..</a:t>
            </a:r>
            <a:r>
              <a:rPr b="0" i="1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46"/>
          <p:cNvSpPr/>
          <p:nvPr/>
        </p:nvSpPr>
        <p:spPr>
          <a:xfrm>
            <a:off x="1149120" y="4968000"/>
            <a:ext cx="1051488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y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b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v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m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B3CDE90-7F8A-475B-92FB-E323DE3F6A4A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962680" y="1512000"/>
            <a:ext cx="1417680" cy="13402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6268320" y="2397240"/>
            <a:ext cx="808560" cy="453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6539400" y="2405880"/>
            <a:ext cx="285480" cy="297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6572520" y="2122920"/>
            <a:ext cx="199440" cy="3765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6"/>
          <p:cNvSpPr/>
          <p:nvPr/>
        </p:nvSpPr>
        <p:spPr>
          <a:xfrm>
            <a:off x="6572520" y="2284920"/>
            <a:ext cx="199440" cy="127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>
            <a:off x="6247080" y="1798200"/>
            <a:ext cx="847800" cy="52740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6671880" y="1798200"/>
            <a:ext cx="423720" cy="5274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9"/>
          <p:cNvSpPr/>
          <p:nvPr/>
        </p:nvSpPr>
        <p:spPr>
          <a:xfrm>
            <a:off x="6369480" y="1700280"/>
            <a:ext cx="604440" cy="43092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0"/>
          <p:cNvSpPr/>
          <p:nvPr/>
        </p:nvSpPr>
        <p:spPr>
          <a:xfrm>
            <a:off x="6895080" y="1976760"/>
            <a:ext cx="70920" cy="127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1"/>
          <p:cNvSpPr/>
          <p:nvPr/>
        </p:nvSpPr>
        <p:spPr>
          <a:xfrm>
            <a:off x="6377400" y="1976760"/>
            <a:ext cx="71280" cy="127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6578640" y="2403360"/>
            <a:ext cx="185040" cy="44892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3"/>
          <p:cNvSpPr/>
          <p:nvPr/>
        </p:nvSpPr>
        <p:spPr>
          <a:xfrm>
            <a:off x="6496200" y="2349000"/>
            <a:ext cx="171720" cy="1753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4"/>
          <p:cNvSpPr/>
          <p:nvPr/>
        </p:nvSpPr>
        <p:spPr>
          <a:xfrm>
            <a:off x="6674400" y="2349000"/>
            <a:ext cx="171720" cy="17532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5"/>
          <p:cNvSpPr/>
          <p:nvPr/>
        </p:nvSpPr>
        <p:spPr>
          <a:xfrm>
            <a:off x="7025760" y="1809720"/>
            <a:ext cx="1450080" cy="13669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6"/>
          <p:cNvSpPr/>
          <p:nvPr/>
        </p:nvSpPr>
        <p:spPr>
          <a:xfrm>
            <a:off x="7452000" y="1849680"/>
            <a:ext cx="624600" cy="6469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7"/>
          <p:cNvSpPr/>
          <p:nvPr/>
        </p:nvSpPr>
        <p:spPr>
          <a:xfrm>
            <a:off x="7336080" y="2713680"/>
            <a:ext cx="828000" cy="46296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8"/>
          <p:cNvSpPr/>
          <p:nvPr/>
        </p:nvSpPr>
        <p:spPr>
          <a:xfrm>
            <a:off x="7336080" y="2713680"/>
            <a:ext cx="413280" cy="46296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9"/>
          <p:cNvSpPr/>
          <p:nvPr/>
        </p:nvSpPr>
        <p:spPr>
          <a:xfrm>
            <a:off x="7647480" y="2457720"/>
            <a:ext cx="203760" cy="6498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0"/>
          <p:cNvSpPr/>
          <p:nvPr/>
        </p:nvSpPr>
        <p:spPr>
          <a:xfrm>
            <a:off x="7691400" y="2904120"/>
            <a:ext cx="109800" cy="20304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1"/>
          <p:cNvSpPr/>
          <p:nvPr/>
        </p:nvSpPr>
        <p:spPr>
          <a:xfrm>
            <a:off x="7647480" y="2598480"/>
            <a:ext cx="203760" cy="12996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2"/>
          <p:cNvSpPr/>
          <p:nvPr/>
        </p:nvSpPr>
        <p:spPr>
          <a:xfrm>
            <a:off x="7316280" y="2102040"/>
            <a:ext cx="866160" cy="5392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"/>
          <p:cNvSpPr/>
          <p:nvPr/>
        </p:nvSpPr>
        <p:spPr>
          <a:xfrm>
            <a:off x="7750800" y="2102040"/>
            <a:ext cx="431640" cy="5392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4"/>
          <p:cNvSpPr/>
          <p:nvPr/>
        </p:nvSpPr>
        <p:spPr>
          <a:xfrm>
            <a:off x="7439040" y="2002680"/>
            <a:ext cx="619560" cy="43992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5"/>
          <p:cNvSpPr/>
          <p:nvPr/>
        </p:nvSpPr>
        <p:spPr>
          <a:xfrm>
            <a:off x="7463520" y="2002680"/>
            <a:ext cx="578520" cy="44964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6"/>
          <p:cNvSpPr/>
          <p:nvPr/>
        </p:nvSpPr>
        <p:spPr>
          <a:xfrm>
            <a:off x="7977960" y="2284920"/>
            <a:ext cx="72000" cy="1299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7"/>
          <p:cNvSpPr/>
          <p:nvPr/>
        </p:nvSpPr>
        <p:spPr>
          <a:xfrm>
            <a:off x="7450200" y="2284920"/>
            <a:ext cx="72000" cy="1299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8"/>
          <p:cNvSpPr/>
          <p:nvPr/>
        </p:nvSpPr>
        <p:spPr>
          <a:xfrm>
            <a:off x="7552440" y="2297520"/>
            <a:ext cx="394560" cy="1400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9"/>
          <p:cNvSpPr/>
          <p:nvPr/>
        </p:nvSpPr>
        <p:spPr>
          <a:xfrm>
            <a:off x="7563240" y="2302200"/>
            <a:ext cx="167400" cy="1263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0"/>
          <p:cNvSpPr/>
          <p:nvPr/>
        </p:nvSpPr>
        <p:spPr>
          <a:xfrm>
            <a:off x="7769160" y="2302200"/>
            <a:ext cx="165960" cy="1263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1"/>
          <p:cNvSpPr/>
          <p:nvPr/>
        </p:nvSpPr>
        <p:spPr>
          <a:xfrm>
            <a:off x="7470720" y="2590920"/>
            <a:ext cx="278640" cy="51660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2"/>
          <p:cNvSpPr/>
          <p:nvPr/>
        </p:nvSpPr>
        <p:spPr>
          <a:xfrm>
            <a:off x="7750800" y="2590920"/>
            <a:ext cx="277200" cy="51660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3"/>
          <p:cNvSpPr/>
          <p:nvPr/>
        </p:nvSpPr>
        <p:spPr>
          <a:xfrm>
            <a:off x="5881320" y="2855520"/>
            <a:ext cx="148932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7" name="CustomShape 34"/>
          <p:cNvSpPr/>
          <p:nvPr/>
        </p:nvSpPr>
        <p:spPr>
          <a:xfrm>
            <a:off x="7007040" y="3138120"/>
            <a:ext cx="14889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V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88" name="Picture 3" descr=""/>
          <p:cNvPicPr/>
          <p:nvPr/>
        </p:nvPicPr>
        <p:blipFill>
          <a:blip r:embed="rId1"/>
          <a:stretch/>
        </p:blipFill>
        <p:spPr>
          <a:xfrm>
            <a:off x="3539520" y="3631680"/>
            <a:ext cx="4190400" cy="1192320"/>
          </a:xfrm>
          <a:prstGeom prst="rect">
            <a:avLst/>
          </a:prstGeom>
          <a:ln>
            <a:noFill/>
          </a:ln>
        </p:spPr>
      </p:pic>
      <p:sp>
        <p:nvSpPr>
          <p:cNvPr id="289" name="CustomShape 35"/>
          <p:cNvSpPr/>
          <p:nvPr/>
        </p:nvSpPr>
        <p:spPr>
          <a:xfrm>
            <a:off x="3024000" y="2207520"/>
            <a:ext cx="148896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2 </a:t>
            </a: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 </a:t>
            </a: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3</a:t>
            </a:r>
            <a:endParaRPr b="1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h</a:t>
            </a: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</a:t>
            </a: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1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endParaRPr b="1" lang="en-GB" sz="1600" spc="-1" strike="noStrike">
              <a:latin typeface="Arial"/>
            </a:endParaRPr>
          </a:p>
        </p:txBody>
      </p:sp>
      <p:sp>
        <p:nvSpPr>
          <p:cNvPr id="290" name="CustomShape 36"/>
          <p:cNvSpPr/>
          <p:nvPr/>
        </p:nvSpPr>
        <p:spPr>
          <a:xfrm>
            <a:off x="4344480" y="2314800"/>
            <a:ext cx="218592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W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 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" name="CustomShape 37"/>
          <p:cNvSpPr/>
          <p:nvPr/>
        </p:nvSpPr>
        <p:spPr>
          <a:xfrm>
            <a:off x="6580080" y="2190600"/>
            <a:ext cx="191880" cy="637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8"/>
          <p:cNvSpPr/>
          <p:nvPr/>
        </p:nvSpPr>
        <p:spPr>
          <a:xfrm>
            <a:off x="6513480" y="1990080"/>
            <a:ext cx="65160" cy="612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9"/>
          <p:cNvSpPr/>
          <p:nvPr/>
        </p:nvSpPr>
        <p:spPr>
          <a:xfrm>
            <a:off x="6763680" y="1990080"/>
            <a:ext cx="65160" cy="612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0"/>
          <p:cNvSpPr/>
          <p:nvPr/>
        </p:nvSpPr>
        <p:spPr>
          <a:xfrm>
            <a:off x="7650720" y="2527920"/>
            <a:ext cx="191880" cy="633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1"/>
          <p:cNvSpPr/>
          <p:nvPr/>
        </p:nvSpPr>
        <p:spPr>
          <a:xfrm>
            <a:off x="7584480" y="2326680"/>
            <a:ext cx="65160" cy="612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2"/>
          <p:cNvSpPr/>
          <p:nvPr/>
        </p:nvSpPr>
        <p:spPr>
          <a:xfrm>
            <a:off x="7834320" y="2326680"/>
            <a:ext cx="65160" cy="6120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3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: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h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l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p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m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8" name="CustomShape 44"/>
          <p:cNvSpPr/>
          <p:nvPr/>
        </p:nvSpPr>
        <p:spPr>
          <a:xfrm>
            <a:off x="3411360" y="2114280"/>
            <a:ext cx="764640" cy="76572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5"/>
          <p:cNvSpPr/>
          <p:nvPr/>
        </p:nvSpPr>
        <p:spPr>
          <a:xfrm>
            <a:off x="3355920" y="2463120"/>
            <a:ext cx="118080" cy="6948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6"/>
          <p:cNvSpPr/>
          <p:nvPr/>
        </p:nvSpPr>
        <p:spPr>
          <a:xfrm>
            <a:off x="2733120" y="5184000"/>
            <a:ext cx="720288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m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v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m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v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l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y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: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h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l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p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m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04B9C28-F84C-4537-8025-606E4CC680DB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800000" y="1944000"/>
            <a:ext cx="2176560" cy="21783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2440080" y="2008080"/>
            <a:ext cx="938520" cy="103068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2265480" y="3384720"/>
            <a:ext cx="1243440" cy="73764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2265480" y="3384720"/>
            <a:ext cx="621360" cy="73764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7"/>
          <p:cNvSpPr/>
          <p:nvPr/>
        </p:nvSpPr>
        <p:spPr>
          <a:xfrm>
            <a:off x="2733120" y="2975400"/>
            <a:ext cx="306360" cy="10368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8"/>
          <p:cNvSpPr/>
          <p:nvPr/>
        </p:nvSpPr>
        <p:spPr>
          <a:xfrm>
            <a:off x="2799360" y="3687480"/>
            <a:ext cx="165960" cy="3243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9"/>
          <p:cNvSpPr/>
          <p:nvPr/>
        </p:nvSpPr>
        <p:spPr>
          <a:xfrm>
            <a:off x="2733120" y="3200040"/>
            <a:ext cx="306360" cy="20808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0"/>
          <p:cNvSpPr/>
          <p:nvPr/>
        </p:nvSpPr>
        <p:spPr>
          <a:xfrm>
            <a:off x="2235240" y="2409480"/>
            <a:ext cx="1301400" cy="8600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1"/>
          <p:cNvSpPr/>
          <p:nvPr/>
        </p:nvSpPr>
        <p:spPr>
          <a:xfrm>
            <a:off x="2887560" y="2409480"/>
            <a:ext cx="649440" cy="8600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2"/>
          <p:cNvSpPr/>
          <p:nvPr/>
        </p:nvSpPr>
        <p:spPr>
          <a:xfrm>
            <a:off x="2419920" y="2251080"/>
            <a:ext cx="930240" cy="7016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3"/>
          <p:cNvSpPr/>
          <p:nvPr/>
        </p:nvSpPr>
        <p:spPr>
          <a:xfrm>
            <a:off x="2456280" y="2251080"/>
            <a:ext cx="870120" cy="71748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4"/>
          <p:cNvSpPr/>
          <p:nvPr/>
        </p:nvSpPr>
        <p:spPr>
          <a:xfrm>
            <a:off x="3228840" y="2700360"/>
            <a:ext cx="109800" cy="208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5"/>
          <p:cNvSpPr/>
          <p:nvPr/>
        </p:nvSpPr>
        <p:spPr>
          <a:xfrm>
            <a:off x="2436120" y="2700360"/>
            <a:ext cx="109800" cy="20808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6"/>
          <p:cNvSpPr/>
          <p:nvPr/>
        </p:nvSpPr>
        <p:spPr>
          <a:xfrm>
            <a:off x="2590560" y="2720520"/>
            <a:ext cx="593280" cy="22392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7"/>
          <p:cNvSpPr/>
          <p:nvPr/>
        </p:nvSpPr>
        <p:spPr>
          <a:xfrm>
            <a:off x="2606760" y="2728440"/>
            <a:ext cx="252000" cy="20196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8"/>
          <p:cNvSpPr/>
          <p:nvPr/>
        </p:nvSpPr>
        <p:spPr>
          <a:xfrm>
            <a:off x="2915640" y="2728440"/>
            <a:ext cx="250200" cy="20196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9"/>
          <p:cNvSpPr/>
          <p:nvPr/>
        </p:nvSpPr>
        <p:spPr>
          <a:xfrm>
            <a:off x="2468160" y="3188160"/>
            <a:ext cx="418680" cy="82404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0"/>
          <p:cNvSpPr/>
          <p:nvPr/>
        </p:nvSpPr>
        <p:spPr>
          <a:xfrm>
            <a:off x="2887560" y="3188160"/>
            <a:ext cx="416520" cy="82404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1"/>
          <p:cNvSpPr/>
          <p:nvPr/>
        </p:nvSpPr>
        <p:spPr>
          <a:xfrm>
            <a:off x="1805040" y="4318200"/>
            <a:ext cx="2172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22" name="CustomShape 22"/>
          <p:cNvSpPr/>
          <p:nvPr/>
        </p:nvSpPr>
        <p:spPr>
          <a:xfrm>
            <a:off x="2684880" y="2778120"/>
            <a:ext cx="39924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3"/>
          <p:cNvSpPr/>
          <p:nvPr/>
        </p:nvSpPr>
        <p:spPr>
          <a:xfrm>
            <a:off x="2684880" y="3008880"/>
            <a:ext cx="401040" cy="1422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4"/>
          <p:cNvSpPr/>
          <p:nvPr/>
        </p:nvSpPr>
        <p:spPr>
          <a:xfrm>
            <a:off x="2732400" y="2776680"/>
            <a:ext cx="96120" cy="96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5"/>
          <p:cNvSpPr/>
          <p:nvPr/>
        </p:nvSpPr>
        <p:spPr>
          <a:xfrm>
            <a:off x="2941920" y="2776680"/>
            <a:ext cx="96120" cy="9612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6"/>
          <p:cNvSpPr/>
          <p:nvPr/>
        </p:nvSpPr>
        <p:spPr>
          <a:xfrm>
            <a:off x="1149120" y="5184000"/>
            <a:ext cx="1051488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v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m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l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m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f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f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4176000" y="1656000"/>
            <a:ext cx="5855040" cy="290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4B812A6-FCE4-4409-8528-72F5C40112E1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0797120" y="356400"/>
            <a:ext cx="909360" cy="9104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11064600" y="383400"/>
            <a:ext cx="392040" cy="43056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10991880" y="958680"/>
            <a:ext cx="519480" cy="30816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"/>
          <p:cNvSpPr/>
          <p:nvPr/>
        </p:nvSpPr>
        <p:spPr>
          <a:xfrm>
            <a:off x="10991880" y="958680"/>
            <a:ext cx="259200" cy="30816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6"/>
          <p:cNvSpPr/>
          <p:nvPr/>
        </p:nvSpPr>
        <p:spPr>
          <a:xfrm>
            <a:off x="11187360" y="787680"/>
            <a:ext cx="127800" cy="4330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7"/>
          <p:cNvSpPr/>
          <p:nvPr/>
        </p:nvSpPr>
        <p:spPr>
          <a:xfrm>
            <a:off x="11214720" y="1085400"/>
            <a:ext cx="68760" cy="13536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8"/>
          <p:cNvSpPr/>
          <p:nvPr/>
        </p:nvSpPr>
        <p:spPr>
          <a:xfrm>
            <a:off x="11187360" y="881640"/>
            <a:ext cx="127800" cy="8640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9"/>
          <p:cNvSpPr/>
          <p:nvPr/>
        </p:nvSpPr>
        <p:spPr>
          <a:xfrm>
            <a:off x="10979280" y="551160"/>
            <a:ext cx="543600" cy="3592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0"/>
          <p:cNvSpPr/>
          <p:nvPr/>
        </p:nvSpPr>
        <p:spPr>
          <a:xfrm>
            <a:off x="11251800" y="551160"/>
            <a:ext cx="271080" cy="3592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1"/>
          <p:cNvSpPr/>
          <p:nvPr/>
        </p:nvSpPr>
        <p:spPr>
          <a:xfrm>
            <a:off x="11056320" y="484920"/>
            <a:ext cx="388440" cy="29304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2"/>
          <p:cNvSpPr/>
          <p:nvPr/>
        </p:nvSpPr>
        <p:spPr>
          <a:xfrm>
            <a:off x="11071440" y="484920"/>
            <a:ext cx="363240" cy="29952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3"/>
          <p:cNvSpPr/>
          <p:nvPr/>
        </p:nvSpPr>
        <p:spPr>
          <a:xfrm>
            <a:off x="11394360" y="672840"/>
            <a:ext cx="45360" cy="8640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4"/>
          <p:cNvSpPr/>
          <p:nvPr/>
        </p:nvSpPr>
        <p:spPr>
          <a:xfrm>
            <a:off x="11063160" y="672840"/>
            <a:ext cx="45360" cy="8640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5"/>
          <p:cNvSpPr/>
          <p:nvPr/>
        </p:nvSpPr>
        <p:spPr>
          <a:xfrm>
            <a:off x="11127600" y="681120"/>
            <a:ext cx="247680" cy="9324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6"/>
          <p:cNvSpPr/>
          <p:nvPr/>
        </p:nvSpPr>
        <p:spPr>
          <a:xfrm>
            <a:off x="11134440" y="684360"/>
            <a:ext cx="105120" cy="8388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7"/>
          <p:cNvSpPr/>
          <p:nvPr/>
        </p:nvSpPr>
        <p:spPr>
          <a:xfrm>
            <a:off x="11263680" y="684360"/>
            <a:ext cx="104040" cy="8388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8"/>
          <p:cNvSpPr/>
          <p:nvPr/>
        </p:nvSpPr>
        <p:spPr>
          <a:xfrm>
            <a:off x="11076480" y="876600"/>
            <a:ext cx="174600" cy="34416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9"/>
          <p:cNvSpPr/>
          <p:nvPr/>
        </p:nvSpPr>
        <p:spPr>
          <a:xfrm>
            <a:off x="11251800" y="876600"/>
            <a:ext cx="173880" cy="34416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0"/>
          <p:cNvSpPr/>
          <p:nvPr/>
        </p:nvSpPr>
        <p:spPr>
          <a:xfrm>
            <a:off x="10801440" y="1274760"/>
            <a:ext cx="889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E</a:t>
            </a:r>
            <a:r>
              <a:rPr b="0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V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348" name="Picture 159" descr=""/>
          <p:cNvPicPr/>
          <p:nvPr/>
        </p:nvPicPr>
        <p:blipFill>
          <a:blip r:embed="rId1"/>
          <a:stretch/>
        </p:blipFill>
        <p:spPr>
          <a:xfrm>
            <a:off x="4133160" y="1728000"/>
            <a:ext cx="3570840" cy="3247560"/>
          </a:xfrm>
          <a:prstGeom prst="rect">
            <a:avLst/>
          </a:prstGeom>
          <a:ln>
            <a:noFill/>
          </a:ln>
        </p:spPr>
      </p:pic>
      <p:sp>
        <p:nvSpPr>
          <p:cNvPr id="349" name="CustomShape 21"/>
          <p:cNvSpPr/>
          <p:nvPr/>
        </p:nvSpPr>
        <p:spPr>
          <a:xfrm>
            <a:off x="3960000" y="2847960"/>
            <a:ext cx="3425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595959"/>
                </a:solidFill>
                <a:latin typeface="Calibri"/>
                <a:ea typeface="DejaVu Sans"/>
              </a:rPr>
              <a:t>B</a:t>
            </a:r>
            <a:r>
              <a:rPr b="1" lang="en-GB" sz="44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r>
              <a:rPr b="1" lang="en-GB" sz="4400" spc="-1" strike="noStrike">
                <a:solidFill>
                  <a:srgbClr val="595959"/>
                </a:solidFill>
                <a:latin typeface="Calibri"/>
                <a:ea typeface="DejaVu Sans"/>
              </a:rPr>
              <a:t>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0" name="CustomShape 22"/>
          <p:cNvSpPr/>
          <p:nvPr/>
        </p:nvSpPr>
        <p:spPr>
          <a:xfrm>
            <a:off x="11196720" y="827640"/>
            <a:ext cx="123120" cy="4356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11154240" y="691200"/>
            <a:ext cx="41760" cy="41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4"/>
          <p:cNvSpPr/>
          <p:nvPr/>
        </p:nvSpPr>
        <p:spPr>
          <a:xfrm>
            <a:off x="11314440" y="691200"/>
            <a:ext cx="41760" cy="41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5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: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h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l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p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m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4" name="CustomShape 26"/>
          <p:cNvSpPr/>
          <p:nvPr/>
        </p:nvSpPr>
        <p:spPr>
          <a:xfrm>
            <a:off x="1149120" y="5155920"/>
            <a:ext cx="1051488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Make the refactoring at component level possible and easy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3F1364F-C810-48BC-8E81-C3146E19EB50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2376000" y="1253520"/>
            <a:ext cx="6857640" cy="3930480"/>
          </a:xfrm>
          <a:prstGeom prst="rect">
            <a:avLst/>
          </a:prstGeom>
          <a:ln>
            <a:noFill/>
          </a:ln>
        </p:spPr>
      </p:pic>
      <p:sp>
        <p:nvSpPr>
          <p:cNvPr id="357" name="CustomShape 2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: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h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a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r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i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D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v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l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o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p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m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e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n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t</a:t>
            </a: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1440000" y="4464000"/>
            <a:ext cx="8568000" cy="100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1581120" y="4968000"/>
            <a:ext cx="1051488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Exhaustive accurate executable documentation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10707840" y="378720"/>
            <a:ext cx="86004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6"/>
          <p:cNvSpPr/>
          <p:nvPr/>
        </p:nvSpPr>
        <p:spPr>
          <a:xfrm>
            <a:off x="10709640" y="378000"/>
            <a:ext cx="858240" cy="8859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7"/>
          <p:cNvSpPr/>
          <p:nvPr/>
        </p:nvSpPr>
        <p:spPr>
          <a:xfrm>
            <a:off x="10893600" y="963000"/>
            <a:ext cx="489240" cy="30096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8"/>
          <p:cNvSpPr/>
          <p:nvPr/>
        </p:nvSpPr>
        <p:spPr>
          <a:xfrm>
            <a:off x="11336760" y="1061640"/>
            <a:ext cx="46800" cy="15264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9"/>
          <p:cNvSpPr/>
          <p:nvPr/>
        </p:nvSpPr>
        <p:spPr>
          <a:xfrm>
            <a:off x="11247480" y="993240"/>
            <a:ext cx="50760" cy="25596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0"/>
          <p:cNvSpPr/>
          <p:nvPr/>
        </p:nvSpPr>
        <p:spPr>
          <a:xfrm>
            <a:off x="11156760" y="964440"/>
            <a:ext cx="53640" cy="29736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1"/>
          <p:cNvSpPr/>
          <p:nvPr/>
        </p:nvSpPr>
        <p:spPr>
          <a:xfrm>
            <a:off x="11068560" y="964440"/>
            <a:ext cx="51120" cy="29736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2"/>
          <p:cNvSpPr/>
          <p:nvPr/>
        </p:nvSpPr>
        <p:spPr>
          <a:xfrm>
            <a:off x="10978560" y="991440"/>
            <a:ext cx="51840" cy="25740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3"/>
          <p:cNvSpPr/>
          <p:nvPr/>
        </p:nvSpPr>
        <p:spPr>
          <a:xfrm>
            <a:off x="10893600" y="1063800"/>
            <a:ext cx="47880" cy="1497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4"/>
          <p:cNvSpPr/>
          <p:nvPr/>
        </p:nvSpPr>
        <p:spPr>
          <a:xfrm>
            <a:off x="10929600" y="1031400"/>
            <a:ext cx="417600" cy="550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5"/>
          <p:cNvSpPr/>
          <p:nvPr/>
        </p:nvSpPr>
        <p:spPr>
          <a:xfrm>
            <a:off x="10895040" y="1124280"/>
            <a:ext cx="486360" cy="525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6"/>
          <p:cNvSpPr/>
          <p:nvPr/>
        </p:nvSpPr>
        <p:spPr>
          <a:xfrm>
            <a:off x="10945080" y="1216440"/>
            <a:ext cx="387000" cy="4680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7"/>
          <p:cNvSpPr/>
          <p:nvPr/>
        </p:nvSpPr>
        <p:spPr>
          <a:xfrm>
            <a:off x="11336760" y="1061640"/>
            <a:ext cx="10440" cy="2448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8"/>
          <p:cNvSpPr/>
          <p:nvPr/>
        </p:nvSpPr>
        <p:spPr>
          <a:xfrm>
            <a:off x="11336760" y="1124280"/>
            <a:ext cx="44640" cy="525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9"/>
          <p:cNvSpPr/>
          <p:nvPr/>
        </p:nvSpPr>
        <p:spPr>
          <a:xfrm>
            <a:off x="11247480" y="1031400"/>
            <a:ext cx="50760" cy="550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0"/>
          <p:cNvSpPr/>
          <p:nvPr/>
        </p:nvSpPr>
        <p:spPr>
          <a:xfrm>
            <a:off x="11247480" y="1124280"/>
            <a:ext cx="50760" cy="525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1"/>
          <p:cNvSpPr/>
          <p:nvPr/>
        </p:nvSpPr>
        <p:spPr>
          <a:xfrm>
            <a:off x="11247480" y="1216440"/>
            <a:ext cx="50760" cy="3240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2"/>
          <p:cNvSpPr/>
          <p:nvPr/>
        </p:nvSpPr>
        <p:spPr>
          <a:xfrm>
            <a:off x="11156760" y="1031400"/>
            <a:ext cx="53640" cy="550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3"/>
          <p:cNvSpPr/>
          <p:nvPr/>
        </p:nvSpPr>
        <p:spPr>
          <a:xfrm>
            <a:off x="11156760" y="1124280"/>
            <a:ext cx="53640" cy="525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4"/>
          <p:cNvSpPr/>
          <p:nvPr/>
        </p:nvSpPr>
        <p:spPr>
          <a:xfrm>
            <a:off x="11156760" y="1216440"/>
            <a:ext cx="53640" cy="4536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5"/>
          <p:cNvSpPr/>
          <p:nvPr/>
        </p:nvSpPr>
        <p:spPr>
          <a:xfrm>
            <a:off x="11068560" y="1031400"/>
            <a:ext cx="51120" cy="550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6"/>
          <p:cNvSpPr/>
          <p:nvPr/>
        </p:nvSpPr>
        <p:spPr>
          <a:xfrm>
            <a:off x="11068560" y="1124280"/>
            <a:ext cx="51120" cy="525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7"/>
          <p:cNvSpPr/>
          <p:nvPr/>
        </p:nvSpPr>
        <p:spPr>
          <a:xfrm>
            <a:off x="11068560" y="1216440"/>
            <a:ext cx="51120" cy="4536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8"/>
          <p:cNvSpPr/>
          <p:nvPr/>
        </p:nvSpPr>
        <p:spPr>
          <a:xfrm>
            <a:off x="10978560" y="1031400"/>
            <a:ext cx="51840" cy="550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9"/>
          <p:cNvSpPr/>
          <p:nvPr/>
        </p:nvSpPr>
        <p:spPr>
          <a:xfrm>
            <a:off x="10978560" y="1124280"/>
            <a:ext cx="51840" cy="525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0"/>
          <p:cNvSpPr/>
          <p:nvPr/>
        </p:nvSpPr>
        <p:spPr>
          <a:xfrm>
            <a:off x="10978560" y="1216440"/>
            <a:ext cx="51840" cy="3240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1"/>
          <p:cNvSpPr/>
          <p:nvPr/>
        </p:nvSpPr>
        <p:spPr>
          <a:xfrm>
            <a:off x="10929600" y="1063800"/>
            <a:ext cx="11880" cy="226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2"/>
          <p:cNvSpPr/>
          <p:nvPr/>
        </p:nvSpPr>
        <p:spPr>
          <a:xfrm>
            <a:off x="10895040" y="1124280"/>
            <a:ext cx="46440" cy="525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3"/>
          <p:cNvSpPr/>
          <p:nvPr/>
        </p:nvSpPr>
        <p:spPr>
          <a:xfrm>
            <a:off x="11077920" y="797040"/>
            <a:ext cx="120240" cy="2487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4"/>
          <p:cNvSpPr/>
          <p:nvPr/>
        </p:nvSpPr>
        <p:spPr>
          <a:xfrm>
            <a:off x="11077920" y="886680"/>
            <a:ext cx="120240" cy="8604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5"/>
          <p:cNvSpPr/>
          <p:nvPr/>
        </p:nvSpPr>
        <p:spPr>
          <a:xfrm>
            <a:off x="10881720" y="567000"/>
            <a:ext cx="513720" cy="3492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6"/>
          <p:cNvSpPr/>
          <p:nvPr/>
        </p:nvSpPr>
        <p:spPr>
          <a:xfrm>
            <a:off x="10954800" y="502920"/>
            <a:ext cx="367200" cy="28368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7"/>
          <p:cNvSpPr/>
          <p:nvPr/>
        </p:nvSpPr>
        <p:spPr>
          <a:xfrm>
            <a:off x="10977480" y="447120"/>
            <a:ext cx="322200" cy="29628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8"/>
          <p:cNvSpPr/>
          <p:nvPr/>
        </p:nvSpPr>
        <p:spPr>
          <a:xfrm>
            <a:off x="10916280" y="591120"/>
            <a:ext cx="444960" cy="16704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9"/>
          <p:cNvSpPr/>
          <p:nvPr/>
        </p:nvSpPr>
        <p:spPr>
          <a:xfrm>
            <a:off x="10991160" y="609120"/>
            <a:ext cx="292320" cy="28980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0"/>
          <p:cNvSpPr/>
          <p:nvPr/>
        </p:nvSpPr>
        <p:spPr>
          <a:xfrm>
            <a:off x="11139480" y="618840"/>
            <a:ext cx="179280" cy="29736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1"/>
          <p:cNvSpPr/>
          <p:nvPr/>
        </p:nvSpPr>
        <p:spPr>
          <a:xfrm>
            <a:off x="11041200" y="475200"/>
            <a:ext cx="195840" cy="11268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2"/>
          <p:cNvSpPr/>
          <p:nvPr/>
        </p:nvSpPr>
        <p:spPr>
          <a:xfrm>
            <a:off x="10958400" y="602640"/>
            <a:ext cx="345240" cy="16524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3"/>
          <p:cNvSpPr/>
          <p:nvPr/>
        </p:nvSpPr>
        <p:spPr>
          <a:xfrm>
            <a:off x="11274120" y="685080"/>
            <a:ext cx="43200" cy="842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44"/>
          <p:cNvSpPr/>
          <p:nvPr/>
        </p:nvSpPr>
        <p:spPr>
          <a:xfrm>
            <a:off x="10961280" y="685080"/>
            <a:ext cx="43200" cy="842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45"/>
          <p:cNvSpPr/>
          <p:nvPr/>
        </p:nvSpPr>
        <p:spPr>
          <a:xfrm>
            <a:off x="10960560" y="988920"/>
            <a:ext cx="99720" cy="25272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6"/>
          <p:cNvSpPr/>
          <p:nvPr/>
        </p:nvSpPr>
        <p:spPr>
          <a:xfrm>
            <a:off x="11211840" y="977400"/>
            <a:ext cx="120240" cy="2757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47"/>
          <p:cNvSpPr/>
          <p:nvPr/>
        </p:nvSpPr>
        <p:spPr>
          <a:xfrm>
            <a:off x="10999440" y="932040"/>
            <a:ext cx="294840" cy="19656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8"/>
          <p:cNvSpPr/>
          <p:nvPr/>
        </p:nvSpPr>
        <p:spPr>
          <a:xfrm>
            <a:off x="10982160" y="974520"/>
            <a:ext cx="302760" cy="16920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9"/>
          <p:cNvSpPr/>
          <p:nvPr/>
        </p:nvSpPr>
        <p:spPr>
          <a:xfrm>
            <a:off x="10986120" y="696600"/>
            <a:ext cx="305280" cy="25848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0"/>
          <p:cNvSpPr/>
          <p:nvPr/>
        </p:nvSpPr>
        <p:spPr>
          <a:xfrm>
            <a:off x="11083680" y="808920"/>
            <a:ext cx="110160" cy="7416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51"/>
          <p:cNvSpPr/>
          <p:nvPr/>
        </p:nvSpPr>
        <p:spPr>
          <a:xfrm>
            <a:off x="11019960" y="691560"/>
            <a:ext cx="235800" cy="820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2"/>
          <p:cNvSpPr/>
          <p:nvPr/>
        </p:nvSpPr>
        <p:spPr>
          <a:xfrm>
            <a:off x="10651680" y="1270440"/>
            <a:ext cx="9136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8" name="CustomShape 53"/>
          <p:cNvSpPr/>
          <p:nvPr/>
        </p:nvSpPr>
        <p:spPr>
          <a:xfrm>
            <a:off x="11081880" y="821160"/>
            <a:ext cx="99360" cy="360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54"/>
          <p:cNvSpPr/>
          <p:nvPr/>
        </p:nvSpPr>
        <p:spPr>
          <a:xfrm>
            <a:off x="11048040" y="707760"/>
            <a:ext cx="33480" cy="345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5"/>
          <p:cNvSpPr/>
          <p:nvPr/>
        </p:nvSpPr>
        <p:spPr>
          <a:xfrm>
            <a:off x="11176560" y="707760"/>
            <a:ext cx="33840" cy="345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BUT we should improve the process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B14D2D3-029B-4871-BAD2-D0278669A573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13" name="Picture 56" descr=""/>
          <p:cNvPicPr/>
          <p:nvPr/>
        </p:nvPicPr>
        <p:blipFill>
          <a:blip r:embed="rId1"/>
          <a:stretch/>
        </p:blipFill>
        <p:spPr>
          <a:xfrm>
            <a:off x="4127760" y="3108960"/>
            <a:ext cx="3208320" cy="969120"/>
          </a:xfrm>
          <a:prstGeom prst="rect">
            <a:avLst/>
          </a:prstGeom>
          <a:ln>
            <a:noFill/>
          </a:ln>
        </p:spPr>
      </p:pic>
      <p:sp>
        <p:nvSpPr>
          <p:cNvPr id="414" name="CustomShape 3"/>
          <p:cNvSpPr/>
          <p:nvPr/>
        </p:nvSpPr>
        <p:spPr>
          <a:xfrm>
            <a:off x="2136240" y="1356840"/>
            <a:ext cx="847080" cy="8496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"/>
          <p:cNvSpPr/>
          <p:nvPr/>
        </p:nvSpPr>
        <p:spPr>
          <a:xfrm>
            <a:off x="2318760" y="1918080"/>
            <a:ext cx="483120" cy="28800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5"/>
          <p:cNvSpPr/>
          <p:nvPr/>
        </p:nvSpPr>
        <p:spPr>
          <a:xfrm>
            <a:off x="2480760" y="1923480"/>
            <a:ext cx="170640" cy="188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6"/>
          <p:cNvSpPr/>
          <p:nvPr/>
        </p:nvSpPr>
        <p:spPr>
          <a:xfrm>
            <a:off x="2500200" y="1744200"/>
            <a:ext cx="119160" cy="23868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7"/>
          <p:cNvSpPr/>
          <p:nvPr/>
        </p:nvSpPr>
        <p:spPr>
          <a:xfrm>
            <a:off x="2500200" y="1846800"/>
            <a:ext cx="119160" cy="806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8"/>
          <p:cNvSpPr/>
          <p:nvPr/>
        </p:nvSpPr>
        <p:spPr>
          <a:xfrm>
            <a:off x="2306160" y="1538280"/>
            <a:ext cx="506520" cy="33444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9"/>
          <p:cNvSpPr/>
          <p:nvPr/>
        </p:nvSpPr>
        <p:spPr>
          <a:xfrm>
            <a:off x="2559960" y="1538280"/>
            <a:ext cx="253080" cy="3344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0"/>
          <p:cNvSpPr/>
          <p:nvPr/>
        </p:nvSpPr>
        <p:spPr>
          <a:xfrm>
            <a:off x="2378880" y="1476720"/>
            <a:ext cx="361080" cy="27324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1"/>
          <p:cNvSpPr/>
          <p:nvPr/>
        </p:nvSpPr>
        <p:spPr>
          <a:xfrm>
            <a:off x="2692800" y="1652040"/>
            <a:ext cx="42480" cy="80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2"/>
          <p:cNvSpPr/>
          <p:nvPr/>
        </p:nvSpPr>
        <p:spPr>
          <a:xfrm>
            <a:off x="2383560" y="1652040"/>
            <a:ext cx="42480" cy="80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3"/>
          <p:cNvSpPr/>
          <p:nvPr/>
        </p:nvSpPr>
        <p:spPr>
          <a:xfrm>
            <a:off x="2504160" y="1922040"/>
            <a:ext cx="110520" cy="28440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4"/>
          <p:cNvSpPr/>
          <p:nvPr/>
        </p:nvSpPr>
        <p:spPr>
          <a:xfrm>
            <a:off x="2454840" y="1887480"/>
            <a:ext cx="102600" cy="11124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5"/>
          <p:cNvSpPr/>
          <p:nvPr/>
        </p:nvSpPr>
        <p:spPr>
          <a:xfrm>
            <a:off x="2561400" y="1887480"/>
            <a:ext cx="102600" cy="11124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6"/>
          <p:cNvSpPr/>
          <p:nvPr/>
        </p:nvSpPr>
        <p:spPr>
          <a:xfrm>
            <a:off x="2087640" y="2208600"/>
            <a:ext cx="889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8" name="CustomShape 17"/>
          <p:cNvSpPr/>
          <p:nvPr/>
        </p:nvSpPr>
        <p:spPr>
          <a:xfrm>
            <a:off x="8580240" y="1356840"/>
            <a:ext cx="866160" cy="8668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8"/>
          <p:cNvSpPr/>
          <p:nvPr/>
        </p:nvSpPr>
        <p:spPr>
          <a:xfrm>
            <a:off x="8835120" y="1382400"/>
            <a:ext cx="372960" cy="41004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9"/>
          <p:cNvSpPr/>
          <p:nvPr/>
        </p:nvSpPr>
        <p:spPr>
          <a:xfrm>
            <a:off x="8765640" y="1930320"/>
            <a:ext cx="494640" cy="29340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0"/>
          <p:cNvSpPr/>
          <p:nvPr/>
        </p:nvSpPr>
        <p:spPr>
          <a:xfrm>
            <a:off x="8765640" y="1930320"/>
            <a:ext cx="246960" cy="29340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1"/>
          <p:cNvSpPr/>
          <p:nvPr/>
        </p:nvSpPr>
        <p:spPr>
          <a:xfrm>
            <a:off x="8951760" y="1767240"/>
            <a:ext cx="121680" cy="4122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2"/>
          <p:cNvSpPr/>
          <p:nvPr/>
        </p:nvSpPr>
        <p:spPr>
          <a:xfrm>
            <a:off x="8978040" y="2050920"/>
            <a:ext cx="65520" cy="12852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3"/>
          <p:cNvSpPr/>
          <p:nvPr/>
        </p:nvSpPr>
        <p:spPr>
          <a:xfrm>
            <a:off x="8951760" y="1856880"/>
            <a:ext cx="121680" cy="824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4"/>
          <p:cNvSpPr/>
          <p:nvPr/>
        </p:nvSpPr>
        <p:spPr>
          <a:xfrm>
            <a:off x="8753400" y="1542240"/>
            <a:ext cx="517680" cy="3420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5"/>
          <p:cNvSpPr/>
          <p:nvPr/>
        </p:nvSpPr>
        <p:spPr>
          <a:xfrm>
            <a:off x="9012960" y="1542240"/>
            <a:ext cx="258120" cy="3420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6"/>
          <p:cNvSpPr/>
          <p:nvPr/>
        </p:nvSpPr>
        <p:spPr>
          <a:xfrm>
            <a:off x="8826840" y="1478880"/>
            <a:ext cx="370080" cy="27900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7"/>
          <p:cNvSpPr/>
          <p:nvPr/>
        </p:nvSpPr>
        <p:spPr>
          <a:xfrm>
            <a:off x="8841240" y="1478880"/>
            <a:ext cx="345960" cy="28512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8"/>
          <p:cNvSpPr/>
          <p:nvPr/>
        </p:nvSpPr>
        <p:spPr>
          <a:xfrm>
            <a:off x="9149040" y="1657800"/>
            <a:ext cx="43200" cy="824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9"/>
          <p:cNvSpPr/>
          <p:nvPr/>
        </p:nvSpPr>
        <p:spPr>
          <a:xfrm>
            <a:off x="8833320" y="1657800"/>
            <a:ext cx="43200" cy="824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0"/>
          <p:cNvSpPr/>
          <p:nvPr/>
        </p:nvSpPr>
        <p:spPr>
          <a:xfrm>
            <a:off x="8894880" y="1666080"/>
            <a:ext cx="235800" cy="8892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1"/>
          <p:cNvSpPr/>
          <p:nvPr/>
        </p:nvSpPr>
        <p:spPr>
          <a:xfrm>
            <a:off x="8901360" y="1668960"/>
            <a:ext cx="100080" cy="7992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2"/>
          <p:cNvSpPr/>
          <p:nvPr/>
        </p:nvSpPr>
        <p:spPr>
          <a:xfrm>
            <a:off x="9024480" y="1668960"/>
            <a:ext cx="99000" cy="7992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3"/>
          <p:cNvSpPr/>
          <p:nvPr/>
        </p:nvSpPr>
        <p:spPr>
          <a:xfrm>
            <a:off x="8846280" y="1852200"/>
            <a:ext cx="166320" cy="32760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4"/>
          <p:cNvSpPr/>
          <p:nvPr/>
        </p:nvSpPr>
        <p:spPr>
          <a:xfrm>
            <a:off x="9012960" y="1852200"/>
            <a:ext cx="165600" cy="32760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5"/>
          <p:cNvSpPr/>
          <p:nvPr/>
        </p:nvSpPr>
        <p:spPr>
          <a:xfrm>
            <a:off x="8568720" y="2198880"/>
            <a:ext cx="889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7" name="CustomShape 36"/>
          <p:cNvSpPr/>
          <p:nvPr/>
        </p:nvSpPr>
        <p:spPr>
          <a:xfrm flipV="1">
            <a:off x="7553160" y="136908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37"/>
          <p:cNvSpPr/>
          <p:nvPr/>
        </p:nvSpPr>
        <p:spPr>
          <a:xfrm>
            <a:off x="3139920" y="234504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38"/>
          <p:cNvSpPr/>
          <p:nvPr/>
        </p:nvSpPr>
        <p:spPr>
          <a:xfrm flipH="1" flipV="1">
            <a:off x="7552440" y="426996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39"/>
          <p:cNvSpPr/>
          <p:nvPr/>
        </p:nvSpPr>
        <p:spPr>
          <a:xfrm flipH="1">
            <a:off x="3139200" y="421236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40"/>
          <p:cNvSpPr/>
          <p:nvPr/>
        </p:nvSpPr>
        <p:spPr>
          <a:xfrm>
            <a:off x="5349600" y="924480"/>
            <a:ext cx="764640" cy="76572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1"/>
          <p:cNvSpPr/>
          <p:nvPr/>
        </p:nvSpPr>
        <p:spPr>
          <a:xfrm>
            <a:off x="5294160" y="1273320"/>
            <a:ext cx="118080" cy="6948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2"/>
          <p:cNvSpPr/>
          <p:nvPr/>
        </p:nvSpPr>
        <p:spPr>
          <a:xfrm>
            <a:off x="5286960" y="1139040"/>
            <a:ext cx="8895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Emails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4" name="CustomShape 43"/>
          <p:cNvSpPr/>
          <p:nvPr/>
        </p:nvSpPr>
        <p:spPr>
          <a:xfrm>
            <a:off x="4127760" y="2378520"/>
            <a:ext cx="329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44"/>
          <p:cNvSpPr/>
          <p:nvPr/>
        </p:nvSpPr>
        <p:spPr>
          <a:xfrm>
            <a:off x="3956040" y="1783440"/>
            <a:ext cx="37393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that both PO and DEV</a:t>
            </a:r>
            <a:br/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6" name="CustomShape 45"/>
          <p:cNvSpPr/>
          <p:nvPr/>
        </p:nvSpPr>
        <p:spPr>
          <a:xfrm flipH="1">
            <a:off x="4053600" y="5016960"/>
            <a:ext cx="329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46"/>
          <p:cNvSpPr/>
          <p:nvPr/>
        </p:nvSpPr>
        <p:spPr>
          <a:xfrm>
            <a:off x="3830400" y="5142960"/>
            <a:ext cx="3739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8" name="CustomShape 47"/>
          <p:cNvSpPr/>
          <p:nvPr/>
        </p:nvSpPr>
        <p:spPr>
          <a:xfrm rot="5400000">
            <a:off x="8254440" y="3593520"/>
            <a:ext cx="146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48"/>
          <p:cNvSpPr/>
          <p:nvPr/>
        </p:nvSpPr>
        <p:spPr>
          <a:xfrm flipH="1">
            <a:off x="2492280" y="3562920"/>
            <a:ext cx="146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49"/>
          <p:cNvSpPr/>
          <p:nvPr/>
        </p:nvSpPr>
        <p:spPr>
          <a:xfrm>
            <a:off x="9096120" y="3156840"/>
            <a:ext cx="15386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1" name="CustomShape 50"/>
          <p:cNvSpPr/>
          <p:nvPr/>
        </p:nvSpPr>
        <p:spPr>
          <a:xfrm>
            <a:off x="1395720" y="3100680"/>
            <a:ext cx="83736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1"/>
          <p:cNvSpPr/>
          <p:nvPr/>
        </p:nvSpPr>
        <p:spPr>
          <a:xfrm>
            <a:off x="1397520" y="3099960"/>
            <a:ext cx="835560" cy="8366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2"/>
          <p:cNvSpPr/>
          <p:nvPr/>
        </p:nvSpPr>
        <p:spPr>
          <a:xfrm>
            <a:off x="1576440" y="3652560"/>
            <a:ext cx="476640" cy="2840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3"/>
          <p:cNvSpPr/>
          <p:nvPr/>
        </p:nvSpPr>
        <p:spPr>
          <a:xfrm>
            <a:off x="2008080" y="3745800"/>
            <a:ext cx="45360" cy="14400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4"/>
          <p:cNvSpPr/>
          <p:nvPr/>
        </p:nvSpPr>
        <p:spPr>
          <a:xfrm>
            <a:off x="1920960" y="3681000"/>
            <a:ext cx="49680" cy="24192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5"/>
          <p:cNvSpPr/>
          <p:nvPr/>
        </p:nvSpPr>
        <p:spPr>
          <a:xfrm>
            <a:off x="1832760" y="3654000"/>
            <a:ext cx="52200" cy="28080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56"/>
          <p:cNvSpPr/>
          <p:nvPr/>
        </p:nvSpPr>
        <p:spPr>
          <a:xfrm>
            <a:off x="1747080" y="3654000"/>
            <a:ext cx="49680" cy="28080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7"/>
          <p:cNvSpPr/>
          <p:nvPr/>
        </p:nvSpPr>
        <p:spPr>
          <a:xfrm>
            <a:off x="1659240" y="3679200"/>
            <a:ext cx="50400" cy="24336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58"/>
          <p:cNvSpPr/>
          <p:nvPr/>
        </p:nvSpPr>
        <p:spPr>
          <a:xfrm>
            <a:off x="1576440" y="3747600"/>
            <a:ext cx="46800" cy="14148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9"/>
          <p:cNvSpPr/>
          <p:nvPr/>
        </p:nvSpPr>
        <p:spPr>
          <a:xfrm>
            <a:off x="1611720" y="3717000"/>
            <a:ext cx="406440" cy="5220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0"/>
          <p:cNvSpPr/>
          <p:nvPr/>
        </p:nvSpPr>
        <p:spPr>
          <a:xfrm>
            <a:off x="1577880" y="3804840"/>
            <a:ext cx="473760" cy="4968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61"/>
          <p:cNvSpPr/>
          <p:nvPr/>
        </p:nvSpPr>
        <p:spPr>
          <a:xfrm>
            <a:off x="1626840" y="3891960"/>
            <a:ext cx="376560" cy="4428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62"/>
          <p:cNvSpPr/>
          <p:nvPr/>
        </p:nvSpPr>
        <p:spPr>
          <a:xfrm>
            <a:off x="2008080" y="3745800"/>
            <a:ext cx="10080" cy="2304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63"/>
          <p:cNvSpPr/>
          <p:nvPr/>
        </p:nvSpPr>
        <p:spPr>
          <a:xfrm>
            <a:off x="2008080" y="3804840"/>
            <a:ext cx="43560" cy="4968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4"/>
          <p:cNvSpPr/>
          <p:nvPr/>
        </p:nvSpPr>
        <p:spPr>
          <a:xfrm>
            <a:off x="1920960" y="3717000"/>
            <a:ext cx="4968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65"/>
          <p:cNvSpPr/>
          <p:nvPr/>
        </p:nvSpPr>
        <p:spPr>
          <a:xfrm>
            <a:off x="1920960" y="3804840"/>
            <a:ext cx="4968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66"/>
          <p:cNvSpPr/>
          <p:nvPr/>
        </p:nvSpPr>
        <p:spPr>
          <a:xfrm>
            <a:off x="1920960" y="3891960"/>
            <a:ext cx="49680" cy="3060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7"/>
          <p:cNvSpPr/>
          <p:nvPr/>
        </p:nvSpPr>
        <p:spPr>
          <a:xfrm>
            <a:off x="1832760" y="3717000"/>
            <a:ext cx="5220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68"/>
          <p:cNvSpPr/>
          <p:nvPr/>
        </p:nvSpPr>
        <p:spPr>
          <a:xfrm>
            <a:off x="1832760" y="3804840"/>
            <a:ext cx="5220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69"/>
          <p:cNvSpPr/>
          <p:nvPr/>
        </p:nvSpPr>
        <p:spPr>
          <a:xfrm>
            <a:off x="1832760" y="3891960"/>
            <a:ext cx="52200" cy="4284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70"/>
          <p:cNvSpPr/>
          <p:nvPr/>
        </p:nvSpPr>
        <p:spPr>
          <a:xfrm>
            <a:off x="1747080" y="3717000"/>
            <a:ext cx="4968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71"/>
          <p:cNvSpPr/>
          <p:nvPr/>
        </p:nvSpPr>
        <p:spPr>
          <a:xfrm>
            <a:off x="1747080" y="3804840"/>
            <a:ext cx="4968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72"/>
          <p:cNvSpPr/>
          <p:nvPr/>
        </p:nvSpPr>
        <p:spPr>
          <a:xfrm>
            <a:off x="1747080" y="3891960"/>
            <a:ext cx="49680" cy="4284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3"/>
          <p:cNvSpPr/>
          <p:nvPr/>
        </p:nvSpPr>
        <p:spPr>
          <a:xfrm>
            <a:off x="1659240" y="3717000"/>
            <a:ext cx="5040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4"/>
          <p:cNvSpPr/>
          <p:nvPr/>
        </p:nvSpPr>
        <p:spPr>
          <a:xfrm>
            <a:off x="1659240" y="3804840"/>
            <a:ext cx="5040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5"/>
          <p:cNvSpPr/>
          <p:nvPr/>
        </p:nvSpPr>
        <p:spPr>
          <a:xfrm>
            <a:off x="1659240" y="3891960"/>
            <a:ext cx="50400" cy="3060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76"/>
          <p:cNvSpPr/>
          <p:nvPr/>
        </p:nvSpPr>
        <p:spPr>
          <a:xfrm>
            <a:off x="1611720" y="3747600"/>
            <a:ext cx="11520" cy="2160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77"/>
          <p:cNvSpPr/>
          <p:nvPr/>
        </p:nvSpPr>
        <p:spPr>
          <a:xfrm>
            <a:off x="1577880" y="3804840"/>
            <a:ext cx="45360" cy="4968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78"/>
          <p:cNvSpPr/>
          <p:nvPr/>
        </p:nvSpPr>
        <p:spPr>
          <a:xfrm>
            <a:off x="1756080" y="3495600"/>
            <a:ext cx="117000" cy="23508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79"/>
          <p:cNvSpPr/>
          <p:nvPr/>
        </p:nvSpPr>
        <p:spPr>
          <a:xfrm>
            <a:off x="1756080" y="3580560"/>
            <a:ext cx="117000" cy="8100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80"/>
          <p:cNvSpPr/>
          <p:nvPr/>
        </p:nvSpPr>
        <p:spPr>
          <a:xfrm>
            <a:off x="1564920" y="3278520"/>
            <a:ext cx="500400" cy="32976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81"/>
          <p:cNvSpPr/>
          <p:nvPr/>
        </p:nvSpPr>
        <p:spPr>
          <a:xfrm>
            <a:off x="1636200" y="3218040"/>
            <a:ext cx="357480" cy="26784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82"/>
          <p:cNvSpPr/>
          <p:nvPr/>
        </p:nvSpPr>
        <p:spPr>
          <a:xfrm>
            <a:off x="1658160" y="3165120"/>
            <a:ext cx="313920" cy="28008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83"/>
          <p:cNvSpPr/>
          <p:nvPr/>
        </p:nvSpPr>
        <p:spPr>
          <a:xfrm>
            <a:off x="1598760" y="3301200"/>
            <a:ext cx="433080" cy="15768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84"/>
          <p:cNvSpPr/>
          <p:nvPr/>
        </p:nvSpPr>
        <p:spPr>
          <a:xfrm>
            <a:off x="1671480" y="3318120"/>
            <a:ext cx="284760" cy="27396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85"/>
          <p:cNvSpPr/>
          <p:nvPr/>
        </p:nvSpPr>
        <p:spPr>
          <a:xfrm>
            <a:off x="1815840" y="3327480"/>
            <a:ext cx="174600" cy="28080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86"/>
          <p:cNvSpPr/>
          <p:nvPr/>
        </p:nvSpPr>
        <p:spPr>
          <a:xfrm>
            <a:off x="1720440" y="3191760"/>
            <a:ext cx="190440" cy="10656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7"/>
          <p:cNvSpPr/>
          <p:nvPr/>
        </p:nvSpPr>
        <p:spPr>
          <a:xfrm>
            <a:off x="1639800" y="3312000"/>
            <a:ext cx="335880" cy="15624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8"/>
          <p:cNvSpPr/>
          <p:nvPr/>
        </p:nvSpPr>
        <p:spPr>
          <a:xfrm>
            <a:off x="1946880" y="3390120"/>
            <a:ext cx="42120" cy="795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9"/>
          <p:cNvSpPr/>
          <p:nvPr/>
        </p:nvSpPr>
        <p:spPr>
          <a:xfrm>
            <a:off x="1642320" y="3390120"/>
            <a:ext cx="42120" cy="795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90"/>
          <p:cNvSpPr/>
          <p:nvPr/>
        </p:nvSpPr>
        <p:spPr>
          <a:xfrm>
            <a:off x="1641600" y="3677040"/>
            <a:ext cx="97200" cy="23868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91"/>
          <p:cNvSpPr/>
          <p:nvPr/>
        </p:nvSpPr>
        <p:spPr>
          <a:xfrm>
            <a:off x="1886400" y="3666240"/>
            <a:ext cx="117000" cy="26028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92"/>
          <p:cNvSpPr/>
          <p:nvPr/>
        </p:nvSpPr>
        <p:spPr>
          <a:xfrm>
            <a:off x="1679760" y="3623400"/>
            <a:ext cx="286920" cy="18540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93"/>
          <p:cNvSpPr/>
          <p:nvPr/>
        </p:nvSpPr>
        <p:spPr>
          <a:xfrm>
            <a:off x="1662840" y="3663360"/>
            <a:ext cx="294840" cy="15984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94"/>
          <p:cNvSpPr/>
          <p:nvPr/>
        </p:nvSpPr>
        <p:spPr>
          <a:xfrm>
            <a:off x="1666800" y="3400920"/>
            <a:ext cx="297000" cy="24408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95"/>
          <p:cNvSpPr/>
          <p:nvPr/>
        </p:nvSpPr>
        <p:spPr>
          <a:xfrm>
            <a:off x="1761480" y="3507120"/>
            <a:ext cx="107280" cy="6984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96"/>
          <p:cNvSpPr/>
          <p:nvPr/>
        </p:nvSpPr>
        <p:spPr>
          <a:xfrm>
            <a:off x="1699560" y="3396240"/>
            <a:ext cx="229680" cy="7740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97"/>
          <p:cNvSpPr/>
          <p:nvPr/>
        </p:nvSpPr>
        <p:spPr>
          <a:xfrm>
            <a:off x="1341000" y="3942720"/>
            <a:ext cx="889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09" name="Picture 12" descr=""/>
          <p:cNvPicPr/>
          <p:nvPr/>
        </p:nvPicPr>
        <p:blipFill>
          <a:blip r:embed="rId2"/>
          <a:stretch/>
        </p:blipFill>
        <p:spPr>
          <a:xfrm>
            <a:off x="2274840" y="4729680"/>
            <a:ext cx="820800" cy="967320"/>
          </a:xfrm>
          <a:prstGeom prst="rect">
            <a:avLst/>
          </a:prstGeom>
          <a:ln>
            <a:noFill/>
          </a:ln>
        </p:spPr>
      </p:pic>
      <p:pic>
        <p:nvPicPr>
          <p:cNvPr id="510" name="Picture 194" descr=""/>
          <p:cNvPicPr/>
          <p:nvPr/>
        </p:nvPicPr>
        <p:blipFill>
          <a:blip r:embed="rId3"/>
          <a:stretch/>
        </p:blipFill>
        <p:spPr>
          <a:xfrm>
            <a:off x="8555040" y="4825440"/>
            <a:ext cx="556200" cy="655200"/>
          </a:xfrm>
          <a:prstGeom prst="rect">
            <a:avLst/>
          </a:prstGeom>
          <a:ln>
            <a:noFill/>
          </a:ln>
        </p:spPr>
      </p:pic>
      <p:sp>
        <p:nvSpPr>
          <p:cNvPr id="511" name="CustomShape 98"/>
          <p:cNvSpPr/>
          <p:nvPr/>
        </p:nvSpPr>
        <p:spPr>
          <a:xfrm>
            <a:off x="2382120" y="256500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2" name="CustomShape 99"/>
          <p:cNvSpPr/>
          <p:nvPr/>
        </p:nvSpPr>
        <p:spPr>
          <a:xfrm>
            <a:off x="3650400" y="439416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3" name="CustomShape 100"/>
          <p:cNvSpPr/>
          <p:nvPr/>
        </p:nvSpPr>
        <p:spPr>
          <a:xfrm>
            <a:off x="6291360" y="442944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4" name="CustomShape 101"/>
          <p:cNvSpPr/>
          <p:nvPr/>
        </p:nvSpPr>
        <p:spPr>
          <a:xfrm>
            <a:off x="3973680" y="2821680"/>
            <a:ext cx="3739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15" name="CustomShape 102"/>
          <p:cNvSpPr/>
          <p:nvPr/>
        </p:nvSpPr>
        <p:spPr>
          <a:xfrm>
            <a:off x="7631640" y="261576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6" name="CustomShape 103"/>
          <p:cNvSpPr/>
          <p:nvPr/>
        </p:nvSpPr>
        <p:spPr>
          <a:xfrm>
            <a:off x="1873440" y="5667120"/>
            <a:ext cx="1385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17" name="CustomShape 104"/>
          <p:cNvSpPr/>
          <p:nvPr/>
        </p:nvSpPr>
        <p:spPr>
          <a:xfrm>
            <a:off x="7925400" y="5697720"/>
            <a:ext cx="1903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18" name="CustomShape 105"/>
          <p:cNvSpPr/>
          <p:nvPr/>
        </p:nvSpPr>
        <p:spPr>
          <a:xfrm>
            <a:off x="2044800" y="3853800"/>
            <a:ext cx="1780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ce181e"/>
                </a:solidFill>
                <a:latin typeface="Calibri"/>
                <a:ea typeface="DejaVu Sans"/>
              </a:rPr>
              <a:t>Difficult to access to the accurate documentation</a:t>
            </a:r>
            <a:endParaRPr b="0" lang="en-GB" sz="12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519" name="CustomShape 106"/>
          <p:cNvSpPr/>
          <p:nvPr/>
        </p:nvSpPr>
        <p:spPr>
          <a:xfrm>
            <a:off x="982800" y="1370160"/>
            <a:ext cx="1141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20" name="CustomShape 107"/>
          <p:cNvSpPr/>
          <p:nvPr/>
        </p:nvSpPr>
        <p:spPr>
          <a:xfrm>
            <a:off x="8951040" y="1808280"/>
            <a:ext cx="107280" cy="378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08"/>
          <p:cNvSpPr/>
          <p:nvPr/>
        </p:nvSpPr>
        <p:spPr>
          <a:xfrm>
            <a:off x="8913960" y="168912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09"/>
          <p:cNvSpPr/>
          <p:nvPr/>
        </p:nvSpPr>
        <p:spPr>
          <a:xfrm>
            <a:off x="9053640" y="168912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10"/>
          <p:cNvSpPr/>
          <p:nvPr/>
        </p:nvSpPr>
        <p:spPr>
          <a:xfrm>
            <a:off x="2507040" y="1785600"/>
            <a:ext cx="107280" cy="378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11"/>
          <p:cNvSpPr/>
          <p:nvPr/>
        </p:nvSpPr>
        <p:spPr>
          <a:xfrm>
            <a:off x="2469960" y="166644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12"/>
          <p:cNvSpPr/>
          <p:nvPr/>
        </p:nvSpPr>
        <p:spPr>
          <a:xfrm>
            <a:off x="2609280" y="166644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13"/>
          <p:cNvSpPr/>
          <p:nvPr/>
        </p:nvSpPr>
        <p:spPr>
          <a:xfrm>
            <a:off x="1760400" y="3519000"/>
            <a:ext cx="96840" cy="338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14"/>
          <p:cNvSpPr/>
          <p:nvPr/>
        </p:nvSpPr>
        <p:spPr>
          <a:xfrm>
            <a:off x="1726920" y="3411360"/>
            <a:ext cx="32760" cy="32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15"/>
          <p:cNvSpPr/>
          <p:nvPr/>
        </p:nvSpPr>
        <p:spPr>
          <a:xfrm>
            <a:off x="1852920" y="3411360"/>
            <a:ext cx="32760" cy="32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16"/>
          <p:cNvSpPr/>
          <p:nvPr/>
        </p:nvSpPr>
        <p:spPr>
          <a:xfrm rot="2400000">
            <a:off x="4476960" y="1117800"/>
            <a:ext cx="729360" cy="75456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TextShape 117"/>
          <p:cNvSpPr txBox="1"/>
          <p:nvPr/>
        </p:nvSpPr>
        <p:spPr>
          <a:xfrm>
            <a:off x="4429080" y="1312560"/>
            <a:ext cx="826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HARD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1" name="CustomShape 118"/>
          <p:cNvSpPr/>
          <p:nvPr/>
        </p:nvSpPr>
        <p:spPr>
          <a:xfrm rot="2400000">
            <a:off x="2929320" y="3058920"/>
            <a:ext cx="729360" cy="754560"/>
          </a:xfrm>
          <a:prstGeom prst="rect">
            <a:avLst/>
          </a:prstGeom>
          <a:solidFill>
            <a:srgbClr val="ce181e"/>
          </a:solidFill>
          <a:ln w="19080">
            <a:solidFill>
              <a:srgbClr val="1c05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TextShape 119"/>
          <p:cNvSpPr txBox="1"/>
          <p:nvPr/>
        </p:nvSpPr>
        <p:spPr>
          <a:xfrm>
            <a:off x="2881440" y="3253680"/>
            <a:ext cx="826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HARD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1f7079"/>
                </a:solidFill>
                <a:latin typeface="Calibri Light"/>
              </a:rPr>
              <a:t>With theGardener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2B6E1C3-FB79-48D9-8258-A9A0C7E080B8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35" name="Picture 56" descr=""/>
          <p:cNvPicPr/>
          <p:nvPr/>
        </p:nvPicPr>
        <p:blipFill>
          <a:blip r:embed="rId1"/>
          <a:stretch/>
        </p:blipFill>
        <p:spPr>
          <a:xfrm>
            <a:off x="4127760" y="3108960"/>
            <a:ext cx="3208320" cy="969120"/>
          </a:xfrm>
          <a:prstGeom prst="rect">
            <a:avLst/>
          </a:prstGeom>
          <a:ln>
            <a:noFill/>
          </a:ln>
        </p:spPr>
      </p:pic>
      <p:sp>
        <p:nvSpPr>
          <p:cNvPr id="536" name="CustomShape 3"/>
          <p:cNvSpPr/>
          <p:nvPr/>
        </p:nvSpPr>
        <p:spPr>
          <a:xfrm>
            <a:off x="2136240" y="1356840"/>
            <a:ext cx="847080" cy="84960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"/>
          <p:cNvSpPr/>
          <p:nvPr/>
        </p:nvSpPr>
        <p:spPr>
          <a:xfrm>
            <a:off x="2318760" y="1918080"/>
            <a:ext cx="483120" cy="28800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7" y="47"/>
                </a:moveTo>
                <a:cubicBezTo>
                  <a:pt x="33" y="69"/>
                  <a:pt x="19" y="116"/>
                  <a:pt x="0" y="172"/>
                </a:cubicBezTo>
                <a:cubicBezTo>
                  <a:pt x="55" y="211"/>
                  <a:pt x="123" y="234"/>
                  <a:pt x="196" y="234"/>
                </a:cubicBezTo>
                <a:cubicBezTo>
                  <a:pt x="270" y="234"/>
                  <a:pt x="337" y="211"/>
                  <a:pt x="393" y="172"/>
                </a:cubicBezTo>
                <a:cubicBezTo>
                  <a:pt x="373" y="116"/>
                  <a:pt x="359" y="68"/>
                  <a:pt x="325" y="47"/>
                </a:cubicBezTo>
                <a:cubicBezTo>
                  <a:pt x="266" y="10"/>
                  <a:pt x="231" y="1"/>
                  <a:pt x="196" y="1"/>
                </a:cubicBezTo>
                <a:cubicBezTo>
                  <a:pt x="161" y="0"/>
                  <a:pt x="126" y="9"/>
                  <a:pt x="67" y="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"/>
          <p:cNvSpPr/>
          <p:nvPr/>
        </p:nvSpPr>
        <p:spPr>
          <a:xfrm>
            <a:off x="2480760" y="1923480"/>
            <a:ext cx="170640" cy="188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6"/>
          <p:cNvSpPr/>
          <p:nvPr/>
        </p:nvSpPr>
        <p:spPr>
          <a:xfrm>
            <a:off x="2500200" y="1744200"/>
            <a:ext cx="119160" cy="23868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9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7"/>
          <p:cNvSpPr/>
          <p:nvPr/>
        </p:nvSpPr>
        <p:spPr>
          <a:xfrm>
            <a:off x="2500200" y="1846800"/>
            <a:ext cx="119160" cy="806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8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8"/>
          <p:cNvSpPr/>
          <p:nvPr/>
        </p:nvSpPr>
        <p:spPr>
          <a:xfrm>
            <a:off x="2306160" y="1538280"/>
            <a:ext cx="506520" cy="334440"/>
          </a:xfrm>
          <a:custGeom>
            <a:avLst/>
            <a:gdLst/>
            <a:ahLst/>
            <a:rect l="l" t="t" r="r" b="b"/>
            <a:pathLst>
              <a:path w="412" h="272">
                <a:moveTo>
                  <a:pt x="206" y="0"/>
                </a:moveTo>
                <a:cubicBezTo>
                  <a:pt x="412" y="0"/>
                  <a:pt x="329" y="272"/>
                  <a:pt x="206" y="272"/>
                </a:cubicBezTo>
                <a:cubicBezTo>
                  <a:pt x="84" y="272"/>
                  <a:pt x="0" y="0"/>
                  <a:pt x="206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9"/>
          <p:cNvSpPr/>
          <p:nvPr/>
        </p:nvSpPr>
        <p:spPr>
          <a:xfrm>
            <a:off x="2559960" y="1538280"/>
            <a:ext cx="253080" cy="33444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3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0"/>
          <p:cNvSpPr/>
          <p:nvPr/>
        </p:nvSpPr>
        <p:spPr>
          <a:xfrm>
            <a:off x="2378880" y="1476720"/>
            <a:ext cx="361080" cy="273240"/>
          </a:xfrm>
          <a:custGeom>
            <a:avLst/>
            <a:gdLst/>
            <a:ahLst/>
            <a:rect l="l" t="t" r="r" b="b"/>
            <a:pathLst>
              <a:path w="294" h="222">
                <a:moveTo>
                  <a:pt x="205" y="77"/>
                </a:moveTo>
                <a:cubicBezTo>
                  <a:pt x="238" y="92"/>
                  <a:pt x="252" y="134"/>
                  <a:pt x="259" y="163"/>
                </a:cubicBezTo>
                <a:cubicBezTo>
                  <a:pt x="271" y="205"/>
                  <a:pt x="264" y="201"/>
                  <a:pt x="279" y="170"/>
                </a:cubicBezTo>
                <a:cubicBezTo>
                  <a:pt x="294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39" y="164"/>
                </a:cubicBezTo>
                <a:cubicBezTo>
                  <a:pt x="63" y="51"/>
                  <a:pt x="148" y="100"/>
                  <a:pt x="205" y="7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1"/>
          <p:cNvSpPr/>
          <p:nvPr/>
        </p:nvSpPr>
        <p:spPr>
          <a:xfrm>
            <a:off x="2692800" y="1652040"/>
            <a:ext cx="42480" cy="80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5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1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5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2"/>
          <p:cNvSpPr/>
          <p:nvPr/>
        </p:nvSpPr>
        <p:spPr>
          <a:xfrm>
            <a:off x="2383560" y="1652040"/>
            <a:ext cx="42480" cy="806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1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5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8" y="13"/>
                  <a:pt x="18" y="0"/>
                  <a:pt x="11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3"/>
          <p:cNvSpPr/>
          <p:nvPr/>
        </p:nvSpPr>
        <p:spPr>
          <a:xfrm>
            <a:off x="2504160" y="1922040"/>
            <a:ext cx="110520" cy="284400"/>
          </a:xfrm>
          <a:custGeom>
            <a:avLst/>
            <a:gdLst/>
            <a:ahLst/>
            <a:rect l="l" t="t" r="r" b="b"/>
            <a:pathLst>
              <a:path w="90" h="231">
                <a:moveTo>
                  <a:pt x="35" y="83"/>
                </a:moveTo>
                <a:cubicBezTo>
                  <a:pt x="24" y="230"/>
                  <a:pt x="24" y="230"/>
                  <a:pt x="24" y="230"/>
                </a:cubicBezTo>
                <a:cubicBezTo>
                  <a:pt x="31" y="231"/>
                  <a:pt x="38" y="231"/>
                  <a:pt x="45" y="231"/>
                </a:cubicBezTo>
                <a:cubicBezTo>
                  <a:pt x="52" y="231"/>
                  <a:pt x="59" y="231"/>
                  <a:pt x="66" y="230"/>
                </a:cubicBezTo>
                <a:cubicBezTo>
                  <a:pt x="56" y="83"/>
                  <a:pt x="56" y="83"/>
                  <a:pt x="56" y="83"/>
                </a:cubicBezTo>
                <a:cubicBezTo>
                  <a:pt x="90" y="1"/>
                  <a:pt x="90" y="1"/>
                  <a:pt x="90" y="1"/>
                </a:cubicBezTo>
                <a:cubicBezTo>
                  <a:pt x="58" y="0"/>
                  <a:pt x="32" y="0"/>
                  <a:pt x="0" y="1"/>
                </a:cubicBezTo>
                <a:lnTo>
                  <a:pt x="35" y="83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4"/>
          <p:cNvSpPr/>
          <p:nvPr/>
        </p:nvSpPr>
        <p:spPr>
          <a:xfrm>
            <a:off x="2454840" y="1887480"/>
            <a:ext cx="102600" cy="11124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57" y="0"/>
                </a:moveTo>
                <a:lnTo>
                  <a:pt x="10" y="47"/>
                </a:lnTo>
                <a:lnTo>
                  <a:pt x="0" y="143"/>
                </a:lnTo>
                <a:lnTo>
                  <a:pt x="132" y="46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5"/>
          <p:cNvSpPr/>
          <p:nvPr/>
        </p:nvSpPr>
        <p:spPr>
          <a:xfrm>
            <a:off x="2561400" y="1887480"/>
            <a:ext cx="102600" cy="111240"/>
          </a:xfrm>
          <a:custGeom>
            <a:avLst/>
            <a:gdLst/>
            <a:ahLst/>
            <a:rect l="l" t="t" r="r" b="b"/>
            <a:pathLst>
              <a:path w="132" h="143">
                <a:moveTo>
                  <a:pt x="75" y="0"/>
                </a:moveTo>
                <a:lnTo>
                  <a:pt x="122" y="47"/>
                </a:lnTo>
                <a:lnTo>
                  <a:pt x="132" y="143"/>
                </a:lnTo>
                <a:lnTo>
                  <a:pt x="0" y="4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6"/>
          <p:cNvSpPr/>
          <p:nvPr/>
        </p:nvSpPr>
        <p:spPr>
          <a:xfrm>
            <a:off x="2087640" y="2208600"/>
            <a:ext cx="889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0" name="CustomShape 17"/>
          <p:cNvSpPr/>
          <p:nvPr/>
        </p:nvSpPr>
        <p:spPr>
          <a:xfrm>
            <a:off x="8580240" y="1356840"/>
            <a:ext cx="866160" cy="86688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8"/>
          <p:cNvSpPr/>
          <p:nvPr/>
        </p:nvSpPr>
        <p:spPr>
          <a:xfrm>
            <a:off x="8835120" y="1382400"/>
            <a:ext cx="372960" cy="41004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9"/>
          <p:cNvSpPr/>
          <p:nvPr/>
        </p:nvSpPr>
        <p:spPr>
          <a:xfrm>
            <a:off x="8765640" y="1930320"/>
            <a:ext cx="494640" cy="29340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0"/>
          <p:cNvSpPr/>
          <p:nvPr/>
        </p:nvSpPr>
        <p:spPr>
          <a:xfrm>
            <a:off x="8765640" y="1930320"/>
            <a:ext cx="246960" cy="29340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1"/>
          <p:cNvSpPr/>
          <p:nvPr/>
        </p:nvSpPr>
        <p:spPr>
          <a:xfrm>
            <a:off x="8951760" y="1767240"/>
            <a:ext cx="121680" cy="41220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2"/>
          <p:cNvSpPr/>
          <p:nvPr/>
        </p:nvSpPr>
        <p:spPr>
          <a:xfrm>
            <a:off x="8978040" y="2050920"/>
            <a:ext cx="65520" cy="12852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3"/>
          <p:cNvSpPr/>
          <p:nvPr/>
        </p:nvSpPr>
        <p:spPr>
          <a:xfrm>
            <a:off x="8951760" y="1856880"/>
            <a:ext cx="121680" cy="8244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4"/>
          <p:cNvSpPr/>
          <p:nvPr/>
        </p:nvSpPr>
        <p:spPr>
          <a:xfrm>
            <a:off x="8753400" y="1542240"/>
            <a:ext cx="517680" cy="34200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5"/>
          <p:cNvSpPr/>
          <p:nvPr/>
        </p:nvSpPr>
        <p:spPr>
          <a:xfrm>
            <a:off x="9012960" y="1542240"/>
            <a:ext cx="258120" cy="34200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6"/>
          <p:cNvSpPr/>
          <p:nvPr/>
        </p:nvSpPr>
        <p:spPr>
          <a:xfrm>
            <a:off x="8826840" y="1478880"/>
            <a:ext cx="370080" cy="27900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7"/>
          <p:cNvSpPr/>
          <p:nvPr/>
        </p:nvSpPr>
        <p:spPr>
          <a:xfrm>
            <a:off x="8841240" y="1478880"/>
            <a:ext cx="345960" cy="28512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8"/>
          <p:cNvSpPr/>
          <p:nvPr/>
        </p:nvSpPr>
        <p:spPr>
          <a:xfrm>
            <a:off x="9149040" y="1657800"/>
            <a:ext cx="43200" cy="824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9"/>
          <p:cNvSpPr/>
          <p:nvPr/>
        </p:nvSpPr>
        <p:spPr>
          <a:xfrm>
            <a:off x="8833320" y="1657800"/>
            <a:ext cx="43200" cy="824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30"/>
          <p:cNvSpPr/>
          <p:nvPr/>
        </p:nvSpPr>
        <p:spPr>
          <a:xfrm>
            <a:off x="8894880" y="1666080"/>
            <a:ext cx="235800" cy="8892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1"/>
          <p:cNvSpPr/>
          <p:nvPr/>
        </p:nvSpPr>
        <p:spPr>
          <a:xfrm>
            <a:off x="8901360" y="1668960"/>
            <a:ext cx="100080" cy="7992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2"/>
          <p:cNvSpPr/>
          <p:nvPr/>
        </p:nvSpPr>
        <p:spPr>
          <a:xfrm>
            <a:off x="9024480" y="1668960"/>
            <a:ext cx="99000" cy="7992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3"/>
          <p:cNvSpPr/>
          <p:nvPr/>
        </p:nvSpPr>
        <p:spPr>
          <a:xfrm>
            <a:off x="8846280" y="1852200"/>
            <a:ext cx="166320" cy="32760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4"/>
          <p:cNvSpPr/>
          <p:nvPr/>
        </p:nvSpPr>
        <p:spPr>
          <a:xfrm>
            <a:off x="9012960" y="1852200"/>
            <a:ext cx="165600" cy="32760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5"/>
          <p:cNvSpPr/>
          <p:nvPr/>
        </p:nvSpPr>
        <p:spPr>
          <a:xfrm>
            <a:off x="8568720" y="2198880"/>
            <a:ext cx="889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9" name="CustomShape 36"/>
          <p:cNvSpPr/>
          <p:nvPr/>
        </p:nvSpPr>
        <p:spPr>
          <a:xfrm flipV="1">
            <a:off x="7553160" y="136908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37"/>
          <p:cNvSpPr/>
          <p:nvPr/>
        </p:nvSpPr>
        <p:spPr>
          <a:xfrm>
            <a:off x="3139920" y="234504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38"/>
          <p:cNvSpPr/>
          <p:nvPr/>
        </p:nvSpPr>
        <p:spPr>
          <a:xfrm flipH="1" flipV="1">
            <a:off x="7552440" y="426996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39"/>
          <p:cNvSpPr/>
          <p:nvPr/>
        </p:nvSpPr>
        <p:spPr>
          <a:xfrm flipH="1">
            <a:off x="3139200" y="4212360"/>
            <a:ext cx="913680" cy="5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40"/>
          <p:cNvSpPr/>
          <p:nvPr/>
        </p:nvSpPr>
        <p:spPr>
          <a:xfrm>
            <a:off x="5349600" y="924480"/>
            <a:ext cx="764640" cy="765720"/>
          </a:xfrm>
          <a:custGeom>
            <a:avLst/>
            <a:gdLst/>
            <a:ahLst/>
            <a:rect l="l" t="t" r="r" b="b"/>
            <a:pathLst>
              <a:path w="1336" h="1336">
                <a:moveTo>
                  <a:pt x="0" y="668"/>
                </a:moveTo>
                <a:cubicBezTo>
                  <a:pt x="0" y="1037"/>
                  <a:pt x="299" y="1336"/>
                  <a:pt x="668" y="1336"/>
                </a:cubicBezTo>
                <a:cubicBezTo>
                  <a:pt x="1037" y="1336"/>
                  <a:pt x="1336" y="1037"/>
                  <a:pt x="1336" y="668"/>
                </a:cubicBezTo>
                <a:cubicBezTo>
                  <a:pt x="1336" y="299"/>
                  <a:pt x="1037" y="0"/>
                  <a:pt x="668" y="0"/>
                </a:cubicBezTo>
                <a:cubicBezTo>
                  <a:pt x="504" y="0"/>
                  <a:pt x="354" y="59"/>
                  <a:pt x="238" y="157"/>
                </a:cubicBezTo>
              </a:path>
            </a:pathLst>
          </a:custGeom>
          <a:noFill/>
          <a:ln w="25560">
            <a:solidFill>
              <a:srgbClr val="1f70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1"/>
          <p:cNvSpPr/>
          <p:nvPr/>
        </p:nvSpPr>
        <p:spPr>
          <a:xfrm>
            <a:off x="5294160" y="1273320"/>
            <a:ext cx="118080" cy="69480"/>
          </a:xfrm>
          <a:custGeom>
            <a:avLst/>
            <a:gdLst/>
            <a:ahLst/>
            <a:rect l="l" t="t" r="r" b="b"/>
            <a:pathLst>
              <a:path w="210" h="124">
                <a:moveTo>
                  <a:pt x="105" y="0"/>
                </a:moveTo>
                <a:lnTo>
                  <a:pt x="0" y="124"/>
                </a:lnTo>
                <a:lnTo>
                  <a:pt x="210" y="124"/>
                </a:lnTo>
                <a:lnTo>
                  <a:pt x="105" y="0"/>
                </a:lnTo>
                <a:close/>
              </a:path>
            </a:pathLst>
          </a:custGeom>
          <a:solidFill>
            <a:srgbClr val="1f70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2"/>
          <p:cNvSpPr/>
          <p:nvPr/>
        </p:nvSpPr>
        <p:spPr>
          <a:xfrm>
            <a:off x="4127760" y="2378520"/>
            <a:ext cx="329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CustomShape 43"/>
          <p:cNvSpPr/>
          <p:nvPr/>
        </p:nvSpPr>
        <p:spPr>
          <a:xfrm>
            <a:off x="3956040" y="1783440"/>
            <a:ext cx="37393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that both PO and DEV can understand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77" name="CustomShape 44"/>
          <p:cNvSpPr/>
          <p:nvPr/>
        </p:nvSpPr>
        <p:spPr>
          <a:xfrm flipH="1">
            <a:off x="4053600" y="5016960"/>
            <a:ext cx="329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45"/>
          <p:cNvSpPr/>
          <p:nvPr/>
        </p:nvSpPr>
        <p:spPr>
          <a:xfrm>
            <a:off x="3830400" y="5142960"/>
            <a:ext cx="3739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79" name="CustomShape 46"/>
          <p:cNvSpPr/>
          <p:nvPr/>
        </p:nvSpPr>
        <p:spPr>
          <a:xfrm rot="5400000">
            <a:off x="8254440" y="3593520"/>
            <a:ext cx="146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>
                <a:alpha val="38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47"/>
          <p:cNvSpPr/>
          <p:nvPr/>
        </p:nvSpPr>
        <p:spPr>
          <a:xfrm flipH="1">
            <a:off x="2492280" y="3562920"/>
            <a:ext cx="100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48"/>
          <p:cNvSpPr/>
          <p:nvPr/>
        </p:nvSpPr>
        <p:spPr>
          <a:xfrm>
            <a:off x="9096120" y="3156840"/>
            <a:ext cx="15386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82" name="CustomShape 49"/>
          <p:cNvSpPr/>
          <p:nvPr/>
        </p:nvSpPr>
        <p:spPr>
          <a:xfrm>
            <a:off x="1395720" y="3100680"/>
            <a:ext cx="83736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50"/>
          <p:cNvSpPr/>
          <p:nvPr/>
        </p:nvSpPr>
        <p:spPr>
          <a:xfrm>
            <a:off x="1397520" y="3099960"/>
            <a:ext cx="835560" cy="83664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1"/>
          <p:cNvSpPr/>
          <p:nvPr/>
        </p:nvSpPr>
        <p:spPr>
          <a:xfrm>
            <a:off x="1576440" y="3652560"/>
            <a:ext cx="476640" cy="28404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52"/>
          <p:cNvSpPr/>
          <p:nvPr/>
        </p:nvSpPr>
        <p:spPr>
          <a:xfrm>
            <a:off x="2008080" y="3745800"/>
            <a:ext cx="45360" cy="14400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3"/>
          <p:cNvSpPr/>
          <p:nvPr/>
        </p:nvSpPr>
        <p:spPr>
          <a:xfrm>
            <a:off x="1920960" y="3681000"/>
            <a:ext cx="49680" cy="24192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54"/>
          <p:cNvSpPr/>
          <p:nvPr/>
        </p:nvSpPr>
        <p:spPr>
          <a:xfrm>
            <a:off x="1832760" y="3654000"/>
            <a:ext cx="52200" cy="28080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55"/>
          <p:cNvSpPr/>
          <p:nvPr/>
        </p:nvSpPr>
        <p:spPr>
          <a:xfrm>
            <a:off x="1747080" y="3654000"/>
            <a:ext cx="49680" cy="28080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56"/>
          <p:cNvSpPr/>
          <p:nvPr/>
        </p:nvSpPr>
        <p:spPr>
          <a:xfrm>
            <a:off x="1659240" y="3679200"/>
            <a:ext cx="50400" cy="24336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57"/>
          <p:cNvSpPr/>
          <p:nvPr/>
        </p:nvSpPr>
        <p:spPr>
          <a:xfrm>
            <a:off x="1576440" y="3747600"/>
            <a:ext cx="46800" cy="14148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58"/>
          <p:cNvSpPr/>
          <p:nvPr/>
        </p:nvSpPr>
        <p:spPr>
          <a:xfrm>
            <a:off x="1611720" y="3717000"/>
            <a:ext cx="406440" cy="5220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59"/>
          <p:cNvSpPr/>
          <p:nvPr/>
        </p:nvSpPr>
        <p:spPr>
          <a:xfrm>
            <a:off x="1577880" y="3804840"/>
            <a:ext cx="473760" cy="4968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60"/>
          <p:cNvSpPr/>
          <p:nvPr/>
        </p:nvSpPr>
        <p:spPr>
          <a:xfrm>
            <a:off x="1626840" y="3891960"/>
            <a:ext cx="376560" cy="4428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61"/>
          <p:cNvSpPr/>
          <p:nvPr/>
        </p:nvSpPr>
        <p:spPr>
          <a:xfrm>
            <a:off x="2008080" y="3745800"/>
            <a:ext cx="10080" cy="2304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62"/>
          <p:cNvSpPr/>
          <p:nvPr/>
        </p:nvSpPr>
        <p:spPr>
          <a:xfrm>
            <a:off x="2008080" y="3804840"/>
            <a:ext cx="43560" cy="4968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63"/>
          <p:cNvSpPr/>
          <p:nvPr/>
        </p:nvSpPr>
        <p:spPr>
          <a:xfrm>
            <a:off x="1920960" y="3717000"/>
            <a:ext cx="4968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64"/>
          <p:cNvSpPr/>
          <p:nvPr/>
        </p:nvSpPr>
        <p:spPr>
          <a:xfrm>
            <a:off x="1920960" y="3804840"/>
            <a:ext cx="4968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65"/>
          <p:cNvSpPr/>
          <p:nvPr/>
        </p:nvSpPr>
        <p:spPr>
          <a:xfrm>
            <a:off x="1920960" y="3891960"/>
            <a:ext cx="49680" cy="3060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66"/>
          <p:cNvSpPr/>
          <p:nvPr/>
        </p:nvSpPr>
        <p:spPr>
          <a:xfrm>
            <a:off x="1832760" y="3717000"/>
            <a:ext cx="5220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67"/>
          <p:cNvSpPr/>
          <p:nvPr/>
        </p:nvSpPr>
        <p:spPr>
          <a:xfrm>
            <a:off x="1832760" y="3804840"/>
            <a:ext cx="5220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68"/>
          <p:cNvSpPr/>
          <p:nvPr/>
        </p:nvSpPr>
        <p:spPr>
          <a:xfrm>
            <a:off x="1832760" y="3891960"/>
            <a:ext cx="52200" cy="4284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69"/>
          <p:cNvSpPr/>
          <p:nvPr/>
        </p:nvSpPr>
        <p:spPr>
          <a:xfrm>
            <a:off x="1747080" y="3717000"/>
            <a:ext cx="4968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70"/>
          <p:cNvSpPr/>
          <p:nvPr/>
        </p:nvSpPr>
        <p:spPr>
          <a:xfrm>
            <a:off x="1747080" y="3804840"/>
            <a:ext cx="4968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71"/>
          <p:cNvSpPr/>
          <p:nvPr/>
        </p:nvSpPr>
        <p:spPr>
          <a:xfrm>
            <a:off x="1747080" y="3891960"/>
            <a:ext cx="49680" cy="4284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72"/>
          <p:cNvSpPr/>
          <p:nvPr/>
        </p:nvSpPr>
        <p:spPr>
          <a:xfrm>
            <a:off x="1659240" y="3717000"/>
            <a:ext cx="50400" cy="5220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73"/>
          <p:cNvSpPr/>
          <p:nvPr/>
        </p:nvSpPr>
        <p:spPr>
          <a:xfrm>
            <a:off x="1659240" y="3804840"/>
            <a:ext cx="5040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74"/>
          <p:cNvSpPr/>
          <p:nvPr/>
        </p:nvSpPr>
        <p:spPr>
          <a:xfrm>
            <a:off x="1659240" y="3891960"/>
            <a:ext cx="50400" cy="3060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75"/>
          <p:cNvSpPr/>
          <p:nvPr/>
        </p:nvSpPr>
        <p:spPr>
          <a:xfrm>
            <a:off x="1611720" y="3747600"/>
            <a:ext cx="11520" cy="2160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76"/>
          <p:cNvSpPr/>
          <p:nvPr/>
        </p:nvSpPr>
        <p:spPr>
          <a:xfrm>
            <a:off x="1577880" y="3804840"/>
            <a:ext cx="45360" cy="4968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77"/>
          <p:cNvSpPr/>
          <p:nvPr/>
        </p:nvSpPr>
        <p:spPr>
          <a:xfrm>
            <a:off x="1756080" y="3495600"/>
            <a:ext cx="117000" cy="23508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78"/>
          <p:cNvSpPr/>
          <p:nvPr/>
        </p:nvSpPr>
        <p:spPr>
          <a:xfrm>
            <a:off x="1756080" y="3580560"/>
            <a:ext cx="117000" cy="8100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79"/>
          <p:cNvSpPr/>
          <p:nvPr/>
        </p:nvSpPr>
        <p:spPr>
          <a:xfrm>
            <a:off x="1564920" y="3278520"/>
            <a:ext cx="500400" cy="32976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80"/>
          <p:cNvSpPr/>
          <p:nvPr/>
        </p:nvSpPr>
        <p:spPr>
          <a:xfrm>
            <a:off x="1636200" y="3218040"/>
            <a:ext cx="357480" cy="26784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1"/>
          <p:cNvSpPr/>
          <p:nvPr/>
        </p:nvSpPr>
        <p:spPr>
          <a:xfrm>
            <a:off x="1658160" y="3165120"/>
            <a:ext cx="313920" cy="28008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82"/>
          <p:cNvSpPr/>
          <p:nvPr/>
        </p:nvSpPr>
        <p:spPr>
          <a:xfrm>
            <a:off x="1598760" y="3301200"/>
            <a:ext cx="433080" cy="15768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83"/>
          <p:cNvSpPr/>
          <p:nvPr/>
        </p:nvSpPr>
        <p:spPr>
          <a:xfrm>
            <a:off x="1671480" y="3318120"/>
            <a:ext cx="284760" cy="27396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84"/>
          <p:cNvSpPr/>
          <p:nvPr/>
        </p:nvSpPr>
        <p:spPr>
          <a:xfrm>
            <a:off x="1815840" y="3327480"/>
            <a:ext cx="174600" cy="28080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85"/>
          <p:cNvSpPr/>
          <p:nvPr/>
        </p:nvSpPr>
        <p:spPr>
          <a:xfrm>
            <a:off x="1720440" y="3191760"/>
            <a:ext cx="190440" cy="10656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86"/>
          <p:cNvSpPr/>
          <p:nvPr/>
        </p:nvSpPr>
        <p:spPr>
          <a:xfrm>
            <a:off x="1639800" y="3312000"/>
            <a:ext cx="335880" cy="15624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87"/>
          <p:cNvSpPr/>
          <p:nvPr/>
        </p:nvSpPr>
        <p:spPr>
          <a:xfrm>
            <a:off x="1946880" y="3390120"/>
            <a:ext cx="42120" cy="7956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88"/>
          <p:cNvSpPr/>
          <p:nvPr/>
        </p:nvSpPr>
        <p:spPr>
          <a:xfrm>
            <a:off x="1642320" y="3390120"/>
            <a:ext cx="42120" cy="7956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9"/>
          <p:cNvSpPr/>
          <p:nvPr/>
        </p:nvSpPr>
        <p:spPr>
          <a:xfrm>
            <a:off x="1641600" y="3677040"/>
            <a:ext cx="97200" cy="23868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90"/>
          <p:cNvSpPr/>
          <p:nvPr/>
        </p:nvSpPr>
        <p:spPr>
          <a:xfrm>
            <a:off x="1886400" y="3666240"/>
            <a:ext cx="117000" cy="26028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91"/>
          <p:cNvSpPr/>
          <p:nvPr/>
        </p:nvSpPr>
        <p:spPr>
          <a:xfrm>
            <a:off x="1679760" y="3623400"/>
            <a:ext cx="286920" cy="18540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92"/>
          <p:cNvSpPr/>
          <p:nvPr/>
        </p:nvSpPr>
        <p:spPr>
          <a:xfrm>
            <a:off x="1662840" y="3663360"/>
            <a:ext cx="294840" cy="15984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93"/>
          <p:cNvSpPr/>
          <p:nvPr/>
        </p:nvSpPr>
        <p:spPr>
          <a:xfrm>
            <a:off x="1666800" y="3400920"/>
            <a:ext cx="297000" cy="24408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94"/>
          <p:cNvSpPr/>
          <p:nvPr/>
        </p:nvSpPr>
        <p:spPr>
          <a:xfrm>
            <a:off x="1761480" y="3507120"/>
            <a:ext cx="107280" cy="6984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95"/>
          <p:cNvSpPr/>
          <p:nvPr/>
        </p:nvSpPr>
        <p:spPr>
          <a:xfrm>
            <a:off x="1699560" y="3396240"/>
            <a:ext cx="229680" cy="7740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96"/>
          <p:cNvSpPr/>
          <p:nvPr/>
        </p:nvSpPr>
        <p:spPr>
          <a:xfrm>
            <a:off x="1341000" y="3942720"/>
            <a:ext cx="889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30" name="Picture 12" descr=""/>
          <p:cNvPicPr/>
          <p:nvPr/>
        </p:nvPicPr>
        <p:blipFill>
          <a:blip r:embed="rId2"/>
          <a:stretch/>
        </p:blipFill>
        <p:spPr>
          <a:xfrm>
            <a:off x="2274840" y="4729680"/>
            <a:ext cx="820800" cy="967320"/>
          </a:xfrm>
          <a:prstGeom prst="rect">
            <a:avLst/>
          </a:prstGeom>
          <a:ln>
            <a:noFill/>
          </a:ln>
        </p:spPr>
      </p:pic>
      <p:pic>
        <p:nvPicPr>
          <p:cNvPr id="631" name="Picture 194" descr=""/>
          <p:cNvPicPr/>
          <p:nvPr/>
        </p:nvPicPr>
        <p:blipFill>
          <a:blip r:embed="rId3"/>
          <a:stretch/>
        </p:blipFill>
        <p:spPr>
          <a:xfrm>
            <a:off x="8555040" y="4825440"/>
            <a:ext cx="556200" cy="655200"/>
          </a:xfrm>
          <a:prstGeom prst="rect">
            <a:avLst/>
          </a:prstGeom>
          <a:ln>
            <a:noFill/>
          </a:ln>
        </p:spPr>
      </p:pic>
      <p:sp>
        <p:nvSpPr>
          <p:cNvPr id="632" name="CustomShape 97"/>
          <p:cNvSpPr/>
          <p:nvPr/>
        </p:nvSpPr>
        <p:spPr>
          <a:xfrm>
            <a:off x="2382120" y="256500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3" name="CustomShape 98"/>
          <p:cNvSpPr/>
          <p:nvPr/>
        </p:nvSpPr>
        <p:spPr>
          <a:xfrm>
            <a:off x="3650400" y="439416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4" name="CustomShape 99"/>
          <p:cNvSpPr/>
          <p:nvPr/>
        </p:nvSpPr>
        <p:spPr>
          <a:xfrm>
            <a:off x="6291360" y="442944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5" name="CustomShape 100"/>
          <p:cNvSpPr/>
          <p:nvPr/>
        </p:nvSpPr>
        <p:spPr>
          <a:xfrm>
            <a:off x="3973680" y="2821680"/>
            <a:ext cx="3739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Scenarios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6" name="CustomShape 101"/>
          <p:cNvSpPr/>
          <p:nvPr/>
        </p:nvSpPr>
        <p:spPr>
          <a:xfrm>
            <a:off x="7631640" y="2615760"/>
            <a:ext cx="153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37" name="CustomShape 102"/>
          <p:cNvSpPr/>
          <p:nvPr/>
        </p:nvSpPr>
        <p:spPr>
          <a:xfrm>
            <a:off x="1873440" y="5667120"/>
            <a:ext cx="1385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8" name="CustomShape 103"/>
          <p:cNvSpPr/>
          <p:nvPr/>
        </p:nvSpPr>
        <p:spPr>
          <a:xfrm>
            <a:off x="7925400" y="5697720"/>
            <a:ext cx="1903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9" name="CustomShape 104"/>
          <p:cNvSpPr/>
          <p:nvPr/>
        </p:nvSpPr>
        <p:spPr>
          <a:xfrm>
            <a:off x="2332800" y="3601800"/>
            <a:ext cx="1299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Search / Navigate</a:t>
            </a:r>
            <a:br/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Generate documentation</a:t>
            </a:r>
            <a:endParaRPr b="0" lang="en-GB" sz="1200" spc="-1" strike="noStrike">
              <a:solidFill>
                <a:srgbClr val="0c6d6f"/>
              </a:solidFill>
              <a:latin typeface="Arial"/>
            </a:endParaRPr>
          </a:p>
        </p:txBody>
      </p:sp>
      <p:pic>
        <p:nvPicPr>
          <p:cNvPr id="640" name="Picture 203" descr=""/>
          <p:cNvPicPr/>
          <p:nvPr/>
        </p:nvPicPr>
        <p:blipFill>
          <a:blip r:embed="rId4"/>
          <a:stretch/>
        </p:blipFill>
        <p:spPr>
          <a:xfrm>
            <a:off x="5466960" y="1039320"/>
            <a:ext cx="556920" cy="556920"/>
          </a:xfrm>
          <a:prstGeom prst="rect">
            <a:avLst/>
          </a:prstGeom>
          <a:ln>
            <a:noFill/>
          </a:ln>
        </p:spPr>
      </p:pic>
      <p:pic>
        <p:nvPicPr>
          <p:cNvPr id="641" name="Picture 204" descr=""/>
          <p:cNvPicPr/>
          <p:nvPr/>
        </p:nvPicPr>
        <p:blipFill>
          <a:blip r:embed="rId5"/>
          <a:stretch/>
        </p:blipFill>
        <p:spPr>
          <a:xfrm>
            <a:off x="3571920" y="3263400"/>
            <a:ext cx="556920" cy="556920"/>
          </a:xfrm>
          <a:prstGeom prst="rect">
            <a:avLst/>
          </a:prstGeom>
          <a:ln>
            <a:noFill/>
          </a:ln>
        </p:spPr>
      </p:pic>
      <p:sp>
        <p:nvSpPr>
          <p:cNvPr id="642" name="CustomShape 105"/>
          <p:cNvSpPr/>
          <p:nvPr/>
        </p:nvSpPr>
        <p:spPr>
          <a:xfrm>
            <a:off x="982800" y="1370160"/>
            <a:ext cx="11415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3" name="CustomShape 106"/>
          <p:cNvSpPr/>
          <p:nvPr/>
        </p:nvSpPr>
        <p:spPr>
          <a:xfrm>
            <a:off x="8951040" y="1808280"/>
            <a:ext cx="107280" cy="378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07"/>
          <p:cNvSpPr/>
          <p:nvPr/>
        </p:nvSpPr>
        <p:spPr>
          <a:xfrm>
            <a:off x="8913960" y="168912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08"/>
          <p:cNvSpPr/>
          <p:nvPr/>
        </p:nvSpPr>
        <p:spPr>
          <a:xfrm>
            <a:off x="9053640" y="168912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09"/>
          <p:cNvSpPr/>
          <p:nvPr/>
        </p:nvSpPr>
        <p:spPr>
          <a:xfrm>
            <a:off x="2512440" y="1785240"/>
            <a:ext cx="107280" cy="3780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110"/>
          <p:cNvSpPr/>
          <p:nvPr/>
        </p:nvSpPr>
        <p:spPr>
          <a:xfrm>
            <a:off x="2475360" y="166608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11"/>
          <p:cNvSpPr/>
          <p:nvPr/>
        </p:nvSpPr>
        <p:spPr>
          <a:xfrm>
            <a:off x="2615040" y="1666080"/>
            <a:ext cx="36360" cy="363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12"/>
          <p:cNvSpPr/>
          <p:nvPr/>
        </p:nvSpPr>
        <p:spPr>
          <a:xfrm>
            <a:off x="1760040" y="3518640"/>
            <a:ext cx="96480" cy="3384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13"/>
          <p:cNvSpPr/>
          <p:nvPr/>
        </p:nvSpPr>
        <p:spPr>
          <a:xfrm>
            <a:off x="1726920" y="3411360"/>
            <a:ext cx="32760" cy="32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114"/>
          <p:cNvSpPr/>
          <p:nvPr/>
        </p:nvSpPr>
        <p:spPr>
          <a:xfrm>
            <a:off x="1852200" y="3411360"/>
            <a:ext cx="32760" cy="3276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838080" y="365040"/>
            <a:ext cx="1051488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"/>
          <p:cNvSpPr/>
          <p:nvPr/>
        </p:nvSpPr>
        <p:spPr>
          <a:xfrm>
            <a:off x="838080" y="6356520"/>
            <a:ext cx="124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FA3EB92-63C2-41A7-AE83-2075308D66A1}" type="slidenum">
              <a:rPr b="0" lang="en-GB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654" name="" descr=""/>
          <p:cNvPicPr/>
          <p:nvPr/>
        </p:nvPicPr>
        <p:blipFill>
          <a:blip r:embed="rId1"/>
          <a:stretch/>
        </p:blipFill>
        <p:spPr>
          <a:xfrm>
            <a:off x="613440" y="720000"/>
            <a:ext cx="4714560" cy="1447560"/>
          </a:xfrm>
          <a:prstGeom prst="rect">
            <a:avLst/>
          </a:prstGeom>
          <a:ln>
            <a:noFill/>
          </a:ln>
        </p:spPr>
      </p:pic>
      <p:sp>
        <p:nvSpPr>
          <p:cNvPr id="655" name="CustomShape 3"/>
          <p:cNvSpPr/>
          <p:nvPr/>
        </p:nvSpPr>
        <p:spPr>
          <a:xfrm>
            <a:off x="1293120" y="2088000"/>
            <a:ext cx="9650880" cy="38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j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L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b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k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M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l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: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v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y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k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p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en-GB" sz="3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c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i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u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g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h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k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f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l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w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N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o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s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a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r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t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e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d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GB" sz="32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GB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56" name="TextShape 4"/>
          <p:cNvSpPr txBox="1"/>
          <p:nvPr/>
        </p:nvSpPr>
        <p:spPr>
          <a:xfrm>
            <a:off x="4637880" y="2772000"/>
            <a:ext cx="4722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  <a:hlinkClick r:id="rId2"/>
              </a:rPr>
              <a:t>https://github.com/KelkooGroup/theGardener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57" name="" descr=""/>
          <p:cNvPicPr/>
          <p:nvPr/>
        </p:nvPicPr>
        <p:blipFill>
          <a:blip r:embed="rId3"/>
          <a:stretch/>
        </p:blipFill>
        <p:spPr>
          <a:xfrm>
            <a:off x="2584800" y="3169080"/>
            <a:ext cx="1460880" cy="698040"/>
          </a:xfrm>
          <a:prstGeom prst="rect">
            <a:avLst/>
          </a:prstGeom>
          <a:ln>
            <a:noFill/>
          </a:ln>
        </p:spPr>
      </p:pic>
      <p:pic>
        <p:nvPicPr>
          <p:cNvPr id="658" name="" descr=""/>
          <p:cNvPicPr/>
          <p:nvPr/>
        </p:nvPicPr>
        <p:blipFill>
          <a:blip r:embed="rId4"/>
          <a:stretch/>
        </p:blipFill>
        <p:spPr>
          <a:xfrm>
            <a:off x="3997800" y="3168000"/>
            <a:ext cx="1850040" cy="694080"/>
          </a:xfrm>
          <a:prstGeom prst="rect">
            <a:avLst/>
          </a:prstGeom>
          <a:ln>
            <a:noFill/>
          </a:ln>
        </p:spPr>
      </p:pic>
      <p:pic>
        <p:nvPicPr>
          <p:cNvPr id="659" name="" descr=""/>
          <p:cNvPicPr/>
          <p:nvPr/>
        </p:nvPicPr>
        <p:blipFill>
          <a:blip r:embed="rId5"/>
          <a:stretch/>
        </p:blipFill>
        <p:spPr>
          <a:xfrm>
            <a:off x="5878440" y="3204000"/>
            <a:ext cx="745560" cy="7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Application>LibreOffice/5.4.6.2$Linux_X86_64 LibreOffice_project/40$Build-2</Application>
  <Words>3412</Words>
  <Paragraphs>718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/>
  <dcterms:modified xsi:type="dcterms:W3CDTF">2018-10-16T15:00:37Z</dcterms:modified>
  <cp:revision>109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