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wmf" ContentType="image/x-wmf"/>
  <Override PartName="/ppt/media/image5.wmf" ContentType="image/x-wmf"/>
  <Override PartName="/ppt/media/image4.wmf" ContentType="image/x-wmf"/>
  <Override PartName="/ppt/media/image3.wmf" ContentType="image/x-wmf"/>
  <Override PartName="/ppt/media/image1.wmf" ContentType="image/x-wmf"/>
  <Override PartName="/ppt/media/image2.wmf" ContentType="image/x-wmf"/>
  <Override PartName="/ppt/media/image7.wmf" ContentType="image/x-wmf"/>
  <Override PartName="/ppt/media/image8.wmf" ContentType="image/x-wmf"/>
  <Override PartName="/ppt/media/image9.wmf" ContentType="image/x-wmf"/>
  <Override PartName="/ppt/media/image29.wmf" ContentType="image/x-wmf"/>
  <Override PartName="/ppt/media/image28.wmf" ContentType="image/x-wmf"/>
  <Override PartName="/ppt/media/image27.wmf" ContentType="image/x-wmf"/>
  <Override PartName="/ppt/media/image26.wmf" ContentType="image/x-wmf"/>
  <Override PartName="/ppt/media/image25.wmf" ContentType="image/x-wmf"/>
  <Override PartName="/ppt/media/image24.wmf" ContentType="image/x-wmf"/>
  <Override PartName="/ppt/media/image23.wmf" ContentType="image/x-wmf"/>
  <Override PartName="/ppt/media/image22.wmf" ContentType="image/x-wmf"/>
  <Override PartName="/ppt/media/image21.wmf" ContentType="image/x-wmf"/>
  <Override PartName="/ppt/media/image20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5.wmf" ContentType="image/x-wmf"/>
  <Override PartName="/ppt/media/image16.wmf" ContentType="image/x-wmf"/>
  <Override PartName="/ppt/media/image10.wmf" ContentType="image/x-wmf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176880"/>
            <a:ext cx="12191760" cy="68076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5280" cy="50112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1560" cy="74880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1249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B6240D0-D068-4872-A072-10C104CE4ED5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2257200" y="3709440"/>
            <a:ext cx="9143640" cy="12495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Picture 7" descr=""/>
          <p:cNvPicPr/>
          <p:nvPr/>
        </p:nvPicPr>
        <p:blipFill>
          <a:blip r:embed="rId4"/>
          <a:stretch/>
        </p:blipFill>
        <p:spPr>
          <a:xfrm>
            <a:off x="838080" y="703080"/>
            <a:ext cx="4658040" cy="124632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176880"/>
            <a:ext cx="12191760" cy="68076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5280" cy="501120"/>
          </a:xfrm>
          <a:prstGeom prst="rect">
            <a:avLst/>
          </a:prstGeom>
          <a:ln>
            <a:noFill/>
          </a:ln>
        </p:spPr>
      </p:pic>
      <p:pic>
        <p:nvPicPr>
          <p:cNvPr id="46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1560" cy="74880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2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1f7079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1249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7A7CE7-71D2-49C0-891F-0C082DE8378F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6176880"/>
            <a:ext cx="12191760" cy="68076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5280" cy="501120"/>
          </a:xfrm>
          <a:prstGeom prst="rect">
            <a:avLst/>
          </a:prstGeom>
          <a:ln>
            <a:noFill/>
          </a:ln>
        </p:spPr>
      </p:pic>
      <p:pic>
        <p:nvPicPr>
          <p:cNvPr id="88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1560" cy="748800"/>
          </a:xfrm>
          <a:prstGeom prst="rect">
            <a:avLst/>
          </a:prstGeom>
          <a:ln>
            <a:noFill/>
          </a:ln>
        </p:spPr>
      </p:pic>
      <p:sp>
        <p:nvSpPr>
          <p:cNvPr id="89" name="PlaceHolder 2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1249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ECDF3C9-7F3E-4F91-ADBB-C657C5539401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wmf"/><Relationship Id="rId6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975320" y="4385520"/>
            <a:ext cx="9425520" cy="1249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Calibri Light"/>
              </a:rPr>
              <a:t>Avatars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902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1f7079"/>
                </a:solidFill>
                <a:latin typeface="Calibri Light"/>
              </a:rPr>
              <a:t>Happy male avatars characters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6356520"/>
            <a:ext cx="1249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1BC4BC0-EC45-4F8F-844D-06DC8009581B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573840" y="1992600"/>
            <a:ext cx="1919520" cy="2065680"/>
          </a:xfrm>
          <a:prstGeom prst="rect">
            <a:avLst/>
          </a:prstGeom>
          <a:ln>
            <a:noFill/>
          </a:ln>
        </p:spPr>
      </p:pic>
      <p:pic>
        <p:nvPicPr>
          <p:cNvPr id="132" name="Picture 4" descr=""/>
          <p:cNvPicPr/>
          <p:nvPr/>
        </p:nvPicPr>
        <p:blipFill>
          <a:blip r:embed="rId2"/>
          <a:stretch/>
        </p:blipFill>
        <p:spPr>
          <a:xfrm>
            <a:off x="2802240" y="1992600"/>
            <a:ext cx="1935720" cy="1929600"/>
          </a:xfrm>
          <a:prstGeom prst="rect">
            <a:avLst/>
          </a:prstGeom>
          <a:ln>
            <a:noFill/>
          </a:ln>
        </p:spPr>
      </p:pic>
      <p:pic>
        <p:nvPicPr>
          <p:cNvPr id="133" name="Picture 5" descr=""/>
          <p:cNvPicPr/>
          <p:nvPr/>
        </p:nvPicPr>
        <p:blipFill>
          <a:blip r:embed="rId3"/>
          <a:stretch/>
        </p:blipFill>
        <p:spPr>
          <a:xfrm>
            <a:off x="5046840" y="1992600"/>
            <a:ext cx="1919520" cy="1913760"/>
          </a:xfrm>
          <a:prstGeom prst="rect">
            <a:avLst/>
          </a:prstGeom>
          <a:ln>
            <a:noFill/>
          </a:ln>
        </p:spPr>
      </p:pic>
      <p:pic>
        <p:nvPicPr>
          <p:cNvPr id="134" name="Picture 6" descr=""/>
          <p:cNvPicPr/>
          <p:nvPr/>
        </p:nvPicPr>
        <p:blipFill>
          <a:blip r:embed="rId4"/>
          <a:stretch/>
        </p:blipFill>
        <p:spPr>
          <a:xfrm>
            <a:off x="7275240" y="1992600"/>
            <a:ext cx="1919520" cy="2033640"/>
          </a:xfrm>
          <a:prstGeom prst="rect">
            <a:avLst/>
          </a:prstGeom>
          <a:ln>
            <a:noFill/>
          </a:ln>
        </p:spPr>
      </p:pic>
      <p:pic>
        <p:nvPicPr>
          <p:cNvPr id="135" name="Picture 7" descr=""/>
          <p:cNvPicPr/>
          <p:nvPr/>
        </p:nvPicPr>
        <p:blipFill>
          <a:blip r:embed="rId5"/>
          <a:stretch/>
        </p:blipFill>
        <p:spPr>
          <a:xfrm>
            <a:off x="9504000" y="1992600"/>
            <a:ext cx="1919520" cy="208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902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1f7079"/>
                </a:solidFill>
                <a:latin typeface="Calibri Light"/>
              </a:rPr>
              <a:t>Surprised male avatars characters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6356520"/>
            <a:ext cx="1249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A819C3A-0A2A-40BC-8832-0CFB728FD5D0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138" name="Picture 8" descr=""/>
          <p:cNvPicPr/>
          <p:nvPr/>
        </p:nvPicPr>
        <p:blipFill>
          <a:blip r:embed="rId1"/>
          <a:stretch/>
        </p:blipFill>
        <p:spPr>
          <a:xfrm>
            <a:off x="585360" y="1994040"/>
            <a:ext cx="1928880" cy="2075760"/>
          </a:xfrm>
          <a:prstGeom prst="rect">
            <a:avLst/>
          </a:prstGeom>
          <a:ln>
            <a:noFill/>
          </a:ln>
        </p:spPr>
      </p:pic>
      <p:pic>
        <p:nvPicPr>
          <p:cNvPr id="139" name="Picture 9" descr=""/>
          <p:cNvPicPr/>
          <p:nvPr/>
        </p:nvPicPr>
        <p:blipFill>
          <a:blip r:embed="rId2"/>
          <a:stretch/>
        </p:blipFill>
        <p:spPr>
          <a:xfrm>
            <a:off x="2826360" y="1994040"/>
            <a:ext cx="1945080" cy="1931040"/>
          </a:xfrm>
          <a:prstGeom prst="rect">
            <a:avLst/>
          </a:prstGeom>
          <a:ln>
            <a:noFill/>
          </a:ln>
        </p:spPr>
      </p:pic>
      <p:pic>
        <p:nvPicPr>
          <p:cNvPr id="140" name="Picture 10" descr=""/>
          <p:cNvPicPr/>
          <p:nvPr/>
        </p:nvPicPr>
        <p:blipFill>
          <a:blip r:embed="rId3"/>
          <a:stretch/>
        </p:blipFill>
        <p:spPr>
          <a:xfrm>
            <a:off x="5083560" y="1994040"/>
            <a:ext cx="1928880" cy="1931040"/>
          </a:xfrm>
          <a:prstGeom prst="rect">
            <a:avLst/>
          </a:prstGeom>
          <a:ln>
            <a:noFill/>
          </a:ln>
        </p:spPr>
      </p:pic>
      <p:pic>
        <p:nvPicPr>
          <p:cNvPr id="141" name="Picture 11" descr=""/>
          <p:cNvPicPr/>
          <p:nvPr/>
        </p:nvPicPr>
        <p:blipFill>
          <a:blip r:embed="rId4"/>
          <a:stretch/>
        </p:blipFill>
        <p:spPr>
          <a:xfrm>
            <a:off x="7324560" y="1994040"/>
            <a:ext cx="1928880" cy="2043720"/>
          </a:xfrm>
          <a:prstGeom prst="rect">
            <a:avLst/>
          </a:prstGeom>
          <a:ln>
            <a:noFill/>
          </a:ln>
        </p:spPr>
      </p:pic>
      <p:pic>
        <p:nvPicPr>
          <p:cNvPr id="142" name="Picture 12" descr=""/>
          <p:cNvPicPr/>
          <p:nvPr/>
        </p:nvPicPr>
        <p:blipFill>
          <a:blip r:embed="rId5"/>
          <a:stretch/>
        </p:blipFill>
        <p:spPr>
          <a:xfrm>
            <a:off x="9565920" y="1994040"/>
            <a:ext cx="1928880" cy="209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902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1f7079"/>
                </a:solidFill>
                <a:latin typeface="Calibri Light"/>
              </a:rPr>
              <a:t>Happy female avatars characters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6356520"/>
            <a:ext cx="1249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7F43CB9-9A80-46C4-9D81-6AC6CAB29296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145" name="Picture 8" descr=""/>
          <p:cNvPicPr/>
          <p:nvPr/>
        </p:nvPicPr>
        <p:blipFill>
          <a:blip r:embed="rId1"/>
          <a:stretch/>
        </p:blipFill>
        <p:spPr>
          <a:xfrm>
            <a:off x="549720" y="2013840"/>
            <a:ext cx="1943640" cy="2334960"/>
          </a:xfrm>
          <a:prstGeom prst="rect">
            <a:avLst/>
          </a:prstGeom>
          <a:ln>
            <a:noFill/>
          </a:ln>
        </p:spPr>
      </p:pic>
      <p:pic>
        <p:nvPicPr>
          <p:cNvPr id="146" name="Picture 9" descr=""/>
          <p:cNvPicPr/>
          <p:nvPr/>
        </p:nvPicPr>
        <p:blipFill>
          <a:blip r:embed="rId2"/>
          <a:stretch/>
        </p:blipFill>
        <p:spPr>
          <a:xfrm>
            <a:off x="2798280" y="2013840"/>
            <a:ext cx="1951920" cy="1978200"/>
          </a:xfrm>
          <a:prstGeom prst="rect">
            <a:avLst/>
          </a:prstGeom>
          <a:ln>
            <a:noFill/>
          </a:ln>
        </p:spPr>
      </p:pic>
      <p:pic>
        <p:nvPicPr>
          <p:cNvPr id="147" name="Picture 10" descr=""/>
          <p:cNvPicPr/>
          <p:nvPr/>
        </p:nvPicPr>
        <p:blipFill>
          <a:blip r:embed="rId3"/>
          <a:stretch/>
        </p:blipFill>
        <p:spPr>
          <a:xfrm>
            <a:off x="5055120" y="2013840"/>
            <a:ext cx="1943640" cy="1937520"/>
          </a:xfrm>
          <a:prstGeom prst="rect">
            <a:avLst/>
          </a:prstGeom>
          <a:ln>
            <a:noFill/>
          </a:ln>
        </p:spPr>
      </p:pic>
      <p:pic>
        <p:nvPicPr>
          <p:cNvPr id="148" name="Picture 11" descr=""/>
          <p:cNvPicPr/>
          <p:nvPr/>
        </p:nvPicPr>
        <p:blipFill>
          <a:blip r:embed="rId4"/>
          <a:stretch/>
        </p:blipFill>
        <p:spPr>
          <a:xfrm>
            <a:off x="7303680" y="2013840"/>
            <a:ext cx="1943640" cy="1994400"/>
          </a:xfrm>
          <a:prstGeom prst="rect">
            <a:avLst/>
          </a:prstGeom>
          <a:ln>
            <a:noFill/>
          </a:ln>
        </p:spPr>
      </p:pic>
      <p:pic>
        <p:nvPicPr>
          <p:cNvPr id="149" name="Picture 12" descr=""/>
          <p:cNvPicPr/>
          <p:nvPr/>
        </p:nvPicPr>
        <p:blipFill>
          <a:blip r:embed="rId5"/>
          <a:stretch/>
        </p:blipFill>
        <p:spPr>
          <a:xfrm>
            <a:off x="9552240" y="2013840"/>
            <a:ext cx="1951920" cy="197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902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1f7079"/>
                </a:solidFill>
                <a:latin typeface="Calibri Light"/>
              </a:rPr>
              <a:t>Surprised female avatars characters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6356520"/>
            <a:ext cx="1249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2FF623D-5949-4ABF-AAF9-716149C32696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585360" y="1997280"/>
            <a:ext cx="1931760" cy="2320560"/>
          </a:xfrm>
          <a:prstGeom prst="rect">
            <a:avLst/>
          </a:prstGeom>
          <a:ln>
            <a:noFill/>
          </a:ln>
        </p:spPr>
      </p:pic>
      <p:pic>
        <p:nvPicPr>
          <p:cNvPr id="153" name="Picture 4" descr=""/>
          <p:cNvPicPr/>
          <p:nvPr/>
        </p:nvPicPr>
        <p:blipFill>
          <a:blip r:embed="rId2"/>
          <a:stretch/>
        </p:blipFill>
        <p:spPr>
          <a:xfrm>
            <a:off x="2824560" y="1997280"/>
            <a:ext cx="1939680" cy="196596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3"/>
          <a:stretch/>
        </p:blipFill>
        <p:spPr>
          <a:xfrm>
            <a:off x="5071680" y="1997280"/>
            <a:ext cx="1939680" cy="1933560"/>
          </a:xfrm>
          <a:prstGeom prst="rect">
            <a:avLst/>
          </a:prstGeom>
          <a:ln>
            <a:noFill/>
          </a:ln>
        </p:spPr>
      </p:pic>
      <p:pic>
        <p:nvPicPr>
          <p:cNvPr id="155" name="Picture 6" descr=""/>
          <p:cNvPicPr/>
          <p:nvPr/>
        </p:nvPicPr>
        <p:blipFill>
          <a:blip r:embed="rId4"/>
          <a:stretch/>
        </p:blipFill>
        <p:spPr>
          <a:xfrm>
            <a:off x="7318800" y="1997280"/>
            <a:ext cx="1939680" cy="1981800"/>
          </a:xfrm>
          <a:prstGeom prst="rect">
            <a:avLst/>
          </a:prstGeom>
          <a:ln>
            <a:noFill/>
          </a:ln>
        </p:spPr>
      </p:pic>
      <p:pic>
        <p:nvPicPr>
          <p:cNvPr id="156" name="Picture 7" descr=""/>
          <p:cNvPicPr/>
          <p:nvPr/>
        </p:nvPicPr>
        <p:blipFill>
          <a:blip r:embed="rId5"/>
          <a:stretch/>
        </p:blipFill>
        <p:spPr>
          <a:xfrm>
            <a:off x="9565920" y="1997280"/>
            <a:ext cx="1947600" cy="196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3363480" y="2927880"/>
            <a:ext cx="37533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6000" spc="-1" strike="noStrike">
                <a:solidFill>
                  <a:srgbClr val="ffffff"/>
                </a:solidFill>
                <a:latin typeface="Calibri"/>
              </a:rPr>
              <a:t>Thank you  </a:t>
            </a:r>
            <a:endParaRPr b="0" lang="en-GB" sz="6000" spc="-1" strike="noStrike">
              <a:latin typeface="Arial"/>
            </a:endParaRPr>
          </a:p>
        </p:txBody>
      </p:sp>
      <p:pic>
        <p:nvPicPr>
          <p:cNvPr id="159" name="Picture 3" descr=""/>
          <p:cNvPicPr/>
          <p:nvPr/>
        </p:nvPicPr>
        <p:blipFill>
          <a:blip r:embed="rId1"/>
          <a:stretch/>
        </p:blipFill>
        <p:spPr>
          <a:xfrm>
            <a:off x="7396920" y="3322440"/>
            <a:ext cx="345600" cy="357120"/>
          </a:xfrm>
          <a:prstGeom prst="rect">
            <a:avLst/>
          </a:prstGeom>
          <a:ln>
            <a:noFill/>
          </a:ln>
        </p:spPr>
      </p:pic>
      <p:pic>
        <p:nvPicPr>
          <p:cNvPr id="160" name="Picture 6" descr=""/>
          <p:cNvPicPr/>
          <p:nvPr/>
        </p:nvPicPr>
        <p:blipFill>
          <a:blip r:embed="rId2"/>
          <a:stretch/>
        </p:blipFill>
        <p:spPr>
          <a:xfrm rot="399600">
            <a:off x="7551720" y="1988640"/>
            <a:ext cx="262080" cy="12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Application>LibreOffice/5.4.6.2$Linux_X86_64 LibreOffice_project/40$Build-2</Application>
  <Words>23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2018-06-26T12:47:40Z</dcterms:created>
  <dc:creator>Andrius Busilas</dc:creator>
  <dc:description/>
  <dc:language>en-GB</dc:language>
  <cp:lastModifiedBy>Andrius Busilas</cp:lastModifiedBy>
  <dcterms:modified xsi:type="dcterms:W3CDTF">2018-11-08T09:34:26Z</dcterms:modified>
  <cp:revision>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