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e7e11bc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8e7e11bc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8e7e11bc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8e7e11bc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8e7e11bc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8e7e11bc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8e7e11bc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8e7e11bc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8e7e11bc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8e7e11bc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8e7e11bc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8e7e11bc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- Nodejs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With Docker</a:t>
            </a:r>
            <a:endParaRPr sz="3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28.06.2024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3 - Members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Kella - Lead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Goodness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Kwaku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Lawrence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Prerequisites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Develop Node.js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Dockerize Node.js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Build Apache Server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Connect Apache to Node.js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Docker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Nodejs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Apache HTTP server knowledge.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App - Dockerfile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FROM node:alpine3.19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WORKDIR /app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COPY package*.json 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RUN npm install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COPY . 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EXPOSE 8000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CMD ["npm", "start"]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 - Dockerfile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FROM httpd:latest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COPY node-vhost.conf /usr/local/apache2/conf/extra/node-vhost.conf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RUN echo "Include conf/extra/node-vhost.conf"/usr/local/apache2/conf/httpd.conf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CMD ["httpd", "-D", "FOREGROUND"]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Apache &amp; Node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network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node container to the network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apache container to the network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node container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apache container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