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D7632-9CD7-4870-B91B-880B96ADC0FA}" v="1" dt="2021-11-11T10:08:0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29"/>
        <p:guide pos="388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.Set Operators</a:t>
            </a:r>
          </a:p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.Common Table Expressions</a:t>
            </a:r>
          </a:p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.PIVOT operator</a:t>
            </a:r>
          </a:p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457200" lvl="1" indent="0"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city</a:t>
            </a:r>
          </a:p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</a:t>
            </a:r>
          </a:p>
          <a:p>
            <a:pPr marL="457200" lvl="1" indent="0"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sales.customers</a:t>
            </a:r>
          </a:p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INTERSECT</a:t>
            </a:r>
          </a:p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457200" lvl="1" indent="0"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city</a:t>
            </a:r>
          </a:p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</a:t>
            </a:r>
          </a:p>
          <a:p>
            <a:pPr marL="457200" lvl="1" indent="0"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sales.stores</a:t>
            </a:r>
          </a:p>
          <a:p>
            <a:pPr marL="457200" lvl="1" indent="0">
              <a:buNone/>
            </a:pP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</a:t>
            </a:r>
          </a:p>
          <a:p>
            <a:pPr marL="457200" lvl="1" indent="0">
              <a:buNone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city;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 subtracts the result set of a query from another result set of another query i.e it returns the distinct rows from the first query that are not output by the second query.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3323590"/>
            <a:ext cx="8400415" cy="2515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" y="121920"/>
            <a:ext cx="11860530" cy="6597650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Syntax: </a:t>
            </a:r>
          </a:p>
          <a:p>
            <a:pPr marL="914400" lvl="2" indent="0">
              <a:buNone/>
            </a:pPr>
            <a:r>
              <a:rPr lang="en-US" altLang="en-US" sz="2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query_1</a:t>
            </a:r>
          </a:p>
          <a:p>
            <a:pPr marL="914400" lvl="2" indent="0">
              <a:buNone/>
            </a:pPr>
            <a:r>
              <a:rPr lang="en-US" altLang="en-US" sz="2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EXCEPT</a:t>
            </a:r>
          </a:p>
          <a:p>
            <a:pPr marL="914400" lvl="2" indent="0">
              <a:buNone/>
            </a:pPr>
            <a:r>
              <a:rPr lang="en-US" altLang="en-US" sz="2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query_2</a:t>
            </a:r>
          </a:p>
          <a:p>
            <a:pPr marL="914400" lvl="2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Rules: </a:t>
            </a:r>
            <a:endParaRPr lang="en-US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1) Both queries must have the same number and order of columns.</a:t>
            </a:r>
            <a:endParaRPr lang="en-US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2) The data type of the corresponding columns must be the same or compatible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3365"/>
            <a:ext cx="109728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product_id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</a:t>
            </a: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production.products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EXCEPT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product_id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</a:t>
            </a: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sales.order_items;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90" y="370205"/>
            <a:ext cx="679323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	CTE</a:t>
            </a:r>
          </a:p>
        </p:txBody>
      </p:sp>
      <p:sp>
        <p:nvSpPr>
          <p:cNvPr id="7" name="Subtit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Common Table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05" y="88900"/>
            <a:ext cx="11894185" cy="6581775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Common Table Expressions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allow one to define a temporary named result set that is available temporarily in the execution scope of a statement such as SELECT, INSERT, UPDATE, DELETE or MERGE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Syntax:</a:t>
            </a: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WITH expression_name[(column_name [,...])]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(CTE_definition)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SQL_statement;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5" y="106045"/>
            <a:ext cx="11976735" cy="6597650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We use 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expression_name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later refer to the CTE when using it.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number of comma separated columns must be the same as the number of columns defined in 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CTE_definition.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Within the CTE_definition, define a SELECT statement whose result set populates the table expression.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You can finally refer to the CTE in a query i.e SELECT, INSERT...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05" y="88900"/>
            <a:ext cx="11943080" cy="6647180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Example: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WITH cte_sales_amounts (staff, sales, year) AS (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SELECT   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first_name + ' ' + last_name,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SUM(quantity * list_price * (1 - discount)),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YEAR(order_date)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FROM   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sales.orders o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INNER JOIN sales.order_items i ON i.order_id = o.order_id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NNER JOIN sales.staffs s ON s.staff_id = o.staff_id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GROUP BY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first_name + ' ' + last_name,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	year(order_date)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)</a:t>
            </a:r>
          </a:p>
          <a:p>
            <a:pPr lvl="1"/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SELECT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staff,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sales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FROM 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 cte_sales_amounts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WHERE</a:t>
            </a:r>
          </a:p>
          <a:p>
            <a:pPr marL="457200" lvl="1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	year = 2018;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90" y="105410"/>
            <a:ext cx="11630660" cy="654875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We can omit the comma separated columns when defining a CTE. Works fine. Example: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WITH cte_sales AS (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SELECT 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	staff_id, 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	COUNT(*) order_count  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FROM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	sales.orders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WHERE 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	YEAR(order_date) = 2018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GROUP BY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	staff_id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AVG(order_count) average_orders_by_staff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FROM </a:t>
            </a:r>
          </a:p>
          <a:p>
            <a:pPr marL="914400" lvl="2" indent="0"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cte_sales;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70" y="204470"/>
            <a:ext cx="11301730" cy="5923280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To use multiple CTE in a single query, use this syntax:</a:t>
            </a: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first_CTE[(column_name [,...])]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(CTE_definition)</a:t>
            </a: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), second_CTE[(column_name [,...])]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(CTE_definition)</a:t>
            </a: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SQL_statement;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They are used to combine multiple result sets from the input queries. They include: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UNION: Combines the result of two or more queries into a single result set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INTERSECTION: Returns the intersection of the result sets of two or more queries. i.e what is common between the result sets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EXCEPT: Find the difference between the two result sets of two input queries.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1915161" y="3199130"/>
            <a:ext cx="9211733" cy="1082675"/>
          </a:xfrm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PIVOT OPERATOR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15" y="254000"/>
            <a:ext cx="11910060" cy="640016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PIVOT operator is used to convert rows to columns.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You follow these steps to make a query a PIVOT table: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Select a base dataset for pivoting.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Create a temporary result by using a derived table or a CTE.</a:t>
            </a:r>
          </a:p>
          <a:p>
            <a:pPr lvl="1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Apply the PIVOT operator.</a:t>
            </a:r>
          </a:p>
          <a:p>
            <a:pPr lvl="1"/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Example: We have two tables: </a:t>
            </a:r>
          </a:p>
          <a:p>
            <a:pPr marL="457200" lvl="1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3990340"/>
            <a:ext cx="6465570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" y="187960"/>
            <a:ext cx="11927205" cy="651573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To find the number of products for each product category, we could do: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SELECT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category_name,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COUNT(product_id) product_count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FROM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production.products p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INNER JOIN production.categories c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    ON c.category_id = p.category_id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GROUP BY </a:t>
            </a:r>
          </a:p>
          <a:p>
            <a:pPr marL="914400" lvl="2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category_name;</a:t>
            </a:r>
          </a:p>
          <a:p>
            <a:pPr marL="914400" lvl="2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We want to pivot and have this:</a:t>
            </a:r>
          </a:p>
          <a:p>
            <a:pPr marL="914400" lvl="2" indent="0">
              <a:buNone/>
            </a:pP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307465"/>
            <a:ext cx="3532505" cy="3486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5805805"/>
            <a:ext cx="9321165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" y="212090"/>
            <a:ext cx="11810365" cy="6334760"/>
          </a:xfrm>
        </p:spPr>
        <p:txBody>
          <a:bodyPr/>
          <a:lstStyle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Syntax: 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&lt;columns&gt;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&lt;derived_table&gt;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 AS D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PIVOT 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&lt;aggregate_function&gt;(&lt;aggregate_column&gt;)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FOR &lt;spreading_element&gt; IN (&lt;target_columns&gt;)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-89763"/>
            <a:ext cx="11647170" cy="6873240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* FROM  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SELECT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category_name,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product_id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FROM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production.products p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INNER JOIN production.categories c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ON c.category_id = p.category_id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 t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PIVOT(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COUNT(product_id)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FOR category_name IN (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[Children Bicycles],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[Comfort Bicycles],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[Cruisers Bicycles],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[Cyclocross Bicycles],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[Electric Bikes],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[Mountain Bikes],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[Road Bikes])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 AS pivot_table;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DYNAMIC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 the previous example, if we were to add a new category name to production.categories, there would be need to rewrite our query.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As a way around this problem, we dont pass a fixed list of category names to the PIVOT operator, we construct the category name list and pass it to an SQL statement, and then execute this statement dynamically.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40" y="105410"/>
            <a:ext cx="11779250" cy="6614795"/>
          </a:xfrm>
        </p:spPr>
        <p:txBody>
          <a:bodyPr/>
          <a:lstStyle/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DECLARE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@columns NVARCHAR(MAX) = '',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@sql     NVARCHAR(MAX) = '';</a:t>
            </a:r>
          </a:p>
          <a:p>
            <a:pPr marL="0" indent="0">
              <a:buNone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-- select the category names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SELECT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@columns+=QUOTENAME(category_name) + ','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FROM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production.categories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ORDER BY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category_name;</a:t>
            </a:r>
          </a:p>
          <a:p>
            <a:pPr marL="0" indent="0">
              <a:buNone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-- remove the last comma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SET @columns = LEFT(@columns, LEN(@columns) - 1);</a:t>
            </a:r>
          </a:p>
          <a:p>
            <a:pPr marL="0" indent="0">
              <a:buNone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-- construct dynamic SQL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SET @sql ='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SELECT * FROM  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SELECT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category_name,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model_year,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product_id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FROM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production.products p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INNER JOIN production.categories c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     ON c.category_id = p.category_id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) t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PIVOT(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COUNT(product_id) 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FOR category_name IN ('+ @columns +')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) AS pivot_table;';</a:t>
            </a:r>
          </a:p>
          <a:p>
            <a:pPr marL="0" indent="0">
              <a:buNone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-- execute the dynamic SQL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EXECUTE sp_executesql @sql;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syntax: 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query_1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UNION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query_2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Requirements for using the UNION operator:</a:t>
            </a: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1) The number and order of columns must be the same in both queries</a:t>
            </a: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2) The data types of the corresponding columns must be the same or compatible.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88265"/>
            <a:ext cx="10972800" cy="6655435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UNION operator removes all duplicate rows from the result set. However, we can use UNION ALL to include duplicate rows in the final result set.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Syntax: 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query_1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UNION ALL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query_2</a:t>
            </a:r>
            <a:endParaRPr lang="en-US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When compared to the JOIN operator(eg. LEFT JOIN, INNER JOIN), UNION differs in that it combines rows from two result sets whereas JION combines columns from two result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Difference between UNION and JION operator.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890" y="1574165"/>
            <a:ext cx="7611110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Sample tables.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155" y="1065530"/>
            <a:ext cx="3097530" cy="346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70" y="1065530"/>
            <a:ext cx="2794635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6550"/>
            <a:ext cx="10972800" cy="6186170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Example. Using join operator based on the sample tables.</a:t>
            </a: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first_name,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last_name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FROM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sales.staffs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UNION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first_name,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last_name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FROM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sales.customers;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INTERSECT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Combines result sets of two or more queries and returns distinct rows that are output by both queries. i.e rows that appear in both inputs.</a:t>
            </a:r>
          </a:p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Syntax: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query_1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INTERSECT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query_2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Rules: 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1) Both queries must have the same number and order of columns.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2) The data type of the corresponding columns must be the same or compatible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Illustration on INTERSECT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15" y="2096135"/>
            <a:ext cx="8332470" cy="2581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Art_mountaineering</vt:lpstr>
      <vt:lpstr>TOPICS</vt:lpstr>
      <vt:lpstr>SET OPERATORS</vt:lpstr>
      <vt:lpstr>UNION</vt:lpstr>
      <vt:lpstr>PowerPoint Presentation</vt:lpstr>
      <vt:lpstr>Difference between UNION and JION operator.</vt:lpstr>
      <vt:lpstr>Sample tables.</vt:lpstr>
      <vt:lpstr>PowerPoint Presentation</vt:lpstr>
      <vt:lpstr>INTERSECT</vt:lpstr>
      <vt:lpstr>Illustration on INTERSECT</vt:lpstr>
      <vt:lpstr>Example</vt:lpstr>
      <vt:lpstr>EXCEPT</vt:lpstr>
      <vt:lpstr>PowerPoint Presentation</vt:lpstr>
      <vt:lpstr>PowerPoint Presentation</vt:lpstr>
      <vt:lpstr> CTE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PIVOT OPERATOR</vt:lpstr>
      <vt:lpstr>PowerPoint Presentation</vt:lpstr>
      <vt:lpstr>PowerPoint Presentation</vt:lpstr>
      <vt:lpstr>PowerPoint Presentation</vt:lpstr>
      <vt:lpstr>PowerPoint Presentation</vt:lpstr>
      <vt:lpstr>DYNAMIC PIVOT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lucky</dc:creator>
  <cp:revision>2</cp:revision>
  <dcterms:created xsi:type="dcterms:W3CDTF">2021-11-10T11:25:15Z</dcterms:created>
  <dcterms:modified xsi:type="dcterms:W3CDTF">2021-11-11T12:31:56Z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