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6" r:id="rId1"/>
  </p:sldMasterIdLst>
  <p:sldIdLst>
    <p:sldId id="256" r:id="rId2"/>
    <p:sldId id="257" r:id="rId3"/>
    <p:sldId id="258" r:id="rId4"/>
    <p:sldId id="270" r:id="rId5"/>
    <p:sldId id="259" r:id="rId6"/>
    <p:sldId id="271" r:id="rId7"/>
    <p:sldId id="260" r:id="rId8"/>
    <p:sldId id="272" r:id="rId9"/>
    <p:sldId id="261" r:id="rId10"/>
    <p:sldId id="262" r:id="rId11"/>
    <p:sldId id="273" r:id="rId12"/>
    <p:sldId id="263" r:id="rId13"/>
    <p:sldId id="264" r:id="rId14"/>
    <p:sldId id="275" r:id="rId15"/>
    <p:sldId id="265" r:id="rId16"/>
    <p:sldId id="276" r:id="rId17"/>
    <p:sldId id="266" r:id="rId18"/>
    <p:sldId id="267" r:id="rId19"/>
    <p:sldId id="268" r:id="rId20"/>
    <p:sldId id="269" r:id="rId21"/>
    <p:sldId id="27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382259-690A-1280-BE71-215A00712257}" v="686" dt="2021-11-10T08:29:59.458"/>
    <p1510:client id="{E4752DE0-ABEE-4DD3-B771-D1C0BA68CD3A}" v="831" dt="2021-11-10T04:33:09.997"/>
    <p1510:client id="{EAA12D8A-5381-52E9-3830-45A29B44FB15}" v="226" dt="2021-11-10T06:29:41.1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4A382259-690A-1280-BE71-215A00712257}"/>
    <pc:docChg chg="modSld">
      <pc:chgData name="" userId="" providerId="" clId="Web-{4A382259-690A-1280-BE71-215A00712257}" dt="2021-11-10T07:01:48.030" v="1" actId="20577"/>
      <pc:docMkLst>
        <pc:docMk/>
      </pc:docMkLst>
      <pc:sldChg chg="modSp">
        <pc:chgData name="" userId="" providerId="" clId="Web-{4A382259-690A-1280-BE71-215A00712257}" dt="2021-11-10T07:01:48.030" v="1" actId="20577"/>
        <pc:sldMkLst>
          <pc:docMk/>
          <pc:sldMk cId="991663028" sldId="270"/>
        </pc:sldMkLst>
        <pc:spChg chg="mod">
          <ac:chgData name="" userId="" providerId="" clId="Web-{4A382259-690A-1280-BE71-215A00712257}" dt="2021-11-10T07:01:48.030" v="1" actId="20577"/>
          <ac:spMkLst>
            <pc:docMk/>
            <pc:sldMk cId="991663028" sldId="270"/>
            <ac:spMk id="3" creationId="{3F4216E8-603C-45A3-A3F3-5B68337A5A70}"/>
          </ac:spMkLst>
        </pc:spChg>
      </pc:sldChg>
    </pc:docChg>
  </pc:docChgLst>
  <pc:docChgLst>
    <pc:chgData name="John Brian" userId="S::john.brian@thejitu.com::c60635eb-85df-426a-83da-e56ae771b0f0" providerId="AD" clId="Web-{4A382259-690A-1280-BE71-215A00712257}"/>
    <pc:docChg chg="addSld delSld modSld">
      <pc:chgData name="John Brian" userId="S::john.brian@thejitu.com::c60635eb-85df-426a-83da-e56ae771b0f0" providerId="AD" clId="Web-{4A382259-690A-1280-BE71-215A00712257}" dt="2021-11-10T08:29:59.458" v="671" actId="20577"/>
      <pc:docMkLst>
        <pc:docMk/>
      </pc:docMkLst>
      <pc:sldChg chg="addSp delSp modSp">
        <pc:chgData name="John Brian" userId="S::john.brian@thejitu.com::c60635eb-85df-426a-83da-e56ae771b0f0" providerId="AD" clId="Web-{4A382259-690A-1280-BE71-215A00712257}" dt="2021-11-10T08:29:59.458" v="671" actId="20577"/>
        <pc:sldMkLst>
          <pc:docMk/>
          <pc:sldMk cId="3622625124" sldId="256"/>
        </pc:sldMkLst>
        <pc:spChg chg="mod">
          <ac:chgData name="John Brian" userId="S::john.brian@thejitu.com::c60635eb-85df-426a-83da-e56ae771b0f0" providerId="AD" clId="Web-{4A382259-690A-1280-BE71-215A00712257}" dt="2021-11-10T08:29:59.458" v="671" actId="20577"/>
          <ac:spMkLst>
            <pc:docMk/>
            <pc:sldMk cId="3622625124" sldId="256"/>
            <ac:spMk id="3" creationId="{00000000-0000-0000-0000-000000000000}"/>
          </ac:spMkLst>
        </pc:spChg>
        <pc:spChg chg="add del mod">
          <ac:chgData name="John Brian" userId="S::john.brian@thejitu.com::c60635eb-85df-426a-83da-e56ae771b0f0" providerId="AD" clId="Web-{4A382259-690A-1280-BE71-215A00712257}" dt="2021-11-10T08:25:32.872" v="654"/>
          <ac:spMkLst>
            <pc:docMk/>
            <pc:sldMk cId="3622625124" sldId="256"/>
            <ac:spMk id="5" creationId="{72929314-14EA-4F86-9835-F0BE3937CBD1}"/>
          </ac:spMkLst>
        </pc:spChg>
        <pc:spChg chg="add del">
          <ac:chgData name="John Brian" userId="S::john.brian@thejitu.com::c60635eb-85df-426a-83da-e56ae771b0f0" providerId="AD" clId="Web-{4A382259-690A-1280-BE71-215A00712257}" dt="2021-11-10T08:25:19.028" v="651"/>
          <ac:spMkLst>
            <pc:docMk/>
            <pc:sldMk cId="3622625124" sldId="256"/>
            <ac:spMk id="6" creationId="{F486568D-5C05-4B2F-825D-5DEEA45330C7}"/>
          </ac:spMkLst>
        </pc:spChg>
        <pc:spChg chg="add del">
          <ac:chgData name="John Brian" userId="S::john.brian@thejitu.com::c60635eb-85df-426a-83da-e56ae771b0f0" providerId="AD" clId="Web-{4A382259-690A-1280-BE71-215A00712257}" dt="2021-11-10T08:26:43.374" v="656"/>
          <ac:spMkLst>
            <pc:docMk/>
            <pc:sldMk cId="3622625124" sldId="256"/>
            <ac:spMk id="7" creationId="{C69FF91F-3D52-452C-9BDF-A842F8F18A75}"/>
          </ac:spMkLst>
        </pc:spChg>
      </pc:sldChg>
      <pc:sldChg chg="modSp">
        <pc:chgData name="John Brian" userId="S::john.brian@thejitu.com::c60635eb-85df-426a-83da-e56ae771b0f0" providerId="AD" clId="Web-{4A382259-690A-1280-BE71-215A00712257}" dt="2021-11-10T07:13:14.991" v="59" actId="20577"/>
        <pc:sldMkLst>
          <pc:docMk/>
          <pc:sldMk cId="1881559974" sldId="259"/>
        </pc:sldMkLst>
        <pc:spChg chg="mod">
          <ac:chgData name="John Brian" userId="S::john.brian@thejitu.com::c60635eb-85df-426a-83da-e56ae771b0f0" providerId="AD" clId="Web-{4A382259-690A-1280-BE71-215A00712257}" dt="2021-11-10T07:13:14.991" v="59" actId="20577"/>
          <ac:spMkLst>
            <pc:docMk/>
            <pc:sldMk cId="1881559974" sldId="259"/>
            <ac:spMk id="3" creationId="{3F4216E8-603C-45A3-A3F3-5B68337A5A70}"/>
          </ac:spMkLst>
        </pc:spChg>
      </pc:sldChg>
      <pc:sldChg chg="addSp delSp modSp">
        <pc:chgData name="John Brian" userId="S::john.brian@thejitu.com::c60635eb-85df-426a-83da-e56ae771b0f0" providerId="AD" clId="Web-{4A382259-690A-1280-BE71-215A00712257}" dt="2021-11-10T07:47:29.945" v="127"/>
        <pc:sldMkLst>
          <pc:docMk/>
          <pc:sldMk cId="991663028" sldId="270"/>
        </pc:sldMkLst>
        <pc:spChg chg="mod">
          <ac:chgData name="John Brian" userId="S::john.brian@thejitu.com::c60635eb-85df-426a-83da-e56ae771b0f0" providerId="AD" clId="Web-{4A382259-690A-1280-BE71-215A00712257}" dt="2021-11-10T07:47:29.945" v="127"/>
          <ac:spMkLst>
            <pc:docMk/>
            <pc:sldMk cId="991663028" sldId="270"/>
            <ac:spMk id="3" creationId="{3F4216E8-603C-45A3-A3F3-5B68337A5A70}"/>
          </ac:spMkLst>
        </pc:spChg>
        <pc:spChg chg="add del mod">
          <ac:chgData name="John Brian" userId="S::john.brian@thejitu.com::c60635eb-85df-426a-83da-e56ae771b0f0" providerId="AD" clId="Web-{4A382259-690A-1280-BE71-215A00712257}" dt="2021-11-10T07:45:23.941" v="122"/>
          <ac:spMkLst>
            <pc:docMk/>
            <pc:sldMk cId="991663028" sldId="270"/>
            <ac:spMk id="4" creationId="{E38640E0-26C7-47DB-AD8B-5B1615C39AD1}"/>
          </ac:spMkLst>
        </pc:spChg>
      </pc:sldChg>
      <pc:sldChg chg="addSp delSp modSp add mod replId setBg">
        <pc:chgData name="John Brian" userId="S::john.brian@thejitu.com::c60635eb-85df-426a-83da-e56ae771b0f0" providerId="AD" clId="Web-{4A382259-690A-1280-BE71-215A00712257}" dt="2021-11-10T07:44:04.642" v="118" actId="20577"/>
        <pc:sldMkLst>
          <pc:docMk/>
          <pc:sldMk cId="4263454812" sldId="271"/>
        </pc:sldMkLst>
        <pc:spChg chg="mod">
          <ac:chgData name="John Brian" userId="S::john.brian@thejitu.com::c60635eb-85df-426a-83da-e56ae771b0f0" providerId="AD" clId="Web-{4A382259-690A-1280-BE71-215A00712257}" dt="2021-11-10T07:12:44.927" v="51" actId="20577"/>
          <ac:spMkLst>
            <pc:docMk/>
            <pc:sldMk cId="4263454812" sldId="271"/>
            <ac:spMk id="2" creationId="{90008B7C-EBD2-41D1-B789-DFC6ED9289D3}"/>
          </ac:spMkLst>
        </pc:spChg>
        <pc:spChg chg="mod">
          <ac:chgData name="John Brian" userId="S::john.brian@thejitu.com::c60635eb-85df-426a-83da-e56ae771b0f0" providerId="AD" clId="Web-{4A382259-690A-1280-BE71-215A00712257}" dt="2021-11-10T07:44:04.642" v="118" actId="20577"/>
          <ac:spMkLst>
            <pc:docMk/>
            <pc:sldMk cId="4263454812" sldId="271"/>
            <ac:spMk id="3" creationId="{3F4216E8-603C-45A3-A3F3-5B68337A5A70}"/>
          </ac:spMkLst>
        </pc:spChg>
        <pc:spChg chg="add del">
          <ac:chgData name="John Brian" userId="S::john.brian@thejitu.com::c60635eb-85df-426a-83da-e56ae771b0f0" providerId="AD" clId="Web-{4A382259-690A-1280-BE71-215A00712257}" dt="2021-11-10T07:28:55.208" v="67"/>
          <ac:spMkLst>
            <pc:docMk/>
            <pc:sldMk cId="4263454812" sldId="271"/>
            <ac:spMk id="4" creationId="{72C603FA-66F9-461B-9D5B-7126D3F2A436}"/>
          </ac:spMkLst>
        </pc:spChg>
        <pc:spChg chg="add del mod">
          <ac:chgData name="John Brian" userId="S::john.brian@thejitu.com::c60635eb-85df-426a-83da-e56ae771b0f0" providerId="AD" clId="Web-{4A382259-690A-1280-BE71-215A00712257}" dt="2021-11-10T07:30:48.821" v="73"/>
          <ac:spMkLst>
            <pc:docMk/>
            <pc:sldMk cId="4263454812" sldId="271"/>
            <ac:spMk id="5" creationId="{EE83C580-531B-4990-93F1-BD83D458352A}"/>
          </ac:spMkLst>
        </pc:spChg>
        <pc:spChg chg="add del">
          <ac:chgData name="John Brian" userId="S::john.brian@thejitu.com::c60635eb-85df-426a-83da-e56ae771b0f0" providerId="AD" clId="Web-{4A382259-690A-1280-BE71-215A00712257}" dt="2021-11-10T07:33:51.514" v="78"/>
          <ac:spMkLst>
            <pc:docMk/>
            <pc:sldMk cId="4263454812" sldId="271"/>
            <ac:spMk id="6" creationId="{B6AB4E1E-FD64-4470-A899-7D9C7CA33CF3}"/>
          </ac:spMkLst>
        </pc:spChg>
        <pc:spChg chg="add del">
          <ac:chgData name="John Brian" userId="S::john.brian@thejitu.com::c60635eb-85df-426a-83da-e56ae771b0f0" providerId="AD" clId="Web-{4A382259-690A-1280-BE71-215A00712257}" dt="2021-11-10T07:35:35.376" v="80"/>
          <ac:spMkLst>
            <pc:docMk/>
            <pc:sldMk cId="4263454812" sldId="271"/>
            <ac:spMk id="7" creationId="{8DCA75B8-1777-41D7-B3A2-AB4FCDFF726A}"/>
          </ac:spMkLst>
        </pc:spChg>
        <pc:spChg chg="add del">
          <ac:chgData name="John Brian" userId="S::john.brian@thejitu.com::c60635eb-85df-426a-83da-e56ae771b0f0" providerId="AD" clId="Web-{4A382259-690A-1280-BE71-215A00712257}" dt="2021-11-10T07:40:11.400" v="94"/>
          <ac:spMkLst>
            <pc:docMk/>
            <pc:sldMk cId="4263454812" sldId="271"/>
            <ac:spMk id="9" creationId="{ED722492-BD87-4783-BD9F-228EADA98590}"/>
          </ac:spMkLst>
        </pc:spChg>
      </pc:sldChg>
      <pc:sldChg chg="modSp add replId">
        <pc:chgData name="John Brian" userId="S::john.brian@thejitu.com::c60635eb-85df-426a-83da-e56ae771b0f0" providerId="AD" clId="Web-{4A382259-690A-1280-BE71-215A00712257}" dt="2021-11-10T07:50:48.826" v="145"/>
        <pc:sldMkLst>
          <pc:docMk/>
          <pc:sldMk cId="3888815850" sldId="272"/>
        </pc:sldMkLst>
        <pc:spChg chg="mod">
          <ac:chgData name="John Brian" userId="S::john.brian@thejitu.com::c60635eb-85df-426a-83da-e56ae771b0f0" providerId="AD" clId="Web-{4A382259-690A-1280-BE71-215A00712257}" dt="2021-11-10T07:48:13.774" v="139" actId="20577"/>
          <ac:spMkLst>
            <pc:docMk/>
            <pc:sldMk cId="3888815850" sldId="272"/>
            <ac:spMk id="2" creationId="{90008B7C-EBD2-41D1-B789-DFC6ED9289D3}"/>
          </ac:spMkLst>
        </pc:spChg>
        <pc:spChg chg="mod">
          <ac:chgData name="John Brian" userId="S::john.brian@thejitu.com::c60635eb-85df-426a-83da-e56ae771b0f0" providerId="AD" clId="Web-{4A382259-690A-1280-BE71-215A00712257}" dt="2021-11-10T07:50:48.826" v="145"/>
          <ac:spMkLst>
            <pc:docMk/>
            <pc:sldMk cId="3888815850" sldId="272"/>
            <ac:spMk id="3" creationId="{3F4216E8-603C-45A3-A3F3-5B68337A5A70}"/>
          </ac:spMkLst>
        </pc:spChg>
      </pc:sldChg>
      <pc:sldChg chg="modSp add replId">
        <pc:chgData name="John Brian" userId="S::john.brian@thejitu.com::c60635eb-85df-426a-83da-e56ae771b0f0" providerId="AD" clId="Web-{4A382259-690A-1280-BE71-215A00712257}" dt="2021-11-10T07:58:15.480" v="162"/>
        <pc:sldMkLst>
          <pc:docMk/>
          <pc:sldMk cId="2913299059" sldId="273"/>
        </pc:sldMkLst>
        <pc:spChg chg="mod">
          <ac:chgData name="John Brian" userId="S::john.brian@thejitu.com::c60635eb-85df-426a-83da-e56ae771b0f0" providerId="AD" clId="Web-{4A382259-690A-1280-BE71-215A00712257}" dt="2021-11-10T07:51:16.608" v="155" actId="20577"/>
          <ac:spMkLst>
            <pc:docMk/>
            <pc:sldMk cId="2913299059" sldId="273"/>
            <ac:spMk id="2" creationId="{90008B7C-EBD2-41D1-B789-DFC6ED9289D3}"/>
          </ac:spMkLst>
        </pc:spChg>
        <pc:spChg chg="mod">
          <ac:chgData name="John Brian" userId="S::john.brian@thejitu.com::c60635eb-85df-426a-83da-e56ae771b0f0" providerId="AD" clId="Web-{4A382259-690A-1280-BE71-215A00712257}" dt="2021-11-10T07:58:15.480" v="162"/>
          <ac:spMkLst>
            <pc:docMk/>
            <pc:sldMk cId="2913299059" sldId="273"/>
            <ac:spMk id="3" creationId="{3F4216E8-603C-45A3-A3F3-5B68337A5A70}"/>
          </ac:spMkLst>
        </pc:spChg>
      </pc:sldChg>
      <pc:sldChg chg="modSp add del replId">
        <pc:chgData name="John Brian" userId="S::john.brian@thejitu.com::c60635eb-85df-426a-83da-e56ae771b0f0" providerId="AD" clId="Web-{4A382259-690A-1280-BE71-215A00712257}" dt="2021-11-10T07:58:59.121" v="168"/>
        <pc:sldMkLst>
          <pc:docMk/>
          <pc:sldMk cId="3334591729" sldId="274"/>
        </pc:sldMkLst>
        <pc:spChg chg="mod">
          <ac:chgData name="John Brian" userId="S::john.brian@thejitu.com::c60635eb-85df-426a-83da-e56ae771b0f0" providerId="AD" clId="Web-{4A382259-690A-1280-BE71-215A00712257}" dt="2021-11-10T07:58:53.512" v="166" actId="20577"/>
          <ac:spMkLst>
            <pc:docMk/>
            <pc:sldMk cId="3334591729" sldId="274"/>
            <ac:spMk id="2" creationId="{90008B7C-EBD2-41D1-B789-DFC6ED9289D3}"/>
          </ac:spMkLst>
        </pc:spChg>
        <pc:spChg chg="mod">
          <ac:chgData name="John Brian" userId="S::john.brian@thejitu.com::c60635eb-85df-426a-83da-e56ae771b0f0" providerId="AD" clId="Web-{4A382259-690A-1280-BE71-215A00712257}" dt="2021-11-10T07:58:49.543" v="165" actId="20577"/>
          <ac:spMkLst>
            <pc:docMk/>
            <pc:sldMk cId="3334591729" sldId="274"/>
            <ac:spMk id="3" creationId="{3F4216E8-603C-45A3-A3F3-5B68337A5A70}"/>
          </ac:spMkLst>
        </pc:spChg>
      </pc:sldChg>
      <pc:sldChg chg="modSp add replId">
        <pc:chgData name="John Brian" userId="S::john.brian@thejitu.com::c60635eb-85df-426a-83da-e56ae771b0f0" providerId="AD" clId="Web-{4A382259-690A-1280-BE71-215A00712257}" dt="2021-11-10T08:06:43.057" v="208"/>
        <pc:sldMkLst>
          <pc:docMk/>
          <pc:sldMk cId="1295999822" sldId="275"/>
        </pc:sldMkLst>
        <pc:spChg chg="mod">
          <ac:chgData name="John Brian" userId="S::john.brian@thejitu.com::c60635eb-85df-426a-83da-e56ae771b0f0" providerId="AD" clId="Web-{4A382259-690A-1280-BE71-215A00712257}" dt="2021-11-10T07:59:28.310" v="175" actId="20577"/>
          <ac:spMkLst>
            <pc:docMk/>
            <pc:sldMk cId="1295999822" sldId="275"/>
            <ac:spMk id="2" creationId="{90008B7C-EBD2-41D1-B789-DFC6ED9289D3}"/>
          </ac:spMkLst>
        </pc:spChg>
        <pc:spChg chg="mod">
          <ac:chgData name="John Brian" userId="S::john.brian@thejitu.com::c60635eb-85df-426a-83da-e56ae771b0f0" providerId="AD" clId="Web-{4A382259-690A-1280-BE71-215A00712257}" dt="2021-11-10T08:06:43.057" v="208"/>
          <ac:spMkLst>
            <pc:docMk/>
            <pc:sldMk cId="1295999822" sldId="275"/>
            <ac:spMk id="3" creationId="{3F4216E8-603C-45A3-A3F3-5B68337A5A70}"/>
          </ac:spMkLst>
        </pc:spChg>
      </pc:sldChg>
      <pc:sldChg chg="modSp add replId">
        <pc:chgData name="John Brian" userId="S::john.brian@thejitu.com::c60635eb-85df-426a-83da-e56ae771b0f0" providerId="AD" clId="Web-{4A382259-690A-1280-BE71-215A00712257}" dt="2021-11-10T08:12:19.661" v="266" actId="20577"/>
        <pc:sldMkLst>
          <pc:docMk/>
          <pc:sldMk cId="1402445772" sldId="276"/>
        </pc:sldMkLst>
        <pc:spChg chg="mod">
          <ac:chgData name="John Brian" userId="S::john.brian@thejitu.com::c60635eb-85df-426a-83da-e56ae771b0f0" providerId="AD" clId="Web-{4A382259-690A-1280-BE71-215A00712257}" dt="2021-11-10T08:07:54.231" v="215" actId="20577"/>
          <ac:spMkLst>
            <pc:docMk/>
            <pc:sldMk cId="1402445772" sldId="276"/>
            <ac:spMk id="2" creationId="{90008B7C-EBD2-41D1-B789-DFC6ED9289D3}"/>
          </ac:spMkLst>
        </pc:spChg>
        <pc:spChg chg="mod">
          <ac:chgData name="John Brian" userId="S::john.brian@thejitu.com::c60635eb-85df-426a-83da-e56ae771b0f0" providerId="AD" clId="Web-{4A382259-690A-1280-BE71-215A00712257}" dt="2021-11-10T08:12:19.661" v="266" actId="20577"/>
          <ac:spMkLst>
            <pc:docMk/>
            <pc:sldMk cId="1402445772" sldId="276"/>
            <ac:spMk id="3" creationId="{3F4216E8-603C-45A3-A3F3-5B68337A5A70}"/>
          </ac:spMkLst>
        </pc:spChg>
      </pc:sldChg>
      <pc:sldChg chg="modSp add replId">
        <pc:chgData name="John Brian" userId="S::john.brian@thejitu.com::c60635eb-85df-426a-83da-e56ae771b0f0" providerId="AD" clId="Web-{4A382259-690A-1280-BE71-215A00712257}" dt="2021-11-10T08:18:00.952" v="629"/>
        <pc:sldMkLst>
          <pc:docMk/>
          <pc:sldMk cId="2119294749" sldId="277"/>
        </pc:sldMkLst>
        <pc:spChg chg="mod">
          <ac:chgData name="John Brian" userId="S::john.brian@thejitu.com::c60635eb-85df-426a-83da-e56ae771b0f0" providerId="AD" clId="Web-{4A382259-690A-1280-BE71-215A00712257}" dt="2021-11-10T08:12:41.287" v="273" actId="20577"/>
          <ac:spMkLst>
            <pc:docMk/>
            <pc:sldMk cId="2119294749" sldId="277"/>
            <ac:spMk id="2" creationId="{90008B7C-EBD2-41D1-B789-DFC6ED9289D3}"/>
          </ac:spMkLst>
        </pc:spChg>
        <pc:spChg chg="mod">
          <ac:chgData name="John Brian" userId="S::john.brian@thejitu.com::c60635eb-85df-426a-83da-e56ae771b0f0" providerId="AD" clId="Web-{4A382259-690A-1280-BE71-215A00712257}" dt="2021-11-10T08:18:00.952" v="629"/>
          <ac:spMkLst>
            <pc:docMk/>
            <pc:sldMk cId="2119294749" sldId="277"/>
            <ac:spMk id="3" creationId="{3F4216E8-603C-45A3-A3F3-5B68337A5A70}"/>
          </ac:spMkLst>
        </pc:spChg>
      </pc:sldChg>
      <pc:sldChg chg="modSp add replId">
        <pc:chgData name="John Brian" userId="S::john.brian@thejitu.com::c60635eb-85df-426a-83da-e56ae771b0f0" providerId="AD" clId="Web-{4A382259-690A-1280-BE71-215A00712257}" dt="2021-11-10T08:19:20.986" v="648" actId="20577"/>
        <pc:sldMkLst>
          <pc:docMk/>
          <pc:sldMk cId="2042151073" sldId="278"/>
        </pc:sldMkLst>
        <pc:spChg chg="mod">
          <ac:chgData name="John Brian" userId="S::john.brian@thejitu.com::c60635eb-85df-426a-83da-e56ae771b0f0" providerId="AD" clId="Web-{4A382259-690A-1280-BE71-215A00712257}" dt="2021-11-10T08:18:20.609" v="638" actId="20577"/>
          <ac:spMkLst>
            <pc:docMk/>
            <pc:sldMk cId="2042151073" sldId="278"/>
            <ac:spMk id="2" creationId="{90008B7C-EBD2-41D1-B789-DFC6ED9289D3}"/>
          </ac:spMkLst>
        </pc:spChg>
        <pc:spChg chg="mod">
          <ac:chgData name="John Brian" userId="S::john.brian@thejitu.com::c60635eb-85df-426a-83da-e56ae771b0f0" providerId="AD" clId="Web-{4A382259-690A-1280-BE71-215A00712257}" dt="2021-11-10T08:19:20.986" v="648" actId="20577"/>
          <ac:spMkLst>
            <pc:docMk/>
            <pc:sldMk cId="2042151073" sldId="278"/>
            <ac:spMk id="3" creationId="{3F4216E8-603C-45A3-A3F3-5B68337A5A70}"/>
          </ac:spMkLst>
        </pc:spChg>
      </pc:sldChg>
    </pc:docChg>
  </pc:docChgLst>
  <pc:docChgLst>
    <pc:chgData name="John Brian" userId="S::john.brian@thejitu.com::c60635eb-85df-426a-83da-e56ae771b0f0" providerId="AD" clId="Web-{E4752DE0-ABEE-4DD3-B771-D1C0BA68CD3A}"/>
    <pc:docChg chg="addSld delSld modSld addMainMaster delMainMaster">
      <pc:chgData name="John Brian" userId="S::john.brian@thejitu.com::c60635eb-85df-426a-83da-e56ae771b0f0" providerId="AD" clId="Web-{E4752DE0-ABEE-4DD3-B771-D1C0BA68CD3A}" dt="2021-11-10T04:33:09.997" v="812" actId="20577"/>
      <pc:docMkLst>
        <pc:docMk/>
      </pc:docMkLst>
      <pc:sldChg chg="addSp delSp modSp mod setBg modClrScheme delDesignElem chgLayout">
        <pc:chgData name="John Brian" userId="S::john.brian@thejitu.com::c60635eb-85df-426a-83da-e56ae771b0f0" providerId="AD" clId="Web-{E4752DE0-ABEE-4DD3-B771-D1C0BA68CD3A}" dt="2021-11-10T03:38:27.208" v="41"/>
        <pc:sldMkLst>
          <pc:docMk/>
          <pc:sldMk cId="3622625124" sldId="256"/>
        </pc:sldMkLst>
        <pc:spChg chg="mod ord">
          <ac:chgData name="John Brian" userId="S::john.brian@thejitu.com::c60635eb-85df-426a-83da-e56ae771b0f0" providerId="AD" clId="Web-{E4752DE0-ABEE-4DD3-B771-D1C0BA68CD3A}" dt="2021-11-10T03:38:27.208" v="41"/>
          <ac:spMkLst>
            <pc:docMk/>
            <pc:sldMk cId="3622625124" sldId="256"/>
            <ac:spMk id="2" creationId="{00000000-0000-0000-0000-000000000000}"/>
          </ac:spMkLst>
        </pc:spChg>
        <pc:spChg chg="mod ord">
          <ac:chgData name="John Brian" userId="S::john.brian@thejitu.com::c60635eb-85df-426a-83da-e56ae771b0f0" providerId="AD" clId="Web-{E4752DE0-ABEE-4DD3-B771-D1C0BA68CD3A}" dt="2021-11-10T03:38:27.208" v="41"/>
          <ac:spMkLst>
            <pc:docMk/>
            <pc:sldMk cId="3622625124" sldId="256"/>
            <ac:spMk id="3" creationId="{00000000-0000-0000-0000-000000000000}"/>
          </ac:spMkLst>
        </pc:spChg>
        <pc:spChg chg="add del">
          <ac:chgData name="John Brian" userId="S::john.brian@thejitu.com::c60635eb-85df-426a-83da-e56ae771b0f0" providerId="AD" clId="Web-{E4752DE0-ABEE-4DD3-B771-D1C0BA68CD3A}" dt="2021-11-10T03:38:27.208" v="41"/>
          <ac:spMkLst>
            <pc:docMk/>
            <pc:sldMk cId="3622625124" sldId="256"/>
            <ac:spMk id="9" creationId="{B725BC23-E0DD-4037-B2B8-7B6FA64543FB}"/>
          </ac:spMkLst>
        </pc:spChg>
        <pc:spChg chg="add del">
          <ac:chgData name="John Brian" userId="S::john.brian@thejitu.com::c60635eb-85df-426a-83da-e56ae771b0f0" providerId="AD" clId="Web-{E4752DE0-ABEE-4DD3-B771-D1C0BA68CD3A}" dt="2021-11-10T03:38:27.208" v="41"/>
          <ac:spMkLst>
            <pc:docMk/>
            <pc:sldMk cId="3622625124" sldId="256"/>
            <ac:spMk id="11" creationId="{199EE120-2D35-4A48-BAAE-238F986A13DC}"/>
          </ac:spMkLst>
        </pc:spChg>
        <pc:spChg chg="add del">
          <ac:chgData name="John Brian" userId="S::john.brian@thejitu.com::c60635eb-85df-426a-83da-e56ae771b0f0" providerId="AD" clId="Web-{E4752DE0-ABEE-4DD3-B771-D1C0BA68CD3A}" dt="2021-11-10T03:38:27.208" v="41"/>
          <ac:spMkLst>
            <pc:docMk/>
            <pc:sldMk cId="3622625124" sldId="256"/>
            <ac:spMk id="13" creationId="{552F9EAC-0C70-441C-AC78-65174C285730}"/>
          </ac:spMkLst>
        </pc:spChg>
        <pc:spChg chg="add del">
          <ac:chgData name="John Brian" userId="S::john.brian@thejitu.com::c60635eb-85df-426a-83da-e56ae771b0f0" providerId="AD" clId="Web-{E4752DE0-ABEE-4DD3-B771-D1C0BA68CD3A}" dt="2021-11-10T03:38:27.208" v="41"/>
          <ac:spMkLst>
            <pc:docMk/>
            <pc:sldMk cId="3622625124" sldId="256"/>
            <ac:spMk id="15" creationId="{0D48F6B8-EF56-4340-982E-F4D6F5DC2F57}"/>
          </ac:spMkLst>
        </pc:spChg>
        <pc:spChg chg="add del">
          <ac:chgData name="John Brian" userId="S::john.brian@thejitu.com::c60635eb-85df-426a-83da-e56ae771b0f0" providerId="AD" clId="Web-{E4752DE0-ABEE-4DD3-B771-D1C0BA68CD3A}" dt="2021-11-10T03:38:27.208" v="41"/>
          <ac:spMkLst>
            <pc:docMk/>
            <pc:sldMk cId="3622625124" sldId="256"/>
            <ac:spMk id="17" creationId="{AC596C40-FEA6-4867-853D-CF37DE3B6BF3}"/>
          </ac:spMkLst>
        </pc:spChg>
        <pc:spChg chg="add del">
          <ac:chgData name="John Brian" userId="S::john.brian@thejitu.com::c60635eb-85df-426a-83da-e56ae771b0f0" providerId="AD" clId="Web-{E4752DE0-ABEE-4DD3-B771-D1C0BA68CD3A}" dt="2021-11-10T03:38:27.208" v="41"/>
          <ac:spMkLst>
            <pc:docMk/>
            <pc:sldMk cId="3622625124" sldId="256"/>
            <ac:spMk id="19" creationId="{9DC7C5E2-274E-49A3-A8E0-46A5B8CAC3D4}"/>
          </ac:spMkLst>
        </pc:spChg>
        <pc:spChg chg="add del">
          <ac:chgData name="John Brian" userId="S::john.brian@thejitu.com::c60635eb-85df-426a-83da-e56ae771b0f0" providerId="AD" clId="Web-{E4752DE0-ABEE-4DD3-B771-D1C0BA68CD3A}" dt="2021-11-10T03:38:27.208" v="41"/>
          <ac:spMkLst>
            <pc:docMk/>
            <pc:sldMk cId="3622625124" sldId="256"/>
            <ac:spMk id="21" creationId="{D6CF8D2C-9E01-48EC-8DDF-8A1FF60AED22}"/>
          </ac:spMkLst>
        </pc:spChg>
        <pc:picChg chg="add">
          <ac:chgData name="John Brian" userId="S::john.brian@thejitu.com::c60635eb-85df-426a-83da-e56ae771b0f0" providerId="AD" clId="Web-{E4752DE0-ABEE-4DD3-B771-D1C0BA68CD3A}" dt="2021-11-10T03:36:02.783" v="8"/>
          <ac:picMkLst>
            <pc:docMk/>
            <pc:sldMk cId="3622625124" sldId="256"/>
            <ac:picMk id="4" creationId="{D93373A8-1A0F-4E01-B89A-7CCA513E69F0}"/>
          </ac:picMkLst>
        </pc:picChg>
      </pc:sldChg>
      <pc:sldChg chg="addSp modSp new mod setBg modClrScheme chgLayout">
        <pc:chgData name="John Brian" userId="S::john.brian@thejitu.com::c60635eb-85df-426a-83da-e56ae771b0f0" providerId="AD" clId="Web-{E4752DE0-ABEE-4DD3-B771-D1C0BA68CD3A}" dt="2021-11-10T04:21:57.013" v="636" actId="20577"/>
        <pc:sldMkLst>
          <pc:docMk/>
          <pc:sldMk cId="3730420766" sldId="257"/>
        </pc:sldMkLst>
        <pc:spChg chg="mod ord">
          <ac:chgData name="John Brian" userId="S::john.brian@thejitu.com::c60635eb-85df-426a-83da-e56ae771b0f0" providerId="AD" clId="Web-{E4752DE0-ABEE-4DD3-B771-D1C0BA68CD3A}" dt="2021-11-10T04:21:57.013" v="636" actId="20577"/>
          <ac:spMkLst>
            <pc:docMk/>
            <pc:sldMk cId="3730420766" sldId="257"/>
            <ac:spMk id="2" creationId="{90008B7C-EBD2-41D1-B789-DFC6ED9289D3}"/>
          </ac:spMkLst>
        </pc:spChg>
        <pc:spChg chg="mod ord">
          <ac:chgData name="John Brian" userId="S::john.brian@thejitu.com::c60635eb-85df-426a-83da-e56ae771b0f0" providerId="AD" clId="Web-{E4752DE0-ABEE-4DD3-B771-D1C0BA68CD3A}" dt="2021-11-10T03:51:41.865" v="245" actId="20577"/>
          <ac:spMkLst>
            <pc:docMk/>
            <pc:sldMk cId="3730420766" sldId="257"/>
            <ac:spMk id="3" creationId="{3F4216E8-603C-45A3-A3F3-5B68337A5A70}"/>
          </ac:spMkLst>
        </pc:spChg>
        <pc:spChg chg="add">
          <ac:chgData name="John Brian" userId="S::john.brian@thejitu.com::c60635eb-85df-426a-83da-e56ae771b0f0" providerId="AD" clId="Web-{E4752DE0-ABEE-4DD3-B771-D1C0BA68CD3A}" dt="2021-11-10T03:38:48.411" v="42"/>
          <ac:spMkLst>
            <pc:docMk/>
            <pc:sldMk cId="3730420766" sldId="257"/>
            <ac:spMk id="8" creationId="{7CB4857B-ED7C-444D-9F04-2F885114A1C2}"/>
          </ac:spMkLst>
        </pc:spChg>
        <pc:spChg chg="add">
          <ac:chgData name="John Brian" userId="S::john.brian@thejitu.com::c60635eb-85df-426a-83da-e56ae771b0f0" providerId="AD" clId="Web-{E4752DE0-ABEE-4DD3-B771-D1C0BA68CD3A}" dt="2021-11-10T03:38:48.411" v="42"/>
          <ac:spMkLst>
            <pc:docMk/>
            <pc:sldMk cId="3730420766" sldId="257"/>
            <ac:spMk id="10" creationId="{D18046FB-44EA-4FD8-A585-EA09A319B2D0}"/>
          </ac:spMkLst>
        </pc:spChg>
        <pc:spChg chg="add">
          <ac:chgData name="John Brian" userId="S::john.brian@thejitu.com::c60635eb-85df-426a-83da-e56ae771b0f0" providerId="AD" clId="Web-{E4752DE0-ABEE-4DD3-B771-D1C0BA68CD3A}" dt="2021-11-10T03:38:48.411" v="42"/>
          <ac:spMkLst>
            <pc:docMk/>
            <pc:sldMk cId="3730420766" sldId="257"/>
            <ac:spMk id="12" creationId="{479F5F2B-8B58-4140-AE6A-51F6C67B18D9}"/>
          </ac:spMkLst>
        </pc:spChg>
      </pc:sldChg>
      <pc:sldChg chg="addSp delSp modSp add replId">
        <pc:chgData name="John Brian" userId="S::john.brian@thejitu.com::c60635eb-85df-426a-83da-e56ae771b0f0" providerId="AD" clId="Web-{E4752DE0-ABEE-4DD3-B771-D1C0BA68CD3A}" dt="2021-11-10T04:00:05.187" v="392" actId="20577"/>
        <pc:sldMkLst>
          <pc:docMk/>
          <pc:sldMk cId="2119348350" sldId="258"/>
        </pc:sldMkLst>
        <pc:spChg chg="mod">
          <ac:chgData name="John Brian" userId="S::john.brian@thejitu.com::c60635eb-85df-426a-83da-e56ae771b0f0" providerId="AD" clId="Web-{E4752DE0-ABEE-4DD3-B771-D1C0BA68CD3A}" dt="2021-11-10T03:48:50.565" v="238" actId="20577"/>
          <ac:spMkLst>
            <pc:docMk/>
            <pc:sldMk cId="2119348350" sldId="258"/>
            <ac:spMk id="2" creationId="{90008B7C-EBD2-41D1-B789-DFC6ED9289D3}"/>
          </ac:spMkLst>
        </pc:spChg>
        <pc:spChg chg="mod">
          <ac:chgData name="John Brian" userId="S::john.brian@thejitu.com::c60635eb-85df-426a-83da-e56ae771b0f0" providerId="AD" clId="Web-{E4752DE0-ABEE-4DD3-B771-D1C0BA68CD3A}" dt="2021-11-10T04:00:05.187" v="392" actId="20577"/>
          <ac:spMkLst>
            <pc:docMk/>
            <pc:sldMk cId="2119348350" sldId="258"/>
            <ac:spMk id="3" creationId="{3F4216E8-603C-45A3-A3F3-5B68337A5A70}"/>
          </ac:spMkLst>
        </pc:spChg>
        <pc:spChg chg="add del">
          <ac:chgData name="John Brian" userId="S::john.brian@thejitu.com::c60635eb-85df-426a-83da-e56ae771b0f0" providerId="AD" clId="Web-{E4752DE0-ABEE-4DD3-B771-D1C0BA68CD3A}" dt="2021-11-10T03:56:17.777" v="321"/>
          <ac:spMkLst>
            <pc:docMk/>
            <pc:sldMk cId="2119348350" sldId="258"/>
            <ac:spMk id="4" creationId="{BE675C8A-E098-4511-890C-05009CD3C167}"/>
          </ac:spMkLst>
        </pc:spChg>
        <pc:spChg chg="add del mod">
          <ac:chgData name="John Brian" userId="S::john.brian@thejitu.com::c60635eb-85df-426a-83da-e56ae771b0f0" providerId="AD" clId="Web-{E4752DE0-ABEE-4DD3-B771-D1C0BA68CD3A}" dt="2021-11-10T03:58:19.232" v="372"/>
          <ac:spMkLst>
            <pc:docMk/>
            <pc:sldMk cId="2119348350" sldId="258"/>
            <ac:spMk id="5" creationId="{F8997681-D678-4799-8B63-922B9D6A086F}"/>
          </ac:spMkLst>
        </pc:spChg>
      </pc:sldChg>
      <pc:sldChg chg="new del">
        <pc:chgData name="John Brian" userId="S::john.brian@thejitu.com::c60635eb-85df-426a-83da-e56ae771b0f0" providerId="AD" clId="Web-{E4752DE0-ABEE-4DD3-B771-D1C0BA68CD3A}" dt="2021-11-10T03:48:07.877" v="230"/>
        <pc:sldMkLst>
          <pc:docMk/>
          <pc:sldMk cId="3102593904" sldId="258"/>
        </pc:sldMkLst>
      </pc:sldChg>
      <pc:sldChg chg="modSp add replId">
        <pc:chgData name="John Brian" userId="S::john.brian@thejitu.com::c60635eb-85df-426a-83da-e56ae771b0f0" providerId="AD" clId="Web-{E4752DE0-ABEE-4DD3-B771-D1C0BA68CD3A}" dt="2021-11-10T04:10:30.965" v="479" actId="20577"/>
        <pc:sldMkLst>
          <pc:docMk/>
          <pc:sldMk cId="1881559974" sldId="259"/>
        </pc:sldMkLst>
        <pc:spChg chg="mod">
          <ac:chgData name="John Brian" userId="S::john.brian@thejitu.com::c60635eb-85df-426a-83da-e56ae771b0f0" providerId="AD" clId="Web-{E4752DE0-ABEE-4DD3-B771-D1C0BA68CD3A}" dt="2021-11-10T04:00:59.219" v="403" actId="20577"/>
          <ac:spMkLst>
            <pc:docMk/>
            <pc:sldMk cId="1881559974" sldId="259"/>
            <ac:spMk id="2" creationId="{90008B7C-EBD2-41D1-B789-DFC6ED9289D3}"/>
          </ac:spMkLst>
        </pc:spChg>
        <pc:spChg chg="mod">
          <ac:chgData name="John Brian" userId="S::john.brian@thejitu.com::c60635eb-85df-426a-83da-e56ae771b0f0" providerId="AD" clId="Web-{E4752DE0-ABEE-4DD3-B771-D1C0BA68CD3A}" dt="2021-11-10T04:10:30.965" v="479" actId="20577"/>
          <ac:spMkLst>
            <pc:docMk/>
            <pc:sldMk cId="1881559974" sldId="259"/>
            <ac:spMk id="3" creationId="{3F4216E8-603C-45A3-A3F3-5B68337A5A70}"/>
          </ac:spMkLst>
        </pc:spChg>
      </pc:sldChg>
      <pc:sldChg chg="modSp add replId">
        <pc:chgData name="John Brian" userId="S::john.brian@thejitu.com::c60635eb-85df-426a-83da-e56ae771b0f0" providerId="AD" clId="Web-{E4752DE0-ABEE-4DD3-B771-D1C0BA68CD3A}" dt="2021-11-10T04:19:52.230" v="612" actId="14100"/>
        <pc:sldMkLst>
          <pc:docMk/>
          <pc:sldMk cId="1969075249" sldId="260"/>
        </pc:sldMkLst>
        <pc:spChg chg="mod">
          <ac:chgData name="John Brian" userId="S::john.brian@thejitu.com::c60635eb-85df-426a-83da-e56ae771b0f0" providerId="AD" clId="Web-{E4752DE0-ABEE-4DD3-B771-D1C0BA68CD3A}" dt="2021-11-10T04:15:11.084" v="490" actId="20577"/>
          <ac:spMkLst>
            <pc:docMk/>
            <pc:sldMk cId="1969075249" sldId="260"/>
            <ac:spMk id="2" creationId="{90008B7C-EBD2-41D1-B789-DFC6ED9289D3}"/>
          </ac:spMkLst>
        </pc:spChg>
        <pc:spChg chg="mod">
          <ac:chgData name="John Brian" userId="S::john.brian@thejitu.com::c60635eb-85df-426a-83da-e56ae771b0f0" providerId="AD" clId="Web-{E4752DE0-ABEE-4DD3-B771-D1C0BA68CD3A}" dt="2021-11-10T04:19:52.230" v="612" actId="14100"/>
          <ac:spMkLst>
            <pc:docMk/>
            <pc:sldMk cId="1969075249" sldId="260"/>
            <ac:spMk id="3" creationId="{3F4216E8-603C-45A3-A3F3-5B68337A5A70}"/>
          </ac:spMkLst>
        </pc:spChg>
      </pc:sldChg>
      <pc:sldChg chg="modSp add replId">
        <pc:chgData name="John Brian" userId="S::john.brian@thejitu.com::c60635eb-85df-426a-83da-e56ae771b0f0" providerId="AD" clId="Web-{E4752DE0-ABEE-4DD3-B771-D1C0BA68CD3A}" dt="2021-11-10T04:25:36.567" v="690" actId="20577"/>
        <pc:sldMkLst>
          <pc:docMk/>
          <pc:sldMk cId="1764163506" sldId="261"/>
        </pc:sldMkLst>
        <pc:spChg chg="mod">
          <ac:chgData name="John Brian" userId="S::john.brian@thejitu.com::c60635eb-85df-426a-83da-e56ae771b0f0" providerId="AD" clId="Web-{E4752DE0-ABEE-4DD3-B771-D1C0BA68CD3A}" dt="2021-11-10T04:21:44.904" v="627" actId="20577"/>
          <ac:spMkLst>
            <pc:docMk/>
            <pc:sldMk cId="1764163506" sldId="261"/>
            <ac:spMk id="2" creationId="{90008B7C-EBD2-41D1-B789-DFC6ED9289D3}"/>
          </ac:spMkLst>
        </pc:spChg>
        <pc:spChg chg="mod">
          <ac:chgData name="John Brian" userId="S::john.brian@thejitu.com::c60635eb-85df-426a-83da-e56ae771b0f0" providerId="AD" clId="Web-{E4752DE0-ABEE-4DD3-B771-D1C0BA68CD3A}" dt="2021-11-10T04:25:36.567" v="690" actId="20577"/>
          <ac:spMkLst>
            <pc:docMk/>
            <pc:sldMk cId="1764163506" sldId="261"/>
            <ac:spMk id="3" creationId="{3F4216E8-603C-45A3-A3F3-5B68337A5A70}"/>
          </ac:spMkLst>
        </pc:spChg>
      </pc:sldChg>
      <pc:sldChg chg="modSp add replId">
        <pc:chgData name="John Brian" userId="S::john.brian@thejitu.com::c60635eb-85df-426a-83da-e56ae771b0f0" providerId="AD" clId="Web-{E4752DE0-ABEE-4DD3-B771-D1C0BA68CD3A}" dt="2021-11-10T04:27:55.288" v="712" actId="20577"/>
        <pc:sldMkLst>
          <pc:docMk/>
          <pc:sldMk cId="2958986268" sldId="262"/>
        </pc:sldMkLst>
        <pc:spChg chg="mod">
          <ac:chgData name="John Brian" userId="S::john.brian@thejitu.com::c60635eb-85df-426a-83da-e56ae771b0f0" providerId="AD" clId="Web-{E4752DE0-ABEE-4DD3-B771-D1C0BA68CD3A}" dt="2021-11-10T04:26:06.942" v="696" actId="20577"/>
          <ac:spMkLst>
            <pc:docMk/>
            <pc:sldMk cId="2958986268" sldId="262"/>
            <ac:spMk id="2" creationId="{90008B7C-EBD2-41D1-B789-DFC6ED9289D3}"/>
          </ac:spMkLst>
        </pc:spChg>
        <pc:spChg chg="mod">
          <ac:chgData name="John Brian" userId="S::john.brian@thejitu.com::c60635eb-85df-426a-83da-e56ae771b0f0" providerId="AD" clId="Web-{E4752DE0-ABEE-4DD3-B771-D1C0BA68CD3A}" dt="2021-11-10T04:27:55.288" v="712" actId="20577"/>
          <ac:spMkLst>
            <pc:docMk/>
            <pc:sldMk cId="2958986268" sldId="262"/>
            <ac:spMk id="3" creationId="{3F4216E8-603C-45A3-A3F3-5B68337A5A70}"/>
          </ac:spMkLst>
        </pc:spChg>
      </pc:sldChg>
      <pc:sldChg chg="modSp add replId">
        <pc:chgData name="John Brian" userId="S::john.brian@thejitu.com::c60635eb-85df-426a-83da-e56ae771b0f0" providerId="AD" clId="Web-{E4752DE0-ABEE-4DD3-B771-D1C0BA68CD3A}" dt="2021-11-10T04:31:07.323" v="774" actId="14100"/>
        <pc:sldMkLst>
          <pc:docMk/>
          <pc:sldMk cId="478523959" sldId="263"/>
        </pc:sldMkLst>
        <pc:spChg chg="mod">
          <ac:chgData name="John Brian" userId="S::john.brian@thejitu.com::c60635eb-85df-426a-83da-e56ae771b0f0" providerId="AD" clId="Web-{E4752DE0-ABEE-4DD3-B771-D1C0BA68CD3A}" dt="2021-11-10T04:28:23.835" v="721" actId="20577"/>
          <ac:spMkLst>
            <pc:docMk/>
            <pc:sldMk cId="478523959" sldId="263"/>
            <ac:spMk id="2" creationId="{90008B7C-EBD2-41D1-B789-DFC6ED9289D3}"/>
          </ac:spMkLst>
        </pc:spChg>
        <pc:spChg chg="mod">
          <ac:chgData name="John Brian" userId="S::john.brian@thejitu.com::c60635eb-85df-426a-83da-e56ae771b0f0" providerId="AD" clId="Web-{E4752DE0-ABEE-4DD3-B771-D1C0BA68CD3A}" dt="2021-11-10T04:31:07.323" v="774" actId="14100"/>
          <ac:spMkLst>
            <pc:docMk/>
            <pc:sldMk cId="478523959" sldId="263"/>
            <ac:spMk id="3" creationId="{3F4216E8-603C-45A3-A3F3-5B68337A5A70}"/>
          </ac:spMkLst>
        </pc:spChg>
      </pc:sldChg>
      <pc:sldChg chg="modSp add replId">
        <pc:chgData name="John Brian" userId="S::john.brian@thejitu.com::c60635eb-85df-426a-83da-e56ae771b0f0" providerId="AD" clId="Web-{E4752DE0-ABEE-4DD3-B771-D1C0BA68CD3A}" dt="2021-11-10T04:32:57.934" v="809" actId="20577"/>
        <pc:sldMkLst>
          <pc:docMk/>
          <pc:sldMk cId="1773841857" sldId="264"/>
        </pc:sldMkLst>
        <pc:spChg chg="mod">
          <ac:chgData name="John Brian" userId="S::john.brian@thejitu.com::c60635eb-85df-426a-83da-e56ae771b0f0" providerId="AD" clId="Web-{E4752DE0-ABEE-4DD3-B771-D1C0BA68CD3A}" dt="2021-11-10T04:31:59.355" v="795" actId="20577"/>
          <ac:spMkLst>
            <pc:docMk/>
            <pc:sldMk cId="1773841857" sldId="264"/>
            <ac:spMk id="2" creationId="{90008B7C-EBD2-41D1-B789-DFC6ED9289D3}"/>
          </ac:spMkLst>
        </pc:spChg>
        <pc:spChg chg="mod">
          <ac:chgData name="John Brian" userId="S::john.brian@thejitu.com::c60635eb-85df-426a-83da-e56ae771b0f0" providerId="AD" clId="Web-{E4752DE0-ABEE-4DD3-B771-D1C0BA68CD3A}" dt="2021-11-10T04:32:57.934" v="809" actId="20577"/>
          <ac:spMkLst>
            <pc:docMk/>
            <pc:sldMk cId="1773841857" sldId="264"/>
            <ac:spMk id="3" creationId="{3F4216E8-603C-45A3-A3F3-5B68337A5A70}"/>
          </ac:spMkLst>
        </pc:spChg>
      </pc:sldChg>
      <pc:sldChg chg="modSp add replId">
        <pc:chgData name="John Brian" userId="S::john.brian@thejitu.com::c60635eb-85df-426a-83da-e56ae771b0f0" providerId="AD" clId="Web-{E4752DE0-ABEE-4DD3-B771-D1C0BA68CD3A}" dt="2021-11-10T04:33:09.997" v="812" actId="20577"/>
        <pc:sldMkLst>
          <pc:docMk/>
          <pc:sldMk cId="3581514288" sldId="265"/>
        </pc:sldMkLst>
        <pc:spChg chg="mod">
          <ac:chgData name="John Brian" userId="S::john.brian@thejitu.com::c60635eb-85df-426a-83da-e56ae771b0f0" providerId="AD" clId="Web-{E4752DE0-ABEE-4DD3-B771-D1C0BA68CD3A}" dt="2021-11-10T04:33:09.997" v="812" actId="20577"/>
          <ac:spMkLst>
            <pc:docMk/>
            <pc:sldMk cId="3581514288" sldId="265"/>
            <ac:spMk id="2" creationId="{90008B7C-EBD2-41D1-B789-DFC6ED9289D3}"/>
          </ac:spMkLst>
        </pc:spChg>
        <pc:spChg chg="mod">
          <ac:chgData name="John Brian" userId="S::john.brian@thejitu.com::c60635eb-85df-426a-83da-e56ae771b0f0" providerId="AD" clId="Web-{E4752DE0-ABEE-4DD3-B771-D1C0BA68CD3A}" dt="2021-11-10T04:33:04.762" v="811" actId="20577"/>
          <ac:spMkLst>
            <pc:docMk/>
            <pc:sldMk cId="3581514288" sldId="265"/>
            <ac:spMk id="3" creationId="{3F4216E8-603C-45A3-A3F3-5B68337A5A70}"/>
          </ac:spMkLst>
        </pc:spChg>
      </pc:sldChg>
      <pc:sldMasterChg chg="del delSldLayout">
        <pc:chgData name="John Brian" userId="S::john.brian@thejitu.com::c60635eb-85df-426a-83da-e56ae771b0f0" providerId="AD" clId="Web-{E4752DE0-ABEE-4DD3-B771-D1C0BA68CD3A}" dt="2021-11-10T03:36:02.783" v="8"/>
        <pc:sldMasterMkLst>
          <pc:docMk/>
          <pc:sldMasterMk cId="0" sldId="2147483648"/>
        </pc:sldMasterMkLst>
        <pc:sldLayoutChg chg="del">
          <pc:chgData name="John Brian" userId="S::john.brian@thejitu.com::c60635eb-85df-426a-83da-e56ae771b0f0" providerId="AD" clId="Web-{E4752DE0-ABEE-4DD3-B771-D1C0BA68CD3A}" dt="2021-11-10T03:36:02.783" v="8"/>
          <pc:sldLayoutMkLst>
            <pc:docMk/>
            <pc:sldMasterMk cId="0" sldId="2147483648"/>
            <pc:sldLayoutMk cId="0" sldId="2147483649"/>
          </pc:sldLayoutMkLst>
        </pc:sldLayoutChg>
        <pc:sldLayoutChg chg="del">
          <pc:chgData name="John Brian" userId="S::john.brian@thejitu.com::c60635eb-85df-426a-83da-e56ae771b0f0" providerId="AD" clId="Web-{E4752DE0-ABEE-4DD3-B771-D1C0BA68CD3A}" dt="2021-11-10T03:36:02.783" v="8"/>
          <pc:sldLayoutMkLst>
            <pc:docMk/>
            <pc:sldMasterMk cId="0" sldId="2147483648"/>
            <pc:sldLayoutMk cId="0" sldId="2147483650"/>
          </pc:sldLayoutMkLst>
        </pc:sldLayoutChg>
        <pc:sldLayoutChg chg="del">
          <pc:chgData name="John Brian" userId="S::john.brian@thejitu.com::c60635eb-85df-426a-83da-e56ae771b0f0" providerId="AD" clId="Web-{E4752DE0-ABEE-4DD3-B771-D1C0BA68CD3A}" dt="2021-11-10T03:36:02.783" v="8"/>
          <pc:sldLayoutMkLst>
            <pc:docMk/>
            <pc:sldMasterMk cId="0" sldId="2147483648"/>
            <pc:sldLayoutMk cId="0" sldId="2147483651"/>
          </pc:sldLayoutMkLst>
        </pc:sldLayoutChg>
        <pc:sldLayoutChg chg="del">
          <pc:chgData name="John Brian" userId="S::john.brian@thejitu.com::c60635eb-85df-426a-83da-e56ae771b0f0" providerId="AD" clId="Web-{E4752DE0-ABEE-4DD3-B771-D1C0BA68CD3A}" dt="2021-11-10T03:36:02.783" v="8"/>
          <pc:sldLayoutMkLst>
            <pc:docMk/>
            <pc:sldMasterMk cId="0" sldId="2147483648"/>
            <pc:sldLayoutMk cId="0" sldId="2147483652"/>
          </pc:sldLayoutMkLst>
        </pc:sldLayoutChg>
        <pc:sldLayoutChg chg="del">
          <pc:chgData name="John Brian" userId="S::john.brian@thejitu.com::c60635eb-85df-426a-83da-e56ae771b0f0" providerId="AD" clId="Web-{E4752DE0-ABEE-4DD3-B771-D1C0BA68CD3A}" dt="2021-11-10T03:36:02.783" v="8"/>
          <pc:sldLayoutMkLst>
            <pc:docMk/>
            <pc:sldMasterMk cId="0" sldId="2147483648"/>
            <pc:sldLayoutMk cId="0" sldId="2147483653"/>
          </pc:sldLayoutMkLst>
        </pc:sldLayoutChg>
        <pc:sldLayoutChg chg="del">
          <pc:chgData name="John Brian" userId="S::john.brian@thejitu.com::c60635eb-85df-426a-83da-e56ae771b0f0" providerId="AD" clId="Web-{E4752DE0-ABEE-4DD3-B771-D1C0BA68CD3A}" dt="2021-11-10T03:36:02.783" v="8"/>
          <pc:sldLayoutMkLst>
            <pc:docMk/>
            <pc:sldMasterMk cId="0" sldId="2147483648"/>
            <pc:sldLayoutMk cId="0" sldId="2147483654"/>
          </pc:sldLayoutMkLst>
        </pc:sldLayoutChg>
        <pc:sldLayoutChg chg="del">
          <pc:chgData name="John Brian" userId="S::john.brian@thejitu.com::c60635eb-85df-426a-83da-e56ae771b0f0" providerId="AD" clId="Web-{E4752DE0-ABEE-4DD3-B771-D1C0BA68CD3A}" dt="2021-11-10T03:36:02.783" v="8"/>
          <pc:sldLayoutMkLst>
            <pc:docMk/>
            <pc:sldMasterMk cId="0" sldId="2147483648"/>
            <pc:sldLayoutMk cId="0" sldId="2147483655"/>
          </pc:sldLayoutMkLst>
        </pc:sldLayoutChg>
        <pc:sldLayoutChg chg="del">
          <pc:chgData name="John Brian" userId="S::john.brian@thejitu.com::c60635eb-85df-426a-83da-e56ae771b0f0" providerId="AD" clId="Web-{E4752DE0-ABEE-4DD3-B771-D1C0BA68CD3A}" dt="2021-11-10T03:36:02.783" v="8"/>
          <pc:sldLayoutMkLst>
            <pc:docMk/>
            <pc:sldMasterMk cId="0" sldId="2147483648"/>
            <pc:sldLayoutMk cId="0" sldId="2147483656"/>
          </pc:sldLayoutMkLst>
        </pc:sldLayoutChg>
        <pc:sldLayoutChg chg="del">
          <pc:chgData name="John Brian" userId="S::john.brian@thejitu.com::c60635eb-85df-426a-83da-e56ae771b0f0" providerId="AD" clId="Web-{E4752DE0-ABEE-4DD3-B771-D1C0BA68CD3A}" dt="2021-11-10T03:36:02.783" v="8"/>
          <pc:sldLayoutMkLst>
            <pc:docMk/>
            <pc:sldMasterMk cId="0" sldId="2147483648"/>
            <pc:sldLayoutMk cId="0" sldId="2147483657"/>
          </pc:sldLayoutMkLst>
        </pc:sldLayoutChg>
        <pc:sldLayoutChg chg="del">
          <pc:chgData name="John Brian" userId="S::john.brian@thejitu.com::c60635eb-85df-426a-83da-e56ae771b0f0" providerId="AD" clId="Web-{E4752DE0-ABEE-4DD3-B771-D1C0BA68CD3A}" dt="2021-11-10T03:36:02.783" v="8"/>
          <pc:sldLayoutMkLst>
            <pc:docMk/>
            <pc:sldMasterMk cId="0" sldId="2147483648"/>
            <pc:sldLayoutMk cId="0" sldId="2147483658"/>
          </pc:sldLayoutMkLst>
        </pc:sldLayoutChg>
        <pc:sldLayoutChg chg="del">
          <pc:chgData name="John Brian" userId="S::john.brian@thejitu.com::c60635eb-85df-426a-83da-e56ae771b0f0" providerId="AD" clId="Web-{E4752DE0-ABEE-4DD3-B771-D1C0BA68CD3A}" dt="2021-11-10T03:36:02.783" v="8"/>
          <pc:sldLayoutMkLst>
            <pc:docMk/>
            <pc:sldMasterMk cId="0" sldId="2147483648"/>
            <pc:sldLayoutMk cId="0" sldId="2147483659"/>
          </pc:sldLayoutMkLst>
        </pc:sldLayoutChg>
        <pc:sldLayoutChg chg="del">
          <pc:chgData name="John Brian" userId="S::john.brian@thejitu.com::c60635eb-85df-426a-83da-e56ae771b0f0" providerId="AD" clId="Web-{E4752DE0-ABEE-4DD3-B771-D1C0BA68CD3A}" dt="2021-11-10T03:36:02.783" v="8"/>
          <pc:sldLayoutMkLst>
            <pc:docMk/>
            <pc:sldMasterMk cId="0" sldId="2147483648"/>
            <pc:sldLayoutMk cId="0" sldId="2147483660"/>
          </pc:sldLayoutMkLst>
        </pc:sldLayoutChg>
        <pc:sldLayoutChg chg="del">
          <pc:chgData name="John Brian" userId="S::john.brian@thejitu.com::c60635eb-85df-426a-83da-e56ae771b0f0" providerId="AD" clId="Web-{E4752DE0-ABEE-4DD3-B771-D1C0BA68CD3A}" dt="2021-11-10T03:36:02.783" v="8"/>
          <pc:sldLayoutMkLst>
            <pc:docMk/>
            <pc:sldMasterMk cId="0" sldId="2147483648"/>
            <pc:sldLayoutMk cId="0" sldId="2147483661"/>
          </pc:sldLayoutMkLst>
        </pc:sldLayoutChg>
        <pc:sldLayoutChg chg="del">
          <pc:chgData name="John Brian" userId="S::john.brian@thejitu.com::c60635eb-85df-426a-83da-e56ae771b0f0" providerId="AD" clId="Web-{E4752DE0-ABEE-4DD3-B771-D1C0BA68CD3A}" dt="2021-11-10T03:36:02.783" v="8"/>
          <pc:sldLayoutMkLst>
            <pc:docMk/>
            <pc:sldMasterMk cId="0" sldId="2147483648"/>
            <pc:sldLayoutMk cId="0" sldId="2147483662"/>
          </pc:sldLayoutMkLst>
        </pc:sldLayoutChg>
        <pc:sldLayoutChg chg="del">
          <pc:chgData name="John Brian" userId="S::john.brian@thejitu.com::c60635eb-85df-426a-83da-e56ae771b0f0" providerId="AD" clId="Web-{E4752DE0-ABEE-4DD3-B771-D1C0BA68CD3A}" dt="2021-11-10T03:36:02.783" v="8"/>
          <pc:sldLayoutMkLst>
            <pc:docMk/>
            <pc:sldMasterMk cId="0" sldId="2147483648"/>
            <pc:sldLayoutMk cId="0" sldId="2147483663"/>
          </pc:sldLayoutMkLst>
        </pc:sldLayoutChg>
        <pc:sldLayoutChg chg="del">
          <pc:chgData name="John Brian" userId="S::john.brian@thejitu.com::c60635eb-85df-426a-83da-e56ae771b0f0" providerId="AD" clId="Web-{E4752DE0-ABEE-4DD3-B771-D1C0BA68CD3A}" dt="2021-11-10T03:36:02.783" v="8"/>
          <pc:sldLayoutMkLst>
            <pc:docMk/>
            <pc:sldMasterMk cId="0" sldId="2147483648"/>
            <pc:sldLayoutMk cId="0" sldId="2147483664"/>
          </pc:sldLayoutMkLst>
        </pc:sldLayoutChg>
      </pc:sldMasterChg>
      <pc:sldMasterChg chg="add del addSldLayout delSldLayout">
        <pc:chgData name="John Brian" userId="S::john.brian@thejitu.com::c60635eb-85df-426a-83da-e56ae771b0f0" providerId="AD" clId="Web-{E4752DE0-ABEE-4DD3-B771-D1C0BA68CD3A}" dt="2021-11-10T03:38:27.208" v="41"/>
        <pc:sldMasterMkLst>
          <pc:docMk/>
          <pc:sldMasterMk cId="1532777802" sldId="2147483725"/>
        </pc:sldMasterMkLst>
        <pc:sldLayoutChg chg="add del">
          <pc:chgData name="John Brian" userId="S::john.brian@thejitu.com::c60635eb-85df-426a-83da-e56ae771b0f0" providerId="AD" clId="Web-{E4752DE0-ABEE-4DD3-B771-D1C0BA68CD3A}" dt="2021-11-10T03:38:27.208" v="41"/>
          <pc:sldLayoutMkLst>
            <pc:docMk/>
            <pc:sldMasterMk cId="1532777802" sldId="2147483725"/>
            <pc:sldLayoutMk cId="2278133217" sldId="2147483714"/>
          </pc:sldLayoutMkLst>
        </pc:sldLayoutChg>
        <pc:sldLayoutChg chg="add del">
          <pc:chgData name="John Brian" userId="S::john.brian@thejitu.com::c60635eb-85df-426a-83da-e56ae771b0f0" providerId="AD" clId="Web-{E4752DE0-ABEE-4DD3-B771-D1C0BA68CD3A}" dt="2021-11-10T03:38:27.208" v="41"/>
          <pc:sldLayoutMkLst>
            <pc:docMk/>
            <pc:sldMasterMk cId="1532777802" sldId="2147483725"/>
            <pc:sldLayoutMk cId="3556242331" sldId="2147483715"/>
          </pc:sldLayoutMkLst>
        </pc:sldLayoutChg>
        <pc:sldLayoutChg chg="add del">
          <pc:chgData name="John Brian" userId="S::john.brian@thejitu.com::c60635eb-85df-426a-83da-e56ae771b0f0" providerId="AD" clId="Web-{E4752DE0-ABEE-4DD3-B771-D1C0BA68CD3A}" dt="2021-11-10T03:38:27.208" v="41"/>
          <pc:sldLayoutMkLst>
            <pc:docMk/>
            <pc:sldMasterMk cId="1532777802" sldId="2147483725"/>
            <pc:sldLayoutMk cId="2378198002" sldId="2147483716"/>
          </pc:sldLayoutMkLst>
        </pc:sldLayoutChg>
        <pc:sldLayoutChg chg="add del">
          <pc:chgData name="John Brian" userId="S::john.brian@thejitu.com::c60635eb-85df-426a-83da-e56ae771b0f0" providerId="AD" clId="Web-{E4752DE0-ABEE-4DD3-B771-D1C0BA68CD3A}" dt="2021-11-10T03:38:27.208" v="41"/>
          <pc:sldLayoutMkLst>
            <pc:docMk/>
            <pc:sldMasterMk cId="1532777802" sldId="2147483725"/>
            <pc:sldLayoutMk cId="1056852417" sldId="2147483717"/>
          </pc:sldLayoutMkLst>
        </pc:sldLayoutChg>
        <pc:sldLayoutChg chg="add del">
          <pc:chgData name="John Brian" userId="S::john.brian@thejitu.com::c60635eb-85df-426a-83da-e56ae771b0f0" providerId="AD" clId="Web-{E4752DE0-ABEE-4DD3-B771-D1C0BA68CD3A}" dt="2021-11-10T03:38:27.208" v="41"/>
          <pc:sldLayoutMkLst>
            <pc:docMk/>
            <pc:sldMasterMk cId="1532777802" sldId="2147483725"/>
            <pc:sldLayoutMk cId="1986715193" sldId="2147483718"/>
          </pc:sldLayoutMkLst>
        </pc:sldLayoutChg>
        <pc:sldLayoutChg chg="add del">
          <pc:chgData name="John Brian" userId="S::john.brian@thejitu.com::c60635eb-85df-426a-83da-e56ae771b0f0" providerId="AD" clId="Web-{E4752DE0-ABEE-4DD3-B771-D1C0BA68CD3A}" dt="2021-11-10T03:38:27.208" v="41"/>
          <pc:sldLayoutMkLst>
            <pc:docMk/>
            <pc:sldMasterMk cId="1532777802" sldId="2147483725"/>
            <pc:sldLayoutMk cId="3668138818" sldId="2147483719"/>
          </pc:sldLayoutMkLst>
        </pc:sldLayoutChg>
        <pc:sldLayoutChg chg="add del">
          <pc:chgData name="John Brian" userId="S::john.brian@thejitu.com::c60635eb-85df-426a-83da-e56ae771b0f0" providerId="AD" clId="Web-{E4752DE0-ABEE-4DD3-B771-D1C0BA68CD3A}" dt="2021-11-10T03:38:27.208" v="41"/>
          <pc:sldLayoutMkLst>
            <pc:docMk/>
            <pc:sldMasterMk cId="1532777802" sldId="2147483725"/>
            <pc:sldLayoutMk cId="3713606577" sldId="2147483720"/>
          </pc:sldLayoutMkLst>
        </pc:sldLayoutChg>
        <pc:sldLayoutChg chg="add del">
          <pc:chgData name="John Brian" userId="S::john.brian@thejitu.com::c60635eb-85df-426a-83da-e56ae771b0f0" providerId="AD" clId="Web-{E4752DE0-ABEE-4DD3-B771-D1C0BA68CD3A}" dt="2021-11-10T03:38:27.208" v="41"/>
          <pc:sldLayoutMkLst>
            <pc:docMk/>
            <pc:sldMasterMk cId="1532777802" sldId="2147483725"/>
            <pc:sldLayoutMk cId="3296638734" sldId="2147483721"/>
          </pc:sldLayoutMkLst>
        </pc:sldLayoutChg>
        <pc:sldLayoutChg chg="add del">
          <pc:chgData name="John Brian" userId="S::john.brian@thejitu.com::c60635eb-85df-426a-83da-e56ae771b0f0" providerId="AD" clId="Web-{E4752DE0-ABEE-4DD3-B771-D1C0BA68CD3A}" dt="2021-11-10T03:38:27.208" v="41"/>
          <pc:sldLayoutMkLst>
            <pc:docMk/>
            <pc:sldMasterMk cId="1532777802" sldId="2147483725"/>
            <pc:sldLayoutMk cId="2358555488" sldId="2147483722"/>
          </pc:sldLayoutMkLst>
        </pc:sldLayoutChg>
        <pc:sldLayoutChg chg="add del">
          <pc:chgData name="John Brian" userId="S::john.brian@thejitu.com::c60635eb-85df-426a-83da-e56ae771b0f0" providerId="AD" clId="Web-{E4752DE0-ABEE-4DD3-B771-D1C0BA68CD3A}" dt="2021-11-10T03:38:27.208" v="41"/>
          <pc:sldLayoutMkLst>
            <pc:docMk/>
            <pc:sldMasterMk cId="1532777802" sldId="2147483725"/>
            <pc:sldLayoutMk cId="2755130263" sldId="2147483723"/>
          </pc:sldLayoutMkLst>
        </pc:sldLayoutChg>
        <pc:sldLayoutChg chg="add del">
          <pc:chgData name="John Brian" userId="S::john.brian@thejitu.com::c60635eb-85df-426a-83da-e56ae771b0f0" providerId="AD" clId="Web-{E4752DE0-ABEE-4DD3-B771-D1C0BA68CD3A}" dt="2021-11-10T03:38:27.208" v="41"/>
          <pc:sldLayoutMkLst>
            <pc:docMk/>
            <pc:sldMasterMk cId="1532777802" sldId="2147483725"/>
            <pc:sldLayoutMk cId="1607705164" sldId="2147483724"/>
          </pc:sldLayoutMkLst>
        </pc:sldLayoutChg>
      </pc:sldMasterChg>
      <pc:sldMasterChg chg="add addSldLayout modSldLayout">
        <pc:chgData name="John Brian" userId="S::john.brian@thejitu.com::c60635eb-85df-426a-83da-e56ae771b0f0" providerId="AD" clId="Web-{E4752DE0-ABEE-4DD3-B771-D1C0BA68CD3A}" dt="2021-11-10T03:38:27.208" v="41"/>
        <pc:sldMasterMkLst>
          <pc:docMk/>
          <pc:sldMasterMk cId="9670847" sldId="2147483726"/>
        </pc:sldMasterMkLst>
        <pc:sldLayoutChg chg="add mod replId">
          <pc:chgData name="John Brian" userId="S::john.brian@thejitu.com::c60635eb-85df-426a-83da-e56ae771b0f0" providerId="AD" clId="Web-{E4752DE0-ABEE-4DD3-B771-D1C0BA68CD3A}" dt="2021-11-10T03:38:27.208" v="41"/>
          <pc:sldLayoutMkLst>
            <pc:docMk/>
            <pc:sldMasterMk cId="9670847" sldId="2147483726"/>
            <pc:sldLayoutMk cId="2755324792" sldId="2147483727"/>
          </pc:sldLayoutMkLst>
        </pc:sldLayoutChg>
        <pc:sldLayoutChg chg="add mod replId">
          <pc:chgData name="John Brian" userId="S::john.brian@thejitu.com::c60635eb-85df-426a-83da-e56ae771b0f0" providerId="AD" clId="Web-{E4752DE0-ABEE-4DD3-B771-D1C0BA68CD3A}" dt="2021-11-10T03:38:27.208" v="41"/>
          <pc:sldLayoutMkLst>
            <pc:docMk/>
            <pc:sldMasterMk cId="9670847" sldId="2147483726"/>
            <pc:sldLayoutMk cId="3420364828" sldId="2147483728"/>
          </pc:sldLayoutMkLst>
        </pc:sldLayoutChg>
        <pc:sldLayoutChg chg="add mod replId">
          <pc:chgData name="John Brian" userId="S::john.brian@thejitu.com::c60635eb-85df-426a-83da-e56ae771b0f0" providerId="AD" clId="Web-{E4752DE0-ABEE-4DD3-B771-D1C0BA68CD3A}" dt="2021-11-10T03:38:27.208" v="41"/>
          <pc:sldLayoutMkLst>
            <pc:docMk/>
            <pc:sldMasterMk cId="9670847" sldId="2147483726"/>
            <pc:sldLayoutMk cId="111060494" sldId="2147483729"/>
          </pc:sldLayoutMkLst>
        </pc:sldLayoutChg>
        <pc:sldLayoutChg chg="add mod replId">
          <pc:chgData name="John Brian" userId="S::john.brian@thejitu.com::c60635eb-85df-426a-83da-e56ae771b0f0" providerId="AD" clId="Web-{E4752DE0-ABEE-4DD3-B771-D1C0BA68CD3A}" dt="2021-11-10T03:38:27.208" v="41"/>
          <pc:sldLayoutMkLst>
            <pc:docMk/>
            <pc:sldMasterMk cId="9670847" sldId="2147483726"/>
            <pc:sldLayoutMk cId="3415073435" sldId="2147483730"/>
          </pc:sldLayoutMkLst>
        </pc:sldLayoutChg>
        <pc:sldLayoutChg chg="add mod replId">
          <pc:chgData name="John Brian" userId="S::john.brian@thejitu.com::c60635eb-85df-426a-83da-e56ae771b0f0" providerId="AD" clId="Web-{E4752DE0-ABEE-4DD3-B771-D1C0BA68CD3A}" dt="2021-11-10T03:38:27.208" v="41"/>
          <pc:sldLayoutMkLst>
            <pc:docMk/>
            <pc:sldMasterMk cId="9670847" sldId="2147483726"/>
            <pc:sldLayoutMk cId="323617972" sldId="2147483731"/>
          </pc:sldLayoutMkLst>
        </pc:sldLayoutChg>
        <pc:sldLayoutChg chg="add mod replId">
          <pc:chgData name="John Brian" userId="S::john.brian@thejitu.com::c60635eb-85df-426a-83da-e56ae771b0f0" providerId="AD" clId="Web-{E4752DE0-ABEE-4DD3-B771-D1C0BA68CD3A}" dt="2021-11-10T03:38:27.208" v="41"/>
          <pc:sldLayoutMkLst>
            <pc:docMk/>
            <pc:sldMasterMk cId="9670847" sldId="2147483726"/>
            <pc:sldLayoutMk cId="2930074157" sldId="2147483732"/>
          </pc:sldLayoutMkLst>
        </pc:sldLayoutChg>
        <pc:sldLayoutChg chg="add mod replId">
          <pc:chgData name="John Brian" userId="S::john.brian@thejitu.com::c60635eb-85df-426a-83da-e56ae771b0f0" providerId="AD" clId="Web-{E4752DE0-ABEE-4DD3-B771-D1C0BA68CD3A}" dt="2021-11-10T03:38:27.208" v="41"/>
          <pc:sldLayoutMkLst>
            <pc:docMk/>
            <pc:sldMasterMk cId="9670847" sldId="2147483726"/>
            <pc:sldLayoutMk cId="3711694079" sldId="2147483733"/>
          </pc:sldLayoutMkLst>
        </pc:sldLayoutChg>
        <pc:sldLayoutChg chg="add mod replId">
          <pc:chgData name="John Brian" userId="S::john.brian@thejitu.com::c60635eb-85df-426a-83da-e56ae771b0f0" providerId="AD" clId="Web-{E4752DE0-ABEE-4DD3-B771-D1C0BA68CD3A}" dt="2021-11-10T03:38:27.208" v="41"/>
          <pc:sldLayoutMkLst>
            <pc:docMk/>
            <pc:sldMasterMk cId="9670847" sldId="2147483726"/>
            <pc:sldLayoutMk cId="712480780" sldId="2147483734"/>
          </pc:sldLayoutMkLst>
        </pc:sldLayoutChg>
        <pc:sldLayoutChg chg="add mod replId">
          <pc:chgData name="John Brian" userId="S::john.brian@thejitu.com::c60635eb-85df-426a-83da-e56ae771b0f0" providerId="AD" clId="Web-{E4752DE0-ABEE-4DD3-B771-D1C0BA68CD3A}" dt="2021-11-10T03:38:27.208" v="41"/>
          <pc:sldLayoutMkLst>
            <pc:docMk/>
            <pc:sldMasterMk cId="9670847" sldId="2147483726"/>
            <pc:sldLayoutMk cId="3290102910" sldId="2147483735"/>
          </pc:sldLayoutMkLst>
        </pc:sldLayoutChg>
        <pc:sldLayoutChg chg="add mod replId">
          <pc:chgData name="John Brian" userId="S::john.brian@thejitu.com::c60635eb-85df-426a-83da-e56ae771b0f0" providerId="AD" clId="Web-{E4752DE0-ABEE-4DD3-B771-D1C0BA68CD3A}" dt="2021-11-10T03:38:27.208" v="41"/>
          <pc:sldLayoutMkLst>
            <pc:docMk/>
            <pc:sldMasterMk cId="9670847" sldId="2147483726"/>
            <pc:sldLayoutMk cId="3766776737" sldId="2147483736"/>
          </pc:sldLayoutMkLst>
        </pc:sldLayoutChg>
        <pc:sldLayoutChg chg="add mod replId">
          <pc:chgData name="John Brian" userId="S::john.brian@thejitu.com::c60635eb-85df-426a-83da-e56ae771b0f0" providerId="AD" clId="Web-{E4752DE0-ABEE-4DD3-B771-D1C0BA68CD3A}" dt="2021-11-10T03:38:27.208" v="41"/>
          <pc:sldLayoutMkLst>
            <pc:docMk/>
            <pc:sldMasterMk cId="9670847" sldId="2147483726"/>
            <pc:sldLayoutMk cId="2707653766" sldId="2147483737"/>
          </pc:sldLayoutMkLst>
        </pc:sldLayoutChg>
      </pc:sldMasterChg>
    </pc:docChg>
  </pc:docChgLst>
  <pc:docChgLst>
    <pc:chgData name="John Brian" userId="S::john.brian@thejitu.com::c60635eb-85df-426a-83da-e56ae771b0f0" providerId="AD" clId="Web-{EAA12D8A-5381-52E9-3830-45A29B44FB15}"/>
    <pc:docChg chg="addSld modSld">
      <pc:chgData name="John Brian" userId="S::john.brian@thejitu.com::c60635eb-85df-426a-83da-e56ae771b0f0" providerId="AD" clId="Web-{EAA12D8A-5381-52E9-3830-45A29B44FB15}" dt="2021-11-10T06:29:41.115" v="237" actId="20577"/>
      <pc:docMkLst>
        <pc:docMk/>
      </pc:docMkLst>
      <pc:sldChg chg="modSp">
        <pc:chgData name="John Brian" userId="S::john.brian@thejitu.com::c60635eb-85df-426a-83da-e56ae771b0f0" providerId="AD" clId="Web-{EAA12D8A-5381-52E9-3830-45A29B44FB15}" dt="2021-11-10T06:29:41.115" v="237" actId="20577"/>
        <pc:sldMkLst>
          <pc:docMk/>
          <pc:sldMk cId="2119348350" sldId="258"/>
        </pc:sldMkLst>
        <pc:spChg chg="mod">
          <ac:chgData name="John Brian" userId="S::john.brian@thejitu.com::c60635eb-85df-426a-83da-e56ae771b0f0" providerId="AD" clId="Web-{EAA12D8A-5381-52E9-3830-45A29B44FB15}" dt="2021-11-10T06:29:41.115" v="237" actId="20577"/>
          <ac:spMkLst>
            <pc:docMk/>
            <pc:sldMk cId="2119348350" sldId="258"/>
            <ac:spMk id="3" creationId="{3F4216E8-603C-45A3-A3F3-5B68337A5A70}"/>
          </ac:spMkLst>
        </pc:spChg>
      </pc:sldChg>
      <pc:sldChg chg="modSp">
        <pc:chgData name="John Brian" userId="S::john.brian@thejitu.com::c60635eb-85df-426a-83da-e56ae771b0f0" providerId="AD" clId="Web-{EAA12D8A-5381-52E9-3830-45A29B44FB15}" dt="2021-11-10T05:58:02.407" v="89" actId="20577"/>
        <pc:sldMkLst>
          <pc:docMk/>
          <pc:sldMk cId="3581514288" sldId="265"/>
        </pc:sldMkLst>
        <pc:spChg chg="mod">
          <ac:chgData name="John Brian" userId="S::john.brian@thejitu.com::c60635eb-85df-426a-83da-e56ae771b0f0" providerId="AD" clId="Web-{EAA12D8A-5381-52E9-3830-45A29B44FB15}" dt="2021-11-10T05:53:50.804" v="6" actId="20577"/>
          <ac:spMkLst>
            <pc:docMk/>
            <pc:sldMk cId="3581514288" sldId="265"/>
            <ac:spMk id="2" creationId="{90008B7C-EBD2-41D1-B789-DFC6ED9289D3}"/>
          </ac:spMkLst>
        </pc:spChg>
        <pc:spChg chg="mod">
          <ac:chgData name="John Brian" userId="S::john.brian@thejitu.com::c60635eb-85df-426a-83da-e56ae771b0f0" providerId="AD" clId="Web-{EAA12D8A-5381-52E9-3830-45A29B44FB15}" dt="2021-11-10T05:58:02.407" v="89" actId="20577"/>
          <ac:spMkLst>
            <pc:docMk/>
            <pc:sldMk cId="3581514288" sldId="265"/>
            <ac:spMk id="3" creationId="{3F4216E8-603C-45A3-A3F3-5B68337A5A70}"/>
          </ac:spMkLst>
        </pc:spChg>
      </pc:sldChg>
      <pc:sldChg chg="modSp add replId">
        <pc:chgData name="John Brian" userId="S::john.brian@thejitu.com::c60635eb-85df-426a-83da-e56ae771b0f0" providerId="AD" clId="Web-{EAA12D8A-5381-52E9-3830-45A29B44FB15}" dt="2021-11-10T06:22:03.666" v="108" actId="20577"/>
        <pc:sldMkLst>
          <pc:docMk/>
          <pc:sldMk cId="2073135420" sldId="266"/>
        </pc:sldMkLst>
        <pc:spChg chg="mod">
          <ac:chgData name="John Brian" userId="S::john.brian@thejitu.com::c60635eb-85df-426a-83da-e56ae771b0f0" providerId="AD" clId="Web-{EAA12D8A-5381-52E9-3830-45A29B44FB15}" dt="2021-11-10T05:58:23.720" v="100" actId="20577"/>
          <ac:spMkLst>
            <pc:docMk/>
            <pc:sldMk cId="2073135420" sldId="266"/>
            <ac:spMk id="2" creationId="{90008B7C-EBD2-41D1-B789-DFC6ED9289D3}"/>
          </ac:spMkLst>
        </pc:spChg>
        <pc:spChg chg="mod">
          <ac:chgData name="John Brian" userId="S::john.brian@thejitu.com::c60635eb-85df-426a-83da-e56ae771b0f0" providerId="AD" clId="Web-{EAA12D8A-5381-52E9-3830-45A29B44FB15}" dt="2021-11-10T06:22:03.666" v="108" actId="20577"/>
          <ac:spMkLst>
            <pc:docMk/>
            <pc:sldMk cId="2073135420" sldId="266"/>
            <ac:spMk id="3" creationId="{3F4216E8-603C-45A3-A3F3-5B68337A5A70}"/>
          </ac:spMkLst>
        </pc:spChg>
      </pc:sldChg>
      <pc:sldChg chg="modSp add replId">
        <pc:chgData name="John Brian" userId="S::john.brian@thejitu.com::c60635eb-85df-426a-83da-e56ae771b0f0" providerId="AD" clId="Web-{EAA12D8A-5381-52E9-3830-45A29B44FB15}" dt="2021-11-10T06:24:55.077" v="152" actId="20577"/>
        <pc:sldMkLst>
          <pc:docMk/>
          <pc:sldMk cId="1901278703" sldId="267"/>
        </pc:sldMkLst>
        <pc:spChg chg="mod">
          <ac:chgData name="John Brian" userId="S::john.brian@thejitu.com::c60635eb-85df-426a-83da-e56ae771b0f0" providerId="AD" clId="Web-{EAA12D8A-5381-52E9-3830-45A29B44FB15}" dt="2021-11-10T06:22:53.808" v="119" actId="20577"/>
          <ac:spMkLst>
            <pc:docMk/>
            <pc:sldMk cId="1901278703" sldId="267"/>
            <ac:spMk id="2" creationId="{90008B7C-EBD2-41D1-B789-DFC6ED9289D3}"/>
          </ac:spMkLst>
        </pc:spChg>
        <pc:spChg chg="mod">
          <ac:chgData name="John Brian" userId="S::john.brian@thejitu.com::c60635eb-85df-426a-83da-e56ae771b0f0" providerId="AD" clId="Web-{EAA12D8A-5381-52E9-3830-45A29B44FB15}" dt="2021-11-10T06:24:55.077" v="152" actId="20577"/>
          <ac:spMkLst>
            <pc:docMk/>
            <pc:sldMk cId="1901278703" sldId="267"/>
            <ac:spMk id="3" creationId="{3F4216E8-603C-45A3-A3F3-5B68337A5A70}"/>
          </ac:spMkLst>
        </pc:spChg>
      </pc:sldChg>
      <pc:sldChg chg="modSp add replId">
        <pc:chgData name="John Brian" userId="S::john.brian@thejitu.com::c60635eb-85df-426a-83da-e56ae771b0f0" providerId="AD" clId="Web-{EAA12D8A-5381-52E9-3830-45A29B44FB15}" dt="2021-11-10T06:27:16.862" v="173" actId="20577"/>
        <pc:sldMkLst>
          <pc:docMk/>
          <pc:sldMk cId="1760357699" sldId="268"/>
        </pc:sldMkLst>
        <pc:spChg chg="mod">
          <ac:chgData name="John Brian" userId="S::john.brian@thejitu.com::c60635eb-85df-426a-83da-e56ae771b0f0" providerId="AD" clId="Web-{EAA12D8A-5381-52E9-3830-45A29B44FB15}" dt="2021-11-10T06:27:16.862" v="173" actId="20577"/>
          <ac:spMkLst>
            <pc:docMk/>
            <pc:sldMk cId="1760357699" sldId="268"/>
            <ac:spMk id="3" creationId="{3F4216E8-603C-45A3-A3F3-5B68337A5A70}"/>
          </ac:spMkLst>
        </pc:spChg>
      </pc:sldChg>
      <pc:sldChg chg="modSp add replId">
        <pc:chgData name="John Brian" userId="S::john.brian@thejitu.com::c60635eb-85df-426a-83da-e56ae771b0f0" providerId="AD" clId="Web-{EAA12D8A-5381-52E9-3830-45A29B44FB15}" dt="2021-11-10T06:27:42.784" v="177" actId="20577"/>
        <pc:sldMkLst>
          <pc:docMk/>
          <pc:sldMk cId="4256485991" sldId="269"/>
        </pc:sldMkLst>
        <pc:spChg chg="mod">
          <ac:chgData name="John Brian" userId="S::john.brian@thejitu.com::c60635eb-85df-426a-83da-e56ae771b0f0" providerId="AD" clId="Web-{EAA12D8A-5381-52E9-3830-45A29B44FB15}" dt="2021-11-10T06:27:42.784" v="177" actId="20577"/>
          <ac:spMkLst>
            <pc:docMk/>
            <pc:sldMk cId="4256485991" sldId="269"/>
            <ac:spMk id="3" creationId="{3F4216E8-603C-45A3-A3F3-5B68337A5A70}"/>
          </ac:spMkLst>
        </pc:spChg>
      </pc:sldChg>
      <pc:sldChg chg="modSp add replId">
        <pc:chgData name="John Brian" userId="S::john.brian@thejitu.com::c60635eb-85df-426a-83da-e56ae771b0f0" providerId="AD" clId="Web-{EAA12D8A-5381-52E9-3830-45A29B44FB15}" dt="2021-11-10T06:29:24.849" v="225" actId="20577"/>
        <pc:sldMkLst>
          <pc:docMk/>
          <pc:sldMk cId="991663028" sldId="270"/>
        </pc:sldMkLst>
        <pc:spChg chg="mod">
          <ac:chgData name="John Brian" userId="S::john.brian@thejitu.com::c60635eb-85df-426a-83da-e56ae771b0f0" providerId="AD" clId="Web-{EAA12D8A-5381-52E9-3830-45A29B44FB15}" dt="2021-11-10T06:29:24.849" v="225" actId="20577"/>
          <ac:spMkLst>
            <pc:docMk/>
            <pc:sldMk cId="991663028" sldId="270"/>
            <ac:spMk id="2" creationId="{90008B7C-EBD2-41D1-B789-DFC6ED9289D3}"/>
          </ac:spMkLst>
        </pc:spChg>
        <pc:spChg chg="mod">
          <ac:chgData name="John Brian" userId="S::john.brian@thejitu.com::c60635eb-85df-426a-83da-e56ae771b0f0" providerId="AD" clId="Web-{EAA12D8A-5381-52E9-3830-45A29B44FB15}" dt="2021-11-10T06:28:47.380" v="204" actId="20577"/>
          <ac:spMkLst>
            <pc:docMk/>
            <pc:sldMk cId="991663028" sldId="270"/>
            <ac:spMk id="3" creationId="{3F4216E8-603C-45A3-A3F3-5B68337A5A7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55324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66776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07653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20364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1060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15073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3617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30074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11694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12480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90102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11/9/2021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9670847"/>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sqlservertutorial.net/sql-server-basics/sql-server-selec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3373A8-1A0F-4E01-B89A-7CCA513E69F0}"/>
              </a:ext>
            </a:extLst>
          </p:cNvPr>
          <p:cNvPicPr>
            <a:picLocks noChangeAspect="1"/>
          </p:cNvPicPr>
          <p:nvPr/>
        </p:nvPicPr>
        <p:blipFill rotWithShape="1">
          <a:blip r:embed="rId2"/>
          <a:srcRect l="27537"/>
          <a:stretch/>
        </p:blipFill>
        <p:spPr>
          <a:xfrm>
            <a:off x="20" y="1804072"/>
            <a:ext cx="4458058" cy="4349801"/>
          </a:xfrm>
          <a:prstGeom prst="rect">
            <a:avLst/>
          </a:prstGeom>
        </p:spPr>
      </p:pic>
      <p:sp>
        <p:nvSpPr>
          <p:cNvPr id="2" name="Title 1"/>
          <p:cNvSpPr>
            <a:spLocks noGrp="1"/>
          </p:cNvSpPr>
          <p:nvPr>
            <p:ph type="ctrTitle"/>
          </p:nvPr>
        </p:nvSpPr>
        <p:spPr>
          <a:xfrm>
            <a:off x="4882101" y="2146851"/>
            <a:ext cx="6666980" cy="2658269"/>
          </a:xfrm>
        </p:spPr>
        <p:txBody>
          <a:bodyPr anchor="b">
            <a:normAutofit/>
          </a:bodyPr>
          <a:lstStyle/>
          <a:p>
            <a:r>
              <a:rPr lang="en-US" b="1" dirty="0"/>
              <a:t>MODIFYING DATA IN SQL</a:t>
            </a:r>
          </a:p>
        </p:txBody>
      </p:sp>
      <p:sp>
        <p:nvSpPr>
          <p:cNvPr id="3" name="Subtitle 2"/>
          <p:cNvSpPr>
            <a:spLocks noGrp="1"/>
          </p:cNvSpPr>
          <p:nvPr>
            <p:ph type="subTitle" idx="1"/>
          </p:nvPr>
        </p:nvSpPr>
        <p:spPr>
          <a:xfrm>
            <a:off x="4882102" y="4810937"/>
            <a:ext cx="6666980" cy="1172200"/>
          </a:xfrm>
        </p:spPr>
        <p:txBody>
          <a:bodyPr anchor="t">
            <a:normAutofit/>
          </a:bodyPr>
          <a:lstStyle/>
          <a:p>
            <a:r>
              <a:rPr lang="en-US" sz="3000" b="1" dirty="0">
                <a:ea typeface="Meiryo"/>
              </a:rPr>
              <a:t>We will focus on:</a:t>
            </a:r>
            <a:endParaRPr lang="en-US" sz="3000" dirty="0"/>
          </a:p>
          <a:p>
            <a:r>
              <a:rPr lang="en-US" b="1" dirty="0">
                <a:ea typeface="Meiryo"/>
              </a:rPr>
              <a:t>INSERT, UPDATE, DELETE AND MERGE</a:t>
            </a:r>
            <a:endParaRPr lang="en-US"/>
          </a:p>
        </p:txBody>
      </p:sp>
    </p:spTree>
    <p:extLst>
      <p:ext uri="{BB962C8B-B14F-4D97-AF65-F5344CB8AC3E}">
        <p14:creationId xmlns:p14="http://schemas.microsoft.com/office/powerpoint/2010/main" val="3622625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08B7C-EBD2-41D1-B789-DFC6ED9289D3}"/>
              </a:ext>
            </a:extLst>
          </p:cNvPr>
          <p:cNvSpPr>
            <a:spLocks noGrp="1"/>
          </p:cNvSpPr>
          <p:nvPr>
            <p:ph type="title"/>
          </p:nvPr>
        </p:nvSpPr>
        <p:spPr>
          <a:xfrm>
            <a:off x="1653363" y="365760"/>
            <a:ext cx="9367203" cy="1188720"/>
          </a:xfrm>
        </p:spPr>
        <p:txBody>
          <a:bodyPr>
            <a:normAutofit/>
          </a:bodyPr>
          <a:lstStyle/>
          <a:p>
            <a:r>
              <a:rPr lang="en-US" b="1" dirty="0">
                <a:ea typeface="+mj-lt"/>
                <a:cs typeface="+mj-lt"/>
              </a:rPr>
              <a:t>I. Change the existing values in a table</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F4216E8-603C-45A3-A3F3-5B68337A5A70}"/>
              </a:ext>
            </a:extLst>
          </p:cNvPr>
          <p:cNvSpPr>
            <a:spLocks noGrp="1"/>
          </p:cNvSpPr>
          <p:nvPr>
            <p:ph idx="1"/>
          </p:nvPr>
        </p:nvSpPr>
        <p:spPr>
          <a:xfrm>
            <a:off x="1092646" y="1687444"/>
            <a:ext cx="10991845" cy="5249343"/>
          </a:xfrm>
        </p:spPr>
        <p:txBody>
          <a:bodyPr anchor="t">
            <a:normAutofit/>
          </a:bodyPr>
          <a:lstStyle/>
          <a:p>
            <a:pPr>
              <a:buFont typeface="Wingdings" panose="020B0604020202020204" pitchFamily="34" charset="0"/>
              <a:buChar char="§"/>
            </a:pPr>
            <a:r>
              <a:rPr lang="en-US" sz="2400" b="1" dirty="0">
                <a:ea typeface="+mn-lt"/>
                <a:cs typeface="+mn-lt"/>
              </a:rPr>
              <a:t>UPDATE </a:t>
            </a:r>
            <a:r>
              <a:rPr lang="en-US" sz="2400" b="1" dirty="0" err="1">
                <a:ea typeface="+mn-lt"/>
                <a:cs typeface="+mn-lt"/>
              </a:rPr>
              <a:t>table_name</a:t>
            </a:r>
            <a:endParaRPr lang="en-US" sz="2400" b="1" dirty="0" err="1">
              <a:cs typeface="Calibri"/>
            </a:endParaRPr>
          </a:p>
          <a:p>
            <a:pPr marL="0" indent="0">
              <a:buNone/>
            </a:pPr>
            <a:r>
              <a:rPr lang="en-US" sz="2400" b="1" dirty="0">
                <a:ea typeface="+mn-lt"/>
                <a:cs typeface="+mn-lt"/>
              </a:rPr>
              <a:t>SET c1 = v1, c2 = v2, ... </a:t>
            </a:r>
            <a:r>
              <a:rPr lang="en-US" sz="2400" b="1" dirty="0" err="1">
                <a:ea typeface="+mn-lt"/>
                <a:cs typeface="+mn-lt"/>
              </a:rPr>
              <a:t>cn</a:t>
            </a:r>
            <a:r>
              <a:rPr lang="en-US" sz="2400" b="1" dirty="0">
                <a:ea typeface="+mn-lt"/>
                <a:cs typeface="+mn-lt"/>
              </a:rPr>
              <a:t> = </a:t>
            </a:r>
            <a:r>
              <a:rPr lang="en-US" sz="2400" b="1" dirty="0" err="1">
                <a:ea typeface="+mn-lt"/>
                <a:cs typeface="+mn-lt"/>
              </a:rPr>
              <a:t>vn</a:t>
            </a:r>
            <a:endParaRPr lang="en-US" b="1" dirty="0" err="1">
              <a:cs typeface="Calibri" panose="020F0502020204030204"/>
            </a:endParaRPr>
          </a:p>
          <a:p>
            <a:pPr marL="0" indent="0">
              <a:buNone/>
            </a:pPr>
            <a:r>
              <a:rPr lang="en-US" sz="2400" b="1" dirty="0">
                <a:ea typeface="+mn-lt"/>
                <a:cs typeface="+mn-lt"/>
              </a:rPr>
              <a:t>[WHERE condition]</a:t>
            </a:r>
            <a:endParaRPr lang="en-US" b="1" dirty="0">
              <a:cs typeface="Calibri" panose="020F0502020204030204"/>
            </a:endParaRPr>
          </a:p>
          <a:p>
            <a:r>
              <a:rPr lang="en-US" sz="2400" dirty="0">
                <a:ea typeface="+mn-lt"/>
                <a:cs typeface="+mn-lt"/>
              </a:rPr>
              <a:t>First, specify the name of the table from which the data is to be updated.</a:t>
            </a:r>
            <a:endParaRPr lang="en-US" sz="2400" b="1" dirty="0">
              <a:cs typeface="Calibri"/>
            </a:endParaRPr>
          </a:p>
          <a:p>
            <a:r>
              <a:rPr lang="en-US" sz="2400" dirty="0">
                <a:ea typeface="+mn-lt"/>
                <a:cs typeface="+mn-lt"/>
              </a:rPr>
              <a:t>Second, specify a list of column </a:t>
            </a:r>
            <a:r>
              <a:rPr lang="en-US" sz="2400" b="1" dirty="0">
                <a:ea typeface="+mn-lt"/>
                <a:cs typeface="+mn-lt"/>
              </a:rPr>
              <a:t>c1, c2, …, </a:t>
            </a:r>
            <a:r>
              <a:rPr lang="en-US" sz="2400" b="1" dirty="0" err="1">
                <a:ea typeface="+mn-lt"/>
                <a:cs typeface="+mn-lt"/>
              </a:rPr>
              <a:t>cn</a:t>
            </a:r>
            <a:r>
              <a:rPr lang="en-US" sz="2400" dirty="0">
                <a:ea typeface="+mn-lt"/>
                <a:cs typeface="+mn-lt"/>
              </a:rPr>
              <a:t> and values </a:t>
            </a:r>
            <a:r>
              <a:rPr lang="en-US" sz="2400" b="1" dirty="0">
                <a:ea typeface="+mn-lt"/>
                <a:cs typeface="+mn-lt"/>
              </a:rPr>
              <a:t>v1, v2, … </a:t>
            </a:r>
            <a:r>
              <a:rPr lang="en-US" sz="2400" b="1" dirty="0" err="1">
                <a:ea typeface="+mn-lt"/>
                <a:cs typeface="+mn-lt"/>
              </a:rPr>
              <a:t>vn</a:t>
            </a:r>
            <a:r>
              <a:rPr lang="en-US" sz="2400" dirty="0">
                <a:ea typeface="+mn-lt"/>
                <a:cs typeface="+mn-lt"/>
              </a:rPr>
              <a:t> to be updated.</a:t>
            </a:r>
            <a:endParaRPr lang="en-US" dirty="0"/>
          </a:p>
          <a:p>
            <a:r>
              <a:rPr lang="en-US" sz="2400" dirty="0">
                <a:ea typeface="+mn-lt"/>
                <a:cs typeface="+mn-lt"/>
              </a:rPr>
              <a:t>Third, specify the conditions in the WHERE clause for selecting the rows that are updated. The WHERE clause is optional. If you skip the WHERE clause, all rows in the table are updated.</a:t>
            </a:r>
            <a:endParaRPr lang="en-US" dirty="0"/>
          </a:p>
          <a:p>
            <a:endParaRPr lang="en-US" sz="2400" b="1" dirty="0">
              <a:cs typeface="Calibri"/>
            </a:endParaRPr>
          </a:p>
        </p:txBody>
      </p:sp>
    </p:spTree>
    <p:extLst>
      <p:ext uri="{BB962C8B-B14F-4D97-AF65-F5344CB8AC3E}">
        <p14:creationId xmlns:p14="http://schemas.microsoft.com/office/powerpoint/2010/main" val="2958986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08B7C-EBD2-41D1-B789-DFC6ED9289D3}"/>
              </a:ext>
            </a:extLst>
          </p:cNvPr>
          <p:cNvSpPr>
            <a:spLocks noGrp="1"/>
          </p:cNvSpPr>
          <p:nvPr>
            <p:ph type="title"/>
          </p:nvPr>
        </p:nvSpPr>
        <p:spPr>
          <a:xfrm>
            <a:off x="1653363" y="365760"/>
            <a:ext cx="9367203" cy="1188720"/>
          </a:xfrm>
        </p:spPr>
        <p:txBody>
          <a:bodyPr>
            <a:normAutofit fontScale="90000"/>
          </a:bodyPr>
          <a:lstStyle/>
          <a:p>
            <a:r>
              <a:rPr lang="en-US" b="1" dirty="0">
                <a:ea typeface="+mj-lt"/>
                <a:cs typeface="+mj-lt"/>
              </a:rPr>
              <a:t> Change the existing values in a table Demo:</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F4216E8-603C-45A3-A3F3-5B68337A5A70}"/>
              </a:ext>
            </a:extLst>
          </p:cNvPr>
          <p:cNvSpPr>
            <a:spLocks noGrp="1"/>
          </p:cNvSpPr>
          <p:nvPr>
            <p:ph idx="1"/>
          </p:nvPr>
        </p:nvSpPr>
        <p:spPr>
          <a:xfrm>
            <a:off x="1092646" y="1687444"/>
            <a:ext cx="10991845" cy="5249343"/>
          </a:xfrm>
          <a:solidFill>
            <a:schemeClr val="tx1"/>
          </a:solidFill>
        </p:spPr>
        <p:txBody>
          <a:bodyPr anchor="t">
            <a:normAutofit fontScale="55000" lnSpcReduction="20000"/>
          </a:bodyPr>
          <a:lstStyle/>
          <a:p>
            <a:pPr>
              <a:buNone/>
            </a:pPr>
            <a:r>
              <a:rPr lang="en-US" sz="2400" dirty="0">
                <a:solidFill>
                  <a:schemeClr val="accent2"/>
                </a:solidFill>
                <a:ea typeface="+mn-lt"/>
                <a:cs typeface="+mn-lt"/>
              </a:rPr>
              <a:t>CREATE TABLE </a:t>
            </a:r>
            <a:r>
              <a:rPr lang="en-US" sz="2400" dirty="0" err="1">
                <a:solidFill>
                  <a:schemeClr val="accent2"/>
                </a:solidFill>
                <a:ea typeface="+mn-lt"/>
                <a:cs typeface="+mn-lt"/>
              </a:rPr>
              <a:t>sales.taxes</a:t>
            </a:r>
            <a:r>
              <a:rPr lang="en-US" sz="2400" dirty="0">
                <a:solidFill>
                  <a:schemeClr val="accent2"/>
                </a:solidFill>
                <a:ea typeface="+mn-lt"/>
                <a:cs typeface="+mn-lt"/>
              </a:rPr>
              <a:t> (</a:t>
            </a:r>
            <a:r>
              <a:rPr lang="en-US" sz="2400" dirty="0" err="1">
                <a:solidFill>
                  <a:schemeClr val="accent2"/>
                </a:solidFill>
                <a:ea typeface="+mn-lt"/>
                <a:cs typeface="+mn-lt"/>
              </a:rPr>
              <a:t>tax_id</a:t>
            </a:r>
            <a:r>
              <a:rPr lang="en-US" sz="2400" dirty="0">
                <a:solidFill>
                  <a:schemeClr val="accent2"/>
                </a:solidFill>
                <a:ea typeface="+mn-lt"/>
                <a:cs typeface="+mn-lt"/>
              </a:rPr>
              <a:t> INT PRIMARY KEY IDENTITY (1, 1),state VARCHAR (50) NOT NULL </a:t>
            </a:r>
            <a:r>
              <a:rPr lang="en-US" sz="2400" dirty="0" err="1">
                <a:solidFill>
                  <a:schemeClr val="accent2"/>
                </a:solidFill>
                <a:ea typeface="+mn-lt"/>
                <a:cs typeface="+mn-lt"/>
              </a:rPr>
              <a:t>UNIQUE,state_tax_rate</a:t>
            </a:r>
            <a:r>
              <a:rPr lang="en-US" sz="2400" dirty="0">
                <a:solidFill>
                  <a:schemeClr val="accent2"/>
                </a:solidFill>
                <a:ea typeface="+mn-lt"/>
                <a:cs typeface="+mn-lt"/>
              </a:rPr>
              <a:t> DEC (3, 2),</a:t>
            </a:r>
            <a:r>
              <a:rPr lang="en-US" sz="2400" dirty="0" err="1">
                <a:solidFill>
                  <a:schemeClr val="accent2"/>
                </a:solidFill>
                <a:ea typeface="+mn-lt"/>
                <a:cs typeface="+mn-lt"/>
              </a:rPr>
              <a:t>avg_local_tax_rate</a:t>
            </a:r>
            <a:r>
              <a:rPr lang="en-US" sz="2400" dirty="0">
                <a:solidFill>
                  <a:schemeClr val="accent2"/>
                </a:solidFill>
                <a:ea typeface="+mn-lt"/>
                <a:cs typeface="+mn-lt"/>
              </a:rPr>
              <a:t> DEC (3, 2),</a:t>
            </a:r>
            <a:r>
              <a:rPr lang="en-US" sz="2400" dirty="0" err="1">
                <a:solidFill>
                  <a:schemeClr val="accent2"/>
                </a:solidFill>
                <a:ea typeface="+mn-lt"/>
                <a:cs typeface="+mn-lt"/>
              </a:rPr>
              <a:t>combined_rate</a:t>
            </a:r>
            <a:r>
              <a:rPr lang="en-US" sz="2400" dirty="0">
                <a:solidFill>
                  <a:schemeClr val="accent2"/>
                </a:solidFill>
                <a:ea typeface="+mn-lt"/>
                <a:cs typeface="+mn-lt"/>
              </a:rPr>
              <a:t> AS </a:t>
            </a:r>
            <a:r>
              <a:rPr lang="en-US" sz="2400" dirty="0" err="1">
                <a:solidFill>
                  <a:schemeClr val="accent2"/>
                </a:solidFill>
                <a:ea typeface="+mn-lt"/>
                <a:cs typeface="+mn-lt"/>
              </a:rPr>
              <a:t>state_tax_rate</a:t>
            </a:r>
            <a:r>
              <a:rPr lang="en-US" sz="2400" dirty="0">
                <a:solidFill>
                  <a:schemeClr val="accent2"/>
                </a:solidFill>
                <a:ea typeface="+mn-lt"/>
                <a:cs typeface="+mn-lt"/>
              </a:rPr>
              <a:t> + </a:t>
            </a:r>
            <a:r>
              <a:rPr lang="en-US" sz="2400" dirty="0" err="1">
                <a:solidFill>
                  <a:schemeClr val="accent2"/>
                </a:solidFill>
                <a:ea typeface="+mn-lt"/>
                <a:cs typeface="+mn-lt"/>
              </a:rPr>
              <a:t>avg_local_tax_rate,max_local_tax_rate</a:t>
            </a:r>
            <a:r>
              <a:rPr lang="en-US" sz="2400" dirty="0">
                <a:solidFill>
                  <a:schemeClr val="accent2"/>
                </a:solidFill>
                <a:ea typeface="+mn-lt"/>
                <a:cs typeface="+mn-lt"/>
              </a:rPr>
              <a:t> DEC (3, 2),</a:t>
            </a:r>
            <a:r>
              <a:rPr lang="en-US" sz="2400" dirty="0" err="1">
                <a:solidFill>
                  <a:schemeClr val="accent2"/>
                </a:solidFill>
                <a:ea typeface="+mn-lt"/>
                <a:cs typeface="+mn-lt"/>
              </a:rPr>
              <a:t>updated_at</a:t>
            </a:r>
            <a:r>
              <a:rPr lang="en-US" sz="2400" dirty="0">
                <a:solidFill>
                  <a:schemeClr val="accent2"/>
                </a:solidFill>
                <a:ea typeface="+mn-lt"/>
                <a:cs typeface="+mn-lt"/>
              </a:rPr>
              <a:t> datetime);</a:t>
            </a:r>
            <a:endParaRPr lang="en-US" dirty="0">
              <a:solidFill>
                <a:schemeClr val="accent2"/>
              </a:solidFill>
              <a:cs typeface="Calibri"/>
            </a:endParaRPr>
          </a:p>
          <a:p>
            <a:pPr>
              <a:buNone/>
            </a:pPr>
            <a:br>
              <a:rPr lang="en-US" dirty="0"/>
            </a:br>
            <a:endParaRPr lang="en-US">
              <a:solidFill>
                <a:schemeClr val="accent2"/>
              </a:solidFill>
              <a:cs typeface="Calibri"/>
            </a:endParaRPr>
          </a:p>
          <a:p>
            <a:pPr>
              <a:buNone/>
            </a:pPr>
            <a:r>
              <a:rPr lang="en-US" sz="2400" dirty="0">
                <a:solidFill>
                  <a:schemeClr val="accent2"/>
                </a:solidFill>
                <a:ea typeface="+mn-lt"/>
                <a:cs typeface="+mn-lt"/>
              </a:rPr>
              <a:t>INSERT INTO </a:t>
            </a:r>
            <a:r>
              <a:rPr lang="en-US" sz="2400" dirty="0" err="1">
                <a:solidFill>
                  <a:schemeClr val="accent2"/>
                </a:solidFill>
                <a:ea typeface="+mn-lt"/>
                <a:cs typeface="+mn-lt"/>
              </a:rPr>
              <a:t>sales.taxes</a:t>
            </a:r>
            <a:r>
              <a:rPr lang="en-US" sz="2400" dirty="0">
                <a:solidFill>
                  <a:schemeClr val="accent2"/>
                </a:solidFill>
                <a:ea typeface="+mn-lt"/>
                <a:cs typeface="+mn-lt"/>
              </a:rPr>
              <a:t>(</a:t>
            </a:r>
            <a:r>
              <a:rPr lang="en-US" sz="2400" dirty="0" err="1">
                <a:solidFill>
                  <a:schemeClr val="accent2"/>
                </a:solidFill>
                <a:ea typeface="+mn-lt"/>
                <a:cs typeface="+mn-lt"/>
              </a:rPr>
              <a:t>state,state_tax_rate,avg_local_tax_rate,max_local_tax_rate</a:t>
            </a:r>
            <a:r>
              <a:rPr lang="en-US" sz="2400" dirty="0">
                <a:solidFill>
                  <a:schemeClr val="accent2"/>
                </a:solidFill>
                <a:ea typeface="+mn-lt"/>
                <a:cs typeface="+mn-lt"/>
              </a:rPr>
              <a:t>) VALUES('Alabama',0.04,0.05,0.07);</a:t>
            </a:r>
            <a:endParaRPr lang="en-US" dirty="0">
              <a:solidFill>
                <a:schemeClr val="accent2"/>
              </a:solidFill>
              <a:cs typeface="Calibri"/>
            </a:endParaRPr>
          </a:p>
          <a:p>
            <a:pPr>
              <a:buNone/>
            </a:pPr>
            <a:r>
              <a:rPr lang="en-US" sz="2400" dirty="0">
                <a:solidFill>
                  <a:schemeClr val="accent2"/>
                </a:solidFill>
                <a:ea typeface="+mn-lt"/>
                <a:cs typeface="+mn-lt"/>
              </a:rPr>
              <a:t>INSERT INTO </a:t>
            </a:r>
            <a:r>
              <a:rPr lang="en-US" sz="2400" dirty="0" err="1">
                <a:solidFill>
                  <a:schemeClr val="accent2"/>
                </a:solidFill>
                <a:ea typeface="+mn-lt"/>
                <a:cs typeface="+mn-lt"/>
              </a:rPr>
              <a:t>sales.taxes</a:t>
            </a:r>
            <a:r>
              <a:rPr lang="en-US" sz="2400" dirty="0">
                <a:solidFill>
                  <a:schemeClr val="accent2"/>
                </a:solidFill>
                <a:ea typeface="+mn-lt"/>
                <a:cs typeface="+mn-lt"/>
              </a:rPr>
              <a:t>(</a:t>
            </a:r>
            <a:r>
              <a:rPr lang="en-US" sz="2400" dirty="0" err="1">
                <a:solidFill>
                  <a:schemeClr val="accent2"/>
                </a:solidFill>
                <a:ea typeface="+mn-lt"/>
                <a:cs typeface="+mn-lt"/>
              </a:rPr>
              <a:t>state,state_tax_rate,avg_local_tax_rate,max_local_tax_rate</a:t>
            </a:r>
            <a:r>
              <a:rPr lang="en-US" sz="2400" dirty="0">
                <a:solidFill>
                  <a:schemeClr val="accent2"/>
                </a:solidFill>
                <a:ea typeface="+mn-lt"/>
                <a:cs typeface="+mn-lt"/>
              </a:rPr>
              <a:t>) VALUES('Alaska',0,0.01,0.07);</a:t>
            </a:r>
            <a:endParaRPr lang="en-US" dirty="0">
              <a:solidFill>
                <a:schemeClr val="accent2"/>
              </a:solidFill>
              <a:cs typeface="Calibri"/>
            </a:endParaRPr>
          </a:p>
          <a:p>
            <a:pPr>
              <a:buNone/>
            </a:pPr>
            <a:r>
              <a:rPr lang="en-US" sz="2400" dirty="0">
                <a:solidFill>
                  <a:schemeClr val="accent2"/>
                </a:solidFill>
                <a:ea typeface="+mn-lt"/>
                <a:cs typeface="+mn-lt"/>
              </a:rPr>
              <a:t>INSERT INTO </a:t>
            </a:r>
            <a:r>
              <a:rPr lang="en-US" sz="2400" err="1">
                <a:solidFill>
                  <a:schemeClr val="accent2"/>
                </a:solidFill>
                <a:ea typeface="+mn-lt"/>
                <a:cs typeface="+mn-lt"/>
              </a:rPr>
              <a:t>sales.taxes</a:t>
            </a:r>
            <a:r>
              <a:rPr lang="en-US" sz="2400" dirty="0">
                <a:solidFill>
                  <a:schemeClr val="accent2"/>
                </a:solidFill>
                <a:ea typeface="+mn-lt"/>
                <a:cs typeface="+mn-lt"/>
              </a:rPr>
              <a:t>(</a:t>
            </a:r>
            <a:r>
              <a:rPr lang="en-US" sz="2400" err="1">
                <a:solidFill>
                  <a:schemeClr val="accent2"/>
                </a:solidFill>
                <a:ea typeface="+mn-lt"/>
                <a:cs typeface="+mn-lt"/>
              </a:rPr>
              <a:t>state,state_tax_rate,avg_local_tax_rate,max_local_tax_rate</a:t>
            </a:r>
            <a:r>
              <a:rPr lang="en-US" sz="2400" dirty="0">
                <a:solidFill>
                  <a:schemeClr val="accent2"/>
                </a:solidFill>
                <a:ea typeface="+mn-lt"/>
                <a:cs typeface="+mn-lt"/>
              </a:rPr>
              <a:t>) VALUES('Arizona',0.05,0.02,0.05);</a:t>
            </a:r>
            <a:endParaRPr lang="en-US" dirty="0">
              <a:solidFill>
                <a:schemeClr val="accent2"/>
              </a:solidFill>
              <a:cs typeface="Calibri"/>
            </a:endParaRPr>
          </a:p>
          <a:p>
            <a:pPr>
              <a:buNone/>
            </a:pPr>
            <a:r>
              <a:rPr lang="en-US" sz="2400" dirty="0">
                <a:solidFill>
                  <a:schemeClr val="accent2"/>
                </a:solidFill>
                <a:ea typeface="+mn-lt"/>
                <a:cs typeface="+mn-lt"/>
              </a:rPr>
              <a:t>INSERT INTO </a:t>
            </a:r>
            <a:r>
              <a:rPr lang="en-US" sz="2400" err="1">
                <a:solidFill>
                  <a:schemeClr val="accent2"/>
                </a:solidFill>
                <a:ea typeface="+mn-lt"/>
                <a:cs typeface="+mn-lt"/>
              </a:rPr>
              <a:t>sales.taxes</a:t>
            </a:r>
            <a:r>
              <a:rPr lang="en-US" sz="2400" dirty="0">
                <a:solidFill>
                  <a:schemeClr val="accent2"/>
                </a:solidFill>
                <a:ea typeface="+mn-lt"/>
                <a:cs typeface="+mn-lt"/>
              </a:rPr>
              <a:t>(</a:t>
            </a:r>
            <a:r>
              <a:rPr lang="en-US" sz="2400" err="1">
                <a:solidFill>
                  <a:schemeClr val="accent2"/>
                </a:solidFill>
                <a:ea typeface="+mn-lt"/>
                <a:cs typeface="+mn-lt"/>
              </a:rPr>
              <a:t>state,state_tax_rate,avg_local_tax_rate,max_local_tax_rate</a:t>
            </a:r>
            <a:r>
              <a:rPr lang="en-US" sz="2400" dirty="0">
                <a:solidFill>
                  <a:schemeClr val="accent2"/>
                </a:solidFill>
                <a:ea typeface="+mn-lt"/>
                <a:cs typeface="+mn-lt"/>
              </a:rPr>
              <a:t>) VALUES('Arkansas',0.06,0.02,0.05);</a:t>
            </a:r>
            <a:endParaRPr lang="en-US" dirty="0">
              <a:solidFill>
                <a:schemeClr val="accent2"/>
              </a:solidFill>
              <a:cs typeface="Calibri"/>
            </a:endParaRPr>
          </a:p>
          <a:p>
            <a:pPr>
              <a:buNone/>
            </a:pPr>
            <a:r>
              <a:rPr lang="en-US" sz="2400" dirty="0">
                <a:solidFill>
                  <a:schemeClr val="accent2"/>
                </a:solidFill>
                <a:ea typeface="+mn-lt"/>
                <a:cs typeface="+mn-lt"/>
              </a:rPr>
              <a:t>INSERT INTO </a:t>
            </a:r>
            <a:r>
              <a:rPr lang="en-US" sz="2400" err="1">
                <a:solidFill>
                  <a:schemeClr val="accent2"/>
                </a:solidFill>
                <a:ea typeface="+mn-lt"/>
                <a:cs typeface="+mn-lt"/>
              </a:rPr>
              <a:t>sales.taxes</a:t>
            </a:r>
            <a:r>
              <a:rPr lang="en-US" sz="2400" dirty="0">
                <a:solidFill>
                  <a:schemeClr val="accent2"/>
                </a:solidFill>
                <a:ea typeface="+mn-lt"/>
                <a:cs typeface="+mn-lt"/>
              </a:rPr>
              <a:t>(</a:t>
            </a:r>
            <a:r>
              <a:rPr lang="en-US" sz="2400" err="1">
                <a:solidFill>
                  <a:schemeClr val="accent2"/>
                </a:solidFill>
                <a:ea typeface="+mn-lt"/>
                <a:cs typeface="+mn-lt"/>
              </a:rPr>
              <a:t>state,state_tax_rate,avg_local_tax_rate,max_local_tax_rate</a:t>
            </a:r>
            <a:r>
              <a:rPr lang="en-US" sz="2400" dirty="0">
                <a:solidFill>
                  <a:schemeClr val="accent2"/>
                </a:solidFill>
                <a:ea typeface="+mn-lt"/>
                <a:cs typeface="+mn-lt"/>
              </a:rPr>
              <a:t>) VALUES('California',0.07,0.01,0.02);</a:t>
            </a:r>
            <a:endParaRPr lang="en-US" dirty="0">
              <a:solidFill>
                <a:schemeClr val="accent2"/>
              </a:solidFill>
              <a:cs typeface="Calibri"/>
            </a:endParaRPr>
          </a:p>
          <a:p>
            <a:pPr>
              <a:buNone/>
            </a:pPr>
            <a:r>
              <a:rPr lang="en-US" sz="2400" dirty="0">
                <a:solidFill>
                  <a:schemeClr val="accent2"/>
                </a:solidFill>
                <a:ea typeface="+mn-lt"/>
                <a:cs typeface="+mn-lt"/>
              </a:rPr>
              <a:t>INSERT INTO </a:t>
            </a:r>
            <a:r>
              <a:rPr lang="en-US" sz="2400" err="1">
                <a:solidFill>
                  <a:schemeClr val="accent2"/>
                </a:solidFill>
                <a:ea typeface="+mn-lt"/>
                <a:cs typeface="+mn-lt"/>
              </a:rPr>
              <a:t>sales.taxes</a:t>
            </a:r>
            <a:r>
              <a:rPr lang="en-US" sz="2400" dirty="0">
                <a:solidFill>
                  <a:schemeClr val="accent2"/>
                </a:solidFill>
                <a:ea typeface="+mn-lt"/>
                <a:cs typeface="+mn-lt"/>
              </a:rPr>
              <a:t>(</a:t>
            </a:r>
            <a:r>
              <a:rPr lang="en-US" sz="2400" err="1">
                <a:solidFill>
                  <a:schemeClr val="accent2"/>
                </a:solidFill>
                <a:ea typeface="+mn-lt"/>
                <a:cs typeface="+mn-lt"/>
              </a:rPr>
              <a:t>state,state_tax_rate,avg_local_tax_rate,max_local_tax_rate</a:t>
            </a:r>
            <a:r>
              <a:rPr lang="en-US" sz="2400" dirty="0">
                <a:solidFill>
                  <a:schemeClr val="accent2"/>
                </a:solidFill>
                <a:ea typeface="+mn-lt"/>
                <a:cs typeface="+mn-lt"/>
              </a:rPr>
              <a:t>) VALUES('Colorado',0.02,0.04,0.08);</a:t>
            </a:r>
            <a:endParaRPr lang="en-US" dirty="0">
              <a:solidFill>
                <a:schemeClr val="accent2"/>
              </a:solidFill>
              <a:cs typeface="Calibri"/>
            </a:endParaRPr>
          </a:p>
          <a:p>
            <a:pPr>
              <a:buNone/>
            </a:pPr>
            <a:r>
              <a:rPr lang="en-US" sz="2400" dirty="0">
                <a:solidFill>
                  <a:schemeClr val="accent2"/>
                </a:solidFill>
                <a:ea typeface="+mn-lt"/>
                <a:cs typeface="+mn-lt"/>
              </a:rPr>
              <a:t>INSERT INTO </a:t>
            </a:r>
            <a:r>
              <a:rPr lang="en-US" sz="2400" err="1">
                <a:solidFill>
                  <a:schemeClr val="accent2"/>
                </a:solidFill>
                <a:ea typeface="+mn-lt"/>
                <a:cs typeface="+mn-lt"/>
              </a:rPr>
              <a:t>sales.taxes</a:t>
            </a:r>
            <a:r>
              <a:rPr lang="en-US" sz="2400" dirty="0">
                <a:solidFill>
                  <a:schemeClr val="accent2"/>
                </a:solidFill>
                <a:ea typeface="+mn-lt"/>
                <a:cs typeface="+mn-lt"/>
              </a:rPr>
              <a:t>(</a:t>
            </a:r>
            <a:r>
              <a:rPr lang="en-US" sz="2400" err="1">
                <a:solidFill>
                  <a:schemeClr val="accent2"/>
                </a:solidFill>
                <a:ea typeface="+mn-lt"/>
                <a:cs typeface="+mn-lt"/>
              </a:rPr>
              <a:t>state,state_tax_rate,avg_local_tax_rate,max_local_tax_rate</a:t>
            </a:r>
            <a:r>
              <a:rPr lang="en-US" sz="2400" dirty="0">
                <a:solidFill>
                  <a:schemeClr val="accent2"/>
                </a:solidFill>
                <a:ea typeface="+mn-lt"/>
                <a:cs typeface="+mn-lt"/>
              </a:rPr>
              <a:t>) VALUES('Connecticut',0.06,0,0);</a:t>
            </a:r>
            <a:endParaRPr lang="en-US" dirty="0">
              <a:solidFill>
                <a:schemeClr val="accent2"/>
              </a:solidFill>
              <a:cs typeface="Calibri"/>
            </a:endParaRPr>
          </a:p>
          <a:p>
            <a:pPr>
              <a:buNone/>
            </a:pPr>
            <a:r>
              <a:rPr lang="en-US" sz="2400" dirty="0">
                <a:solidFill>
                  <a:schemeClr val="accent2"/>
                </a:solidFill>
                <a:ea typeface="+mn-lt"/>
                <a:cs typeface="+mn-lt"/>
              </a:rPr>
              <a:t>INSERT INTO </a:t>
            </a:r>
            <a:r>
              <a:rPr lang="en-US" sz="2400" err="1">
                <a:solidFill>
                  <a:schemeClr val="accent2"/>
                </a:solidFill>
                <a:ea typeface="+mn-lt"/>
                <a:cs typeface="+mn-lt"/>
              </a:rPr>
              <a:t>sales.taxes</a:t>
            </a:r>
            <a:r>
              <a:rPr lang="en-US" sz="2400" dirty="0">
                <a:solidFill>
                  <a:schemeClr val="accent2"/>
                </a:solidFill>
                <a:ea typeface="+mn-lt"/>
                <a:cs typeface="+mn-lt"/>
              </a:rPr>
              <a:t>(</a:t>
            </a:r>
            <a:r>
              <a:rPr lang="en-US" sz="2400" err="1">
                <a:solidFill>
                  <a:schemeClr val="accent2"/>
                </a:solidFill>
                <a:ea typeface="+mn-lt"/>
                <a:cs typeface="+mn-lt"/>
              </a:rPr>
              <a:t>state,state_tax_rate,avg_local_tax_rate,max_local_tax_rate</a:t>
            </a:r>
            <a:r>
              <a:rPr lang="en-US" sz="2400" dirty="0">
                <a:solidFill>
                  <a:schemeClr val="accent2"/>
                </a:solidFill>
                <a:ea typeface="+mn-lt"/>
                <a:cs typeface="+mn-lt"/>
              </a:rPr>
              <a:t>) VALUES('Delaware',0,0,0);</a:t>
            </a:r>
            <a:endParaRPr lang="en-US" dirty="0">
              <a:solidFill>
                <a:schemeClr val="accent2"/>
              </a:solidFill>
              <a:cs typeface="Calibri"/>
            </a:endParaRPr>
          </a:p>
          <a:p>
            <a:pPr>
              <a:buNone/>
            </a:pPr>
            <a:br>
              <a:rPr lang="en-US" dirty="0"/>
            </a:br>
            <a:endParaRPr lang="en-US">
              <a:solidFill>
                <a:schemeClr val="accent2"/>
              </a:solidFill>
              <a:cs typeface="Calibri"/>
            </a:endParaRPr>
          </a:p>
          <a:p>
            <a:pPr>
              <a:buNone/>
            </a:pPr>
            <a:r>
              <a:rPr lang="en-US" sz="2400" dirty="0">
                <a:solidFill>
                  <a:schemeClr val="accent2"/>
                </a:solidFill>
                <a:ea typeface="+mn-lt"/>
                <a:cs typeface="+mn-lt"/>
              </a:rPr>
              <a:t>UPDATE </a:t>
            </a:r>
            <a:r>
              <a:rPr lang="en-US" sz="2400" err="1">
                <a:solidFill>
                  <a:schemeClr val="accent2"/>
                </a:solidFill>
                <a:ea typeface="+mn-lt"/>
                <a:cs typeface="+mn-lt"/>
              </a:rPr>
              <a:t>sales.taxes</a:t>
            </a:r>
            <a:endParaRPr lang="en-US" err="1">
              <a:solidFill>
                <a:schemeClr val="accent2"/>
              </a:solidFill>
              <a:cs typeface="Calibri"/>
            </a:endParaRPr>
          </a:p>
          <a:p>
            <a:pPr>
              <a:buNone/>
            </a:pPr>
            <a:r>
              <a:rPr lang="en-US" sz="2400" dirty="0">
                <a:solidFill>
                  <a:schemeClr val="accent2"/>
                </a:solidFill>
                <a:ea typeface="+mn-lt"/>
                <a:cs typeface="+mn-lt"/>
              </a:rPr>
              <a:t>SET </a:t>
            </a:r>
            <a:r>
              <a:rPr lang="en-US" sz="2400" err="1">
                <a:solidFill>
                  <a:schemeClr val="accent2"/>
                </a:solidFill>
                <a:ea typeface="+mn-lt"/>
                <a:cs typeface="+mn-lt"/>
              </a:rPr>
              <a:t>updated_at</a:t>
            </a:r>
            <a:r>
              <a:rPr lang="en-US" sz="2400" dirty="0">
                <a:solidFill>
                  <a:schemeClr val="accent2"/>
                </a:solidFill>
                <a:ea typeface="+mn-lt"/>
                <a:cs typeface="+mn-lt"/>
              </a:rPr>
              <a:t> = GETDATE();</a:t>
            </a:r>
            <a:endParaRPr lang="en-US" dirty="0">
              <a:solidFill>
                <a:schemeClr val="accent2"/>
              </a:solidFill>
              <a:cs typeface="Calibri"/>
            </a:endParaRPr>
          </a:p>
          <a:p>
            <a:pPr>
              <a:buNone/>
            </a:pPr>
            <a:br>
              <a:rPr lang="en-US" dirty="0"/>
            </a:br>
            <a:endParaRPr lang="en-US">
              <a:solidFill>
                <a:schemeClr val="accent2"/>
              </a:solidFill>
              <a:cs typeface="Calibri"/>
            </a:endParaRPr>
          </a:p>
          <a:p>
            <a:pPr>
              <a:buNone/>
            </a:pPr>
            <a:r>
              <a:rPr lang="en-US" sz="2400" dirty="0">
                <a:solidFill>
                  <a:schemeClr val="accent2"/>
                </a:solidFill>
                <a:ea typeface="+mn-lt"/>
                <a:cs typeface="+mn-lt"/>
              </a:rPr>
              <a:t>SELECT * FROM </a:t>
            </a:r>
            <a:r>
              <a:rPr lang="en-US" sz="2400" err="1">
                <a:solidFill>
                  <a:schemeClr val="accent2"/>
                </a:solidFill>
                <a:ea typeface="+mn-lt"/>
                <a:cs typeface="+mn-lt"/>
              </a:rPr>
              <a:t>sales.taxes</a:t>
            </a:r>
            <a:r>
              <a:rPr lang="en-US" sz="2400" dirty="0">
                <a:solidFill>
                  <a:schemeClr val="accent2"/>
                </a:solidFill>
                <a:ea typeface="+mn-lt"/>
                <a:cs typeface="+mn-lt"/>
              </a:rPr>
              <a:t>;</a:t>
            </a:r>
            <a:endParaRPr lang="en-US" dirty="0">
              <a:solidFill>
                <a:schemeClr val="accent2"/>
              </a:solidFill>
              <a:cs typeface="Calibri"/>
            </a:endParaRPr>
          </a:p>
          <a:p>
            <a:pPr>
              <a:buNone/>
            </a:pPr>
            <a:br>
              <a:rPr lang="en-US" dirty="0"/>
            </a:br>
            <a:endParaRPr lang="en-US">
              <a:solidFill>
                <a:schemeClr val="accent2"/>
              </a:solidFill>
              <a:cs typeface="Calibri"/>
            </a:endParaRPr>
          </a:p>
          <a:p>
            <a:pPr marL="0" indent="0">
              <a:buNone/>
            </a:pPr>
            <a:endParaRPr lang="en-US" sz="2400" b="1" dirty="0">
              <a:solidFill>
                <a:schemeClr val="accent2"/>
              </a:solidFill>
              <a:cs typeface="Calibri"/>
            </a:endParaRPr>
          </a:p>
        </p:txBody>
      </p:sp>
    </p:spTree>
    <p:extLst>
      <p:ext uri="{BB962C8B-B14F-4D97-AF65-F5344CB8AC3E}">
        <p14:creationId xmlns:p14="http://schemas.microsoft.com/office/powerpoint/2010/main" val="2913299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08B7C-EBD2-41D1-B789-DFC6ED9289D3}"/>
              </a:ext>
            </a:extLst>
          </p:cNvPr>
          <p:cNvSpPr>
            <a:spLocks noGrp="1"/>
          </p:cNvSpPr>
          <p:nvPr>
            <p:ph type="title"/>
          </p:nvPr>
        </p:nvSpPr>
        <p:spPr>
          <a:xfrm>
            <a:off x="1653363" y="365760"/>
            <a:ext cx="9367203" cy="1188720"/>
          </a:xfrm>
        </p:spPr>
        <p:txBody>
          <a:bodyPr>
            <a:normAutofit fontScale="90000"/>
          </a:bodyPr>
          <a:lstStyle/>
          <a:p>
            <a:r>
              <a:rPr lang="en-US" b="1" dirty="0">
                <a:ea typeface="+mj-lt"/>
                <a:cs typeface="+mj-lt"/>
              </a:rPr>
              <a:t>II. Update values in a table based on values from another table using JOIN clauses.</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F4216E8-603C-45A3-A3F3-5B68337A5A70}"/>
              </a:ext>
            </a:extLst>
          </p:cNvPr>
          <p:cNvSpPr>
            <a:spLocks noGrp="1"/>
          </p:cNvSpPr>
          <p:nvPr>
            <p:ph idx="1"/>
          </p:nvPr>
        </p:nvSpPr>
        <p:spPr>
          <a:xfrm>
            <a:off x="1092646" y="1687444"/>
            <a:ext cx="10991845" cy="5163079"/>
          </a:xfrm>
        </p:spPr>
        <p:txBody>
          <a:bodyPr anchor="t">
            <a:normAutofit fontScale="92500" lnSpcReduction="20000"/>
          </a:bodyPr>
          <a:lstStyle/>
          <a:p>
            <a:r>
              <a:rPr lang="en-US" sz="2400" dirty="0">
                <a:ea typeface="+mn-lt"/>
                <a:cs typeface="+mn-lt"/>
              </a:rPr>
              <a:t>To query data from related tables, you often use the </a:t>
            </a:r>
            <a:r>
              <a:rPr lang="en-US" sz="2400" b="1" dirty="0">
                <a:ea typeface="+mn-lt"/>
                <a:cs typeface="+mn-lt"/>
              </a:rPr>
              <a:t>join</a:t>
            </a:r>
            <a:r>
              <a:rPr lang="en-US" sz="2400" dirty="0">
                <a:ea typeface="+mn-lt"/>
                <a:cs typeface="+mn-lt"/>
              </a:rPr>
              <a:t> clauses, either</a:t>
            </a:r>
            <a:r>
              <a:rPr lang="en-US" sz="2400" b="1" dirty="0">
                <a:ea typeface="+mn-lt"/>
                <a:cs typeface="+mn-lt"/>
              </a:rPr>
              <a:t> inner</a:t>
            </a:r>
            <a:r>
              <a:rPr lang="en-US" sz="2400" dirty="0">
                <a:ea typeface="+mn-lt"/>
                <a:cs typeface="+mn-lt"/>
              </a:rPr>
              <a:t> </a:t>
            </a:r>
            <a:r>
              <a:rPr lang="en-US" sz="2400" b="1" dirty="0">
                <a:ea typeface="+mn-lt"/>
                <a:cs typeface="+mn-lt"/>
              </a:rPr>
              <a:t>join </a:t>
            </a:r>
            <a:r>
              <a:rPr lang="en-US" sz="2400" dirty="0">
                <a:ea typeface="+mn-lt"/>
                <a:cs typeface="+mn-lt"/>
              </a:rPr>
              <a:t> or </a:t>
            </a:r>
            <a:r>
              <a:rPr lang="en-US" sz="2400" b="1" dirty="0">
                <a:ea typeface="+mn-lt"/>
                <a:cs typeface="+mn-lt"/>
              </a:rPr>
              <a:t>left join</a:t>
            </a:r>
            <a:r>
              <a:rPr lang="en-US" sz="2400" dirty="0">
                <a:ea typeface="+mn-lt"/>
                <a:cs typeface="+mn-lt"/>
              </a:rPr>
              <a:t>. In SQL Server, you can use these join clauses in the</a:t>
            </a:r>
            <a:r>
              <a:rPr lang="en-US" sz="2400" b="1" dirty="0">
                <a:ea typeface="+mn-lt"/>
                <a:cs typeface="+mn-lt"/>
              </a:rPr>
              <a:t> UPDATE </a:t>
            </a:r>
            <a:r>
              <a:rPr lang="en-US" sz="2400" dirty="0">
                <a:ea typeface="+mn-lt"/>
                <a:cs typeface="+mn-lt"/>
              </a:rPr>
              <a:t>statement to perform a cross-table update.</a:t>
            </a:r>
          </a:p>
          <a:p>
            <a:r>
              <a:rPr lang="en-US" sz="2400" dirty="0">
                <a:cs typeface="Calibri" panose="020F0502020204030204"/>
              </a:rPr>
              <a:t>The following illustrates the UPDATE JOIN syntax:</a:t>
            </a:r>
          </a:p>
          <a:p>
            <a:pPr>
              <a:buNone/>
            </a:pPr>
            <a:r>
              <a:rPr lang="en-US" sz="2400" dirty="0">
                <a:ea typeface="+mn-lt"/>
                <a:cs typeface="+mn-lt"/>
              </a:rPr>
              <a:t>UPDATE </a:t>
            </a:r>
            <a:endParaRPr lang="en-US" dirty="0"/>
          </a:p>
          <a:p>
            <a:pPr>
              <a:buNone/>
            </a:pPr>
            <a:r>
              <a:rPr lang="en-US" sz="2400" dirty="0">
                <a:ea typeface="+mn-lt"/>
                <a:cs typeface="+mn-lt"/>
              </a:rPr>
              <a:t>    t1</a:t>
            </a:r>
            <a:endParaRPr lang="en-US" dirty="0"/>
          </a:p>
          <a:p>
            <a:pPr>
              <a:buNone/>
            </a:pPr>
            <a:r>
              <a:rPr lang="en-US" sz="2400" dirty="0">
                <a:ea typeface="+mn-lt"/>
                <a:cs typeface="+mn-lt"/>
              </a:rPr>
              <a:t>SET </a:t>
            </a:r>
            <a:endParaRPr lang="en-US" dirty="0"/>
          </a:p>
          <a:p>
            <a:pPr>
              <a:buNone/>
            </a:pPr>
            <a:r>
              <a:rPr lang="en-US" sz="2400" dirty="0">
                <a:ea typeface="+mn-lt"/>
                <a:cs typeface="+mn-lt"/>
              </a:rPr>
              <a:t>    t1.c1 = t2.c2,</a:t>
            </a:r>
            <a:endParaRPr lang="en-US" dirty="0"/>
          </a:p>
          <a:p>
            <a:pPr>
              <a:buNone/>
            </a:pPr>
            <a:r>
              <a:rPr lang="en-US" sz="2400" dirty="0">
                <a:ea typeface="+mn-lt"/>
                <a:cs typeface="+mn-lt"/>
              </a:rPr>
              <a:t>    t1.c2 = expression,  ...   </a:t>
            </a:r>
            <a:endParaRPr lang="en-US" dirty="0"/>
          </a:p>
          <a:p>
            <a:pPr>
              <a:buNone/>
            </a:pPr>
            <a:r>
              <a:rPr lang="en-US" sz="2400" dirty="0">
                <a:ea typeface="+mn-lt"/>
                <a:cs typeface="+mn-lt"/>
              </a:rPr>
              <a:t>FROM </a:t>
            </a:r>
            <a:endParaRPr lang="en-US" dirty="0"/>
          </a:p>
          <a:p>
            <a:pPr>
              <a:buNone/>
            </a:pPr>
            <a:r>
              <a:rPr lang="en-US" sz="2400" dirty="0">
                <a:ea typeface="+mn-lt"/>
                <a:cs typeface="+mn-lt"/>
              </a:rPr>
              <a:t>    t1</a:t>
            </a:r>
            <a:endParaRPr lang="en-US" dirty="0"/>
          </a:p>
          <a:p>
            <a:pPr>
              <a:buNone/>
            </a:pPr>
            <a:r>
              <a:rPr lang="en-US" sz="2400" dirty="0">
                <a:ea typeface="+mn-lt"/>
                <a:cs typeface="+mn-lt"/>
              </a:rPr>
              <a:t>    [INNER | LEFT] JOIN t2 ON </a:t>
            </a:r>
            <a:r>
              <a:rPr lang="en-US" sz="2400" dirty="0" err="1">
                <a:ea typeface="+mn-lt"/>
                <a:cs typeface="+mn-lt"/>
              </a:rPr>
              <a:t>join_predicate</a:t>
            </a:r>
            <a:endParaRPr lang="en-US" dirty="0" err="1"/>
          </a:p>
          <a:p>
            <a:pPr>
              <a:buNone/>
            </a:pPr>
            <a:r>
              <a:rPr lang="en-US" sz="2400" dirty="0">
                <a:ea typeface="+mn-lt"/>
                <a:cs typeface="+mn-lt"/>
              </a:rPr>
              <a:t>WHERE </a:t>
            </a:r>
            <a:endParaRPr lang="en-US" dirty="0"/>
          </a:p>
          <a:p>
            <a:pPr>
              <a:buNone/>
            </a:pPr>
            <a:r>
              <a:rPr lang="en-US" sz="2400" dirty="0">
                <a:ea typeface="+mn-lt"/>
                <a:cs typeface="+mn-lt"/>
              </a:rPr>
              <a:t>    </a:t>
            </a:r>
            <a:r>
              <a:rPr lang="en-US" sz="2400" dirty="0" err="1">
                <a:ea typeface="+mn-lt"/>
                <a:cs typeface="+mn-lt"/>
              </a:rPr>
              <a:t>where_predicate</a:t>
            </a:r>
            <a:r>
              <a:rPr lang="en-US" sz="2400" dirty="0">
                <a:ea typeface="+mn-lt"/>
                <a:cs typeface="+mn-lt"/>
              </a:rPr>
              <a:t>;</a:t>
            </a:r>
            <a:endParaRPr lang="en-US" dirty="0"/>
          </a:p>
          <a:p>
            <a:pPr>
              <a:buNone/>
            </a:pPr>
            <a:endParaRPr lang="en-US"/>
          </a:p>
          <a:p>
            <a:pPr>
              <a:buNone/>
            </a:pPr>
            <a:endParaRPr lang="en-US"/>
          </a:p>
          <a:p>
            <a:pPr marL="0" indent="0">
              <a:buNone/>
            </a:pPr>
            <a:endParaRPr lang="en-US" sz="2400" dirty="0">
              <a:cs typeface="Calibri" panose="020F0502020204030204"/>
            </a:endParaRPr>
          </a:p>
        </p:txBody>
      </p:sp>
    </p:spTree>
    <p:extLst>
      <p:ext uri="{BB962C8B-B14F-4D97-AF65-F5344CB8AC3E}">
        <p14:creationId xmlns:p14="http://schemas.microsoft.com/office/powerpoint/2010/main" val="478523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08B7C-EBD2-41D1-B789-DFC6ED9289D3}"/>
              </a:ext>
            </a:extLst>
          </p:cNvPr>
          <p:cNvSpPr>
            <a:spLocks noGrp="1"/>
          </p:cNvSpPr>
          <p:nvPr>
            <p:ph type="title"/>
          </p:nvPr>
        </p:nvSpPr>
        <p:spPr>
          <a:xfrm>
            <a:off x="1653363" y="365760"/>
            <a:ext cx="9367203" cy="1188720"/>
          </a:xfrm>
        </p:spPr>
        <p:txBody>
          <a:bodyPr>
            <a:normAutofit/>
          </a:bodyPr>
          <a:lstStyle/>
          <a:p>
            <a:r>
              <a:rPr lang="en-US" b="1" dirty="0">
                <a:cs typeface="Calibri Light"/>
              </a:rPr>
              <a:t>Cont...</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F4216E8-603C-45A3-A3F3-5B68337A5A70}"/>
              </a:ext>
            </a:extLst>
          </p:cNvPr>
          <p:cNvSpPr>
            <a:spLocks noGrp="1"/>
          </p:cNvSpPr>
          <p:nvPr>
            <p:ph idx="1"/>
          </p:nvPr>
        </p:nvSpPr>
        <p:spPr>
          <a:xfrm>
            <a:off x="1092646" y="1687444"/>
            <a:ext cx="10991845" cy="5163079"/>
          </a:xfrm>
        </p:spPr>
        <p:txBody>
          <a:bodyPr anchor="t">
            <a:normAutofit/>
          </a:bodyPr>
          <a:lstStyle/>
          <a:p>
            <a:r>
              <a:rPr lang="en-US" sz="2400" dirty="0">
                <a:ea typeface="+mn-lt"/>
                <a:cs typeface="+mn-lt"/>
              </a:rPr>
              <a:t>In this syntax:</a:t>
            </a:r>
            <a:endParaRPr lang="en-US" sz="2400" dirty="0">
              <a:cs typeface="Calibri" panose="020F0502020204030204"/>
            </a:endParaRPr>
          </a:p>
          <a:p>
            <a:r>
              <a:rPr lang="en-US" sz="2400" dirty="0">
                <a:ea typeface="+mn-lt"/>
                <a:cs typeface="+mn-lt"/>
              </a:rPr>
              <a:t>First, specify the name of the table (t1) that you want to update in the </a:t>
            </a:r>
            <a:r>
              <a:rPr lang="en-US" sz="2400" b="1" dirty="0">
                <a:ea typeface="+mn-lt"/>
                <a:cs typeface="+mn-lt"/>
              </a:rPr>
              <a:t>UPDATE</a:t>
            </a:r>
            <a:r>
              <a:rPr lang="en-US" sz="2400" dirty="0">
                <a:ea typeface="+mn-lt"/>
                <a:cs typeface="+mn-lt"/>
              </a:rPr>
              <a:t> clause.</a:t>
            </a:r>
            <a:endParaRPr lang="en-US" dirty="0"/>
          </a:p>
          <a:p>
            <a:r>
              <a:rPr lang="en-US" sz="2400" dirty="0">
                <a:ea typeface="+mn-lt"/>
                <a:cs typeface="+mn-lt"/>
              </a:rPr>
              <a:t>Next, specify the new value for each column of the updated table.</a:t>
            </a:r>
            <a:endParaRPr lang="en-US" dirty="0"/>
          </a:p>
          <a:p>
            <a:r>
              <a:rPr lang="en-US" sz="2400" dirty="0">
                <a:ea typeface="+mn-lt"/>
                <a:cs typeface="+mn-lt"/>
              </a:rPr>
              <a:t>Then, again specify the table from which you want to update in the FROM clause.</a:t>
            </a:r>
            <a:endParaRPr lang="en-US" dirty="0"/>
          </a:p>
          <a:p>
            <a:r>
              <a:rPr lang="en-US" sz="2400" dirty="0">
                <a:ea typeface="+mn-lt"/>
                <a:cs typeface="+mn-lt"/>
              </a:rPr>
              <a:t>After that, use either </a:t>
            </a:r>
            <a:r>
              <a:rPr lang="en-US" sz="2400" b="1" dirty="0">
                <a:ea typeface="+mn-lt"/>
                <a:cs typeface="+mn-lt"/>
              </a:rPr>
              <a:t>INNER JOIN</a:t>
            </a:r>
            <a:r>
              <a:rPr lang="en-US" sz="2400" dirty="0">
                <a:ea typeface="+mn-lt"/>
                <a:cs typeface="+mn-lt"/>
              </a:rPr>
              <a:t> or </a:t>
            </a:r>
            <a:r>
              <a:rPr lang="en-US" sz="2400" b="1" dirty="0">
                <a:ea typeface="+mn-lt"/>
                <a:cs typeface="+mn-lt"/>
              </a:rPr>
              <a:t>LEFT JOIN</a:t>
            </a:r>
            <a:r>
              <a:rPr lang="en-US" sz="2400" dirty="0">
                <a:ea typeface="+mn-lt"/>
                <a:cs typeface="+mn-lt"/>
              </a:rPr>
              <a:t> to join to another table (t2) using a join predicate specified after the ON keyword.</a:t>
            </a:r>
            <a:endParaRPr lang="en-US" dirty="0"/>
          </a:p>
          <a:p>
            <a:r>
              <a:rPr lang="en-US" sz="2400" dirty="0">
                <a:ea typeface="+mn-lt"/>
                <a:cs typeface="+mn-lt"/>
              </a:rPr>
              <a:t>Finally, add an optional </a:t>
            </a:r>
            <a:r>
              <a:rPr lang="en-US" sz="2400" b="1" dirty="0">
                <a:ea typeface="+mn-lt"/>
                <a:cs typeface="+mn-lt"/>
              </a:rPr>
              <a:t>WHERE </a:t>
            </a:r>
            <a:r>
              <a:rPr lang="en-US" sz="2400" dirty="0">
                <a:ea typeface="+mn-lt"/>
                <a:cs typeface="+mn-lt"/>
              </a:rPr>
              <a:t>clause to specify rows to be updated.</a:t>
            </a:r>
            <a:endParaRPr lang="en-US" dirty="0"/>
          </a:p>
          <a:p>
            <a:endParaRPr lang="en-US" sz="2400" dirty="0">
              <a:cs typeface="Calibri" panose="020F0502020204030204"/>
            </a:endParaRPr>
          </a:p>
        </p:txBody>
      </p:sp>
    </p:spTree>
    <p:extLst>
      <p:ext uri="{BB962C8B-B14F-4D97-AF65-F5344CB8AC3E}">
        <p14:creationId xmlns:p14="http://schemas.microsoft.com/office/powerpoint/2010/main" val="1773841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08B7C-EBD2-41D1-B789-DFC6ED9289D3}"/>
              </a:ext>
            </a:extLst>
          </p:cNvPr>
          <p:cNvSpPr>
            <a:spLocks noGrp="1"/>
          </p:cNvSpPr>
          <p:nvPr>
            <p:ph type="title"/>
          </p:nvPr>
        </p:nvSpPr>
        <p:spPr>
          <a:xfrm>
            <a:off x="1653363" y="365760"/>
            <a:ext cx="9367203" cy="1188720"/>
          </a:xfrm>
        </p:spPr>
        <p:txBody>
          <a:bodyPr>
            <a:normAutofit fontScale="90000"/>
          </a:bodyPr>
          <a:lstStyle/>
          <a:p>
            <a:r>
              <a:rPr lang="en-US" b="1" dirty="0">
                <a:ea typeface="+mj-lt"/>
                <a:cs typeface="+mj-lt"/>
              </a:rPr>
              <a:t>Update values in a table based on values from another table using JOIN clauses Demo:</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F4216E8-603C-45A3-A3F3-5B68337A5A70}"/>
              </a:ext>
            </a:extLst>
          </p:cNvPr>
          <p:cNvSpPr>
            <a:spLocks noGrp="1"/>
          </p:cNvSpPr>
          <p:nvPr>
            <p:ph idx="1"/>
          </p:nvPr>
        </p:nvSpPr>
        <p:spPr>
          <a:xfrm>
            <a:off x="1092646" y="1687444"/>
            <a:ext cx="10991845" cy="5163079"/>
          </a:xfrm>
          <a:solidFill>
            <a:schemeClr val="tx1"/>
          </a:solidFill>
        </p:spPr>
        <p:txBody>
          <a:bodyPr anchor="t">
            <a:normAutofit fontScale="55000" lnSpcReduction="20000"/>
          </a:bodyPr>
          <a:lstStyle/>
          <a:p>
            <a:pPr>
              <a:buNone/>
            </a:pPr>
            <a:r>
              <a:rPr lang="en-US" sz="2400" dirty="0">
                <a:solidFill>
                  <a:schemeClr val="accent2"/>
                </a:solidFill>
                <a:ea typeface="+mn-lt"/>
                <a:cs typeface="+mn-lt"/>
              </a:rPr>
              <a:t>DROP TABLE IF EXISTS </a:t>
            </a:r>
            <a:r>
              <a:rPr lang="en-US" sz="2400" dirty="0" err="1">
                <a:solidFill>
                  <a:schemeClr val="accent2"/>
                </a:solidFill>
                <a:ea typeface="+mn-lt"/>
                <a:cs typeface="+mn-lt"/>
              </a:rPr>
              <a:t>sales.targets</a:t>
            </a:r>
            <a:r>
              <a:rPr lang="en-US" sz="2400" dirty="0">
                <a:solidFill>
                  <a:schemeClr val="accent2"/>
                </a:solidFill>
                <a:ea typeface="+mn-lt"/>
                <a:cs typeface="+mn-lt"/>
              </a:rPr>
              <a:t>;</a:t>
            </a:r>
            <a:endParaRPr lang="en-US" dirty="0">
              <a:solidFill>
                <a:schemeClr val="accent2"/>
              </a:solidFill>
              <a:cs typeface="Calibri"/>
            </a:endParaRPr>
          </a:p>
          <a:p>
            <a:pPr>
              <a:buNone/>
            </a:pPr>
            <a:r>
              <a:rPr lang="en-US" sz="2400" dirty="0">
                <a:solidFill>
                  <a:schemeClr val="accent2"/>
                </a:solidFill>
                <a:ea typeface="+mn-lt"/>
                <a:cs typeface="+mn-lt"/>
              </a:rPr>
              <a:t>CREATE TABLE </a:t>
            </a:r>
            <a:r>
              <a:rPr lang="en-US" sz="2400" err="1">
                <a:solidFill>
                  <a:schemeClr val="accent2"/>
                </a:solidFill>
                <a:ea typeface="+mn-lt"/>
                <a:cs typeface="+mn-lt"/>
              </a:rPr>
              <a:t>sales.targets</a:t>
            </a:r>
            <a:endParaRPr lang="en-US">
              <a:solidFill>
                <a:schemeClr val="accent2"/>
              </a:solidFill>
              <a:cs typeface="Calibri"/>
            </a:endParaRPr>
          </a:p>
          <a:p>
            <a:pPr>
              <a:buNone/>
            </a:pPr>
            <a:r>
              <a:rPr lang="en-US" sz="2400" dirty="0">
                <a:solidFill>
                  <a:schemeClr val="accent2"/>
                </a:solidFill>
                <a:ea typeface="+mn-lt"/>
                <a:cs typeface="+mn-lt"/>
              </a:rPr>
              <a:t>(</a:t>
            </a:r>
            <a:r>
              <a:rPr lang="en-US" sz="2400" err="1">
                <a:solidFill>
                  <a:schemeClr val="accent2"/>
                </a:solidFill>
                <a:ea typeface="+mn-lt"/>
                <a:cs typeface="+mn-lt"/>
              </a:rPr>
              <a:t>target_id</a:t>
            </a:r>
            <a:r>
              <a:rPr lang="en-US" sz="2400" dirty="0">
                <a:solidFill>
                  <a:schemeClr val="accent2"/>
                </a:solidFill>
                <a:ea typeface="+mn-lt"/>
                <a:cs typeface="+mn-lt"/>
              </a:rPr>
              <a:t> INT PRIMARY KEY, percentage DECIMAL(4, 2) NOT NULL DEFAULT 0);</a:t>
            </a:r>
            <a:endParaRPr lang="en-US" dirty="0">
              <a:solidFill>
                <a:schemeClr val="accent2"/>
              </a:solidFill>
              <a:cs typeface="Calibri"/>
            </a:endParaRPr>
          </a:p>
          <a:p>
            <a:pPr>
              <a:buNone/>
            </a:pPr>
            <a:r>
              <a:rPr lang="en-US" sz="2400" dirty="0">
                <a:solidFill>
                  <a:schemeClr val="accent2"/>
                </a:solidFill>
                <a:ea typeface="+mn-lt"/>
                <a:cs typeface="+mn-lt"/>
              </a:rPr>
              <a:t>INSERT INTO </a:t>
            </a:r>
            <a:r>
              <a:rPr lang="en-US" sz="2400" err="1">
                <a:solidFill>
                  <a:schemeClr val="accent2"/>
                </a:solidFill>
                <a:ea typeface="+mn-lt"/>
                <a:cs typeface="+mn-lt"/>
              </a:rPr>
              <a:t>sales.targets</a:t>
            </a:r>
            <a:r>
              <a:rPr lang="en-US" sz="2400" dirty="0">
                <a:solidFill>
                  <a:schemeClr val="accent2"/>
                </a:solidFill>
                <a:ea typeface="+mn-lt"/>
                <a:cs typeface="+mn-lt"/>
              </a:rPr>
              <a:t>(</a:t>
            </a:r>
            <a:r>
              <a:rPr lang="en-US" sz="2400" err="1">
                <a:solidFill>
                  <a:schemeClr val="accent2"/>
                </a:solidFill>
                <a:ea typeface="+mn-lt"/>
                <a:cs typeface="+mn-lt"/>
              </a:rPr>
              <a:t>target_id</a:t>
            </a:r>
            <a:r>
              <a:rPr lang="en-US" sz="2400" dirty="0">
                <a:solidFill>
                  <a:schemeClr val="accent2"/>
                </a:solidFill>
                <a:ea typeface="+mn-lt"/>
                <a:cs typeface="+mn-lt"/>
              </a:rPr>
              <a:t>, percentage)</a:t>
            </a:r>
            <a:endParaRPr lang="en-US">
              <a:solidFill>
                <a:schemeClr val="accent2"/>
              </a:solidFill>
              <a:cs typeface="Calibri" panose="020F0502020204030204"/>
            </a:endParaRPr>
          </a:p>
          <a:p>
            <a:pPr>
              <a:buNone/>
            </a:pPr>
            <a:r>
              <a:rPr lang="en-US" sz="2400" dirty="0">
                <a:solidFill>
                  <a:schemeClr val="accent2"/>
                </a:solidFill>
                <a:ea typeface="+mn-lt"/>
                <a:cs typeface="+mn-lt"/>
              </a:rPr>
              <a:t>VALUES (1,0.2),(2,0.3),(3,0.5),(4,0.6),(5,0.8);</a:t>
            </a:r>
            <a:endParaRPr lang="en-US" dirty="0">
              <a:solidFill>
                <a:schemeClr val="accent2"/>
              </a:solidFill>
              <a:cs typeface="Calibri"/>
            </a:endParaRPr>
          </a:p>
          <a:p>
            <a:pPr>
              <a:buNone/>
            </a:pPr>
            <a:r>
              <a:rPr lang="en-US" sz="2400" dirty="0">
                <a:solidFill>
                  <a:schemeClr val="accent2"/>
                </a:solidFill>
                <a:ea typeface="+mn-lt"/>
                <a:cs typeface="+mn-lt"/>
              </a:rPr>
              <a:t>CREATE TABLE </a:t>
            </a:r>
            <a:r>
              <a:rPr lang="en-US" sz="2400" err="1">
                <a:solidFill>
                  <a:schemeClr val="accent2"/>
                </a:solidFill>
                <a:ea typeface="+mn-lt"/>
                <a:cs typeface="+mn-lt"/>
              </a:rPr>
              <a:t>sales.commissions</a:t>
            </a:r>
            <a:endParaRPr lang="en-US">
              <a:solidFill>
                <a:schemeClr val="accent2"/>
              </a:solidFill>
              <a:cs typeface="Calibri" panose="020F0502020204030204"/>
            </a:endParaRPr>
          </a:p>
          <a:p>
            <a:pPr>
              <a:buNone/>
            </a:pPr>
            <a:r>
              <a:rPr lang="en-US" sz="2400" dirty="0">
                <a:solidFill>
                  <a:schemeClr val="accent2"/>
                </a:solidFill>
                <a:ea typeface="+mn-lt"/>
                <a:cs typeface="+mn-lt"/>
              </a:rPr>
              <a:t>(</a:t>
            </a:r>
            <a:r>
              <a:rPr lang="en-US" sz="2400" err="1">
                <a:solidFill>
                  <a:schemeClr val="accent2"/>
                </a:solidFill>
                <a:ea typeface="+mn-lt"/>
                <a:cs typeface="+mn-lt"/>
              </a:rPr>
              <a:t>staff_id</a:t>
            </a:r>
            <a:r>
              <a:rPr lang="en-US" sz="2400" dirty="0">
                <a:solidFill>
                  <a:schemeClr val="accent2"/>
                </a:solidFill>
                <a:ea typeface="+mn-lt"/>
                <a:cs typeface="+mn-lt"/>
              </a:rPr>
              <a:t> INT PRIMARY KEY, </a:t>
            </a:r>
            <a:r>
              <a:rPr lang="en-US" sz="2400" err="1">
                <a:solidFill>
                  <a:schemeClr val="accent2"/>
                </a:solidFill>
                <a:ea typeface="+mn-lt"/>
                <a:cs typeface="+mn-lt"/>
              </a:rPr>
              <a:t>target_id</a:t>
            </a:r>
            <a:r>
              <a:rPr lang="en-US" sz="2400" dirty="0">
                <a:solidFill>
                  <a:schemeClr val="accent2"/>
                </a:solidFill>
                <a:ea typeface="+mn-lt"/>
                <a:cs typeface="+mn-lt"/>
              </a:rPr>
              <a:t> INT, </a:t>
            </a:r>
            <a:r>
              <a:rPr lang="en-US" sz="2400" err="1">
                <a:solidFill>
                  <a:schemeClr val="accent2"/>
                </a:solidFill>
                <a:ea typeface="+mn-lt"/>
                <a:cs typeface="+mn-lt"/>
              </a:rPr>
              <a:t>base_amount</a:t>
            </a:r>
            <a:r>
              <a:rPr lang="en-US" sz="2400" dirty="0">
                <a:solidFill>
                  <a:schemeClr val="accent2"/>
                </a:solidFill>
                <a:ea typeface="+mn-lt"/>
                <a:cs typeface="+mn-lt"/>
              </a:rPr>
              <a:t> DECIMAL(10, 2) NOT NULL DEFAULT 0, commission DECIMAL(10, 2) NOT NULL DEFAULT 0, FOREIGN KEY(</a:t>
            </a:r>
            <a:r>
              <a:rPr lang="en-US" sz="2400" err="1">
                <a:solidFill>
                  <a:schemeClr val="accent2"/>
                </a:solidFill>
                <a:ea typeface="+mn-lt"/>
                <a:cs typeface="+mn-lt"/>
              </a:rPr>
              <a:t>target_id</a:t>
            </a:r>
            <a:r>
              <a:rPr lang="en-US" sz="2400" dirty="0">
                <a:solidFill>
                  <a:schemeClr val="accent2"/>
                </a:solidFill>
                <a:ea typeface="+mn-lt"/>
                <a:cs typeface="+mn-lt"/>
              </a:rPr>
              <a:t>) REFERENCES </a:t>
            </a:r>
            <a:r>
              <a:rPr lang="en-US" sz="2400" err="1">
                <a:solidFill>
                  <a:schemeClr val="accent2"/>
                </a:solidFill>
                <a:ea typeface="+mn-lt"/>
                <a:cs typeface="+mn-lt"/>
              </a:rPr>
              <a:t>sales.targets</a:t>
            </a:r>
            <a:r>
              <a:rPr lang="en-US" sz="2400" dirty="0">
                <a:solidFill>
                  <a:schemeClr val="accent2"/>
                </a:solidFill>
                <a:ea typeface="+mn-lt"/>
                <a:cs typeface="+mn-lt"/>
              </a:rPr>
              <a:t>(</a:t>
            </a:r>
            <a:r>
              <a:rPr lang="en-US" sz="2400" err="1">
                <a:solidFill>
                  <a:schemeClr val="accent2"/>
                </a:solidFill>
                <a:ea typeface="+mn-lt"/>
                <a:cs typeface="+mn-lt"/>
              </a:rPr>
              <a:t>target_id</a:t>
            </a:r>
            <a:r>
              <a:rPr lang="en-US" sz="2400" dirty="0">
                <a:solidFill>
                  <a:schemeClr val="accent2"/>
                </a:solidFill>
                <a:ea typeface="+mn-lt"/>
                <a:cs typeface="+mn-lt"/>
              </a:rPr>
              <a:t>), FOREIGN KEY(</a:t>
            </a:r>
            <a:r>
              <a:rPr lang="en-US" sz="2400" err="1">
                <a:solidFill>
                  <a:schemeClr val="accent2"/>
                </a:solidFill>
                <a:ea typeface="+mn-lt"/>
                <a:cs typeface="+mn-lt"/>
              </a:rPr>
              <a:t>staff_id</a:t>
            </a:r>
            <a:r>
              <a:rPr lang="en-US" sz="2400" dirty="0">
                <a:solidFill>
                  <a:schemeClr val="accent2"/>
                </a:solidFill>
                <a:ea typeface="+mn-lt"/>
                <a:cs typeface="+mn-lt"/>
              </a:rPr>
              <a:t>) REFERENCES </a:t>
            </a:r>
            <a:r>
              <a:rPr lang="en-US" sz="2400" err="1">
                <a:solidFill>
                  <a:schemeClr val="accent2"/>
                </a:solidFill>
                <a:ea typeface="+mn-lt"/>
                <a:cs typeface="+mn-lt"/>
              </a:rPr>
              <a:t>sales.staffs</a:t>
            </a:r>
            <a:r>
              <a:rPr lang="en-US" sz="2400" dirty="0">
                <a:solidFill>
                  <a:schemeClr val="accent2"/>
                </a:solidFill>
                <a:ea typeface="+mn-lt"/>
                <a:cs typeface="+mn-lt"/>
              </a:rPr>
              <a:t>(</a:t>
            </a:r>
            <a:r>
              <a:rPr lang="en-US" sz="2400" err="1">
                <a:solidFill>
                  <a:schemeClr val="accent2"/>
                </a:solidFill>
                <a:ea typeface="+mn-lt"/>
                <a:cs typeface="+mn-lt"/>
              </a:rPr>
              <a:t>staff_id</a:t>
            </a:r>
            <a:r>
              <a:rPr lang="en-US" sz="2400" dirty="0">
                <a:solidFill>
                  <a:schemeClr val="accent2"/>
                </a:solidFill>
                <a:ea typeface="+mn-lt"/>
                <a:cs typeface="+mn-lt"/>
              </a:rPr>
              <a:t>),);</a:t>
            </a:r>
            <a:br>
              <a:rPr lang="en-US" dirty="0">
                <a:solidFill>
                  <a:schemeClr val="accent2"/>
                </a:solidFill>
              </a:rPr>
            </a:br>
            <a:endParaRPr lang="en-US" dirty="0">
              <a:solidFill>
                <a:schemeClr val="accent2"/>
              </a:solidFill>
              <a:cs typeface="Calibri"/>
            </a:endParaRPr>
          </a:p>
          <a:p>
            <a:pPr>
              <a:buNone/>
            </a:pPr>
            <a:r>
              <a:rPr lang="en-US" sz="2400" dirty="0">
                <a:solidFill>
                  <a:schemeClr val="accent2"/>
                </a:solidFill>
                <a:ea typeface="+mn-lt"/>
                <a:cs typeface="+mn-lt"/>
              </a:rPr>
              <a:t>INSERT INTO </a:t>
            </a:r>
            <a:r>
              <a:rPr lang="en-US" sz="2400" err="1">
                <a:solidFill>
                  <a:schemeClr val="accent2"/>
                </a:solidFill>
                <a:ea typeface="+mn-lt"/>
                <a:cs typeface="+mn-lt"/>
              </a:rPr>
              <a:t>sales.commissions</a:t>
            </a:r>
            <a:r>
              <a:rPr lang="en-US" sz="2400" dirty="0">
                <a:solidFill>
                  <a:schemeClr val="accent2"/>
                </a:solidFill>
                <a:ea typeface="+mn-lt"/>
                <a:cs typeface="+mn-lt"/>
              </a:rPr>
              <a:t>(</a:t>
            </a:r>
            <a:r>
              <a:rPr lang="en-US" sz="2400" err="1">
                <a:solidFill>
                  <a:schemeClr val="accent2"/>
                </a:solidFill>
                <a:ea typeface="+mn-lt"/>
                <a:cs typeface="+mn-lt"/>
              </a:rPr>
              <a:t>staff_id</a:t>
            </a:r>
            <a:r>
              <a:rPr lang="en-US" sz="2400" dirty="0">
                <a:solidFill>
                  <a:schemeClr val="accent2"/>
                </a:solidFill>
                <a:ea typeface="+mn-lt"/>
                <a:cs typeface="+mn-lt"/>
              </a:rPr>
              <a:t>, </a:t>
            </a:r>
            <a:r>
              <a:rPr lang="en-US" sz="2400" err="1">
                <a:solidFill>
                  <a:schemeClr val="accent2"/>
                </a:solidFill>
                <a:ea typeface="+mn-lt"/>
                <a:cs typeface="+mn-lt"/>
              </a:rPr>
              <a:t>base_amount</a:t>
            </a:r>
            <a:r>
              <a:rPr lang="en-US" sz="2400" dirty="0">
                <a:solidFill>
                  <a:schemeClr val="accent2"/>
                </a:solidFill>
                <a:ea typeface="+mn-lt"/>
                <a:cs typeface="+mn-lt"/>
              </a:rPr>
              <a:t>, </a:t>
            </a:r>
            <a:r>
              <a:rPr lang="en-US" sz="2400" err="1">
                <a:solidFill>
                  <a:schemeClr val="accent2"/>
                </a:solidFill>
                <a:ea typeface="+mn-lt"/>
                <a:cs typeface="+mn-lt"/>
              </a:rPr>
              <a:t>target_id</a:t>
            </a:r>
            <a:r>
              <a:rPr lang="en-US" sz="2400" dirty="0">
                <a:solidFill>
                  <a:schemeClr val="accent2"/>
                </a:solidFill>
                <a:ea typeface="+mn-lt"/>
                <a:cs typeface="+mn-lt"/>
              </a:rPr>
              <a:t>)</a:t>
            </a:r>
            <a:endParaRPr lang="en-US" dirty="0">
              <a:solidFill>
                <a:schemeClr val="accent2"/>
              </a:solidFill>
              <a:cs typeface="Calibri"/>
            </a:endParaRPr>
          </a:p>
          <a:p>
            <a:pPr>
              <a:buNone/>
            </a:pPr>
            <a:r>
              <a:rPr lang="en-US" sz="2400" dirty="0">
                <a:solidFill>
                  <a:schemeClr val="accent2"/>
                </a:solidFill>
                <a:ea typeface="+mn-lt"/>
                <a:cs typeface="+mn-lt"/>
              </a:rPr>
              <a:t>VALUES (1,100000,2),(2,120000,1),(3,80000,3),(4,900000,4),(5,950000,5);</a:t>
            </a:r>
            <a:endParaRPr lang="en-US" dirty="0">
              <a:solidFill>
                <a:schemeClr val="accent2"/>
              </a:solidFill>
              <a:cs typeface="Calibri"/>
            </a:endParaRPr>
          </a:p>
          <a:p>
            <a:pPr>
              <a:buNone/>
            </a:pPr>
            <a:endParaRPr lang="en-US" dirty="0">
              <a:solidFill>
                <a:schemeClr val="accent2"/>
              </a:solidFill>
              <a:cs typeface="Calibri"/>
            </a:endParaRPr>
          </a:p>
          <a:p>
            <a:pPr>
              <a:buNone/>
            </a:pPr>
            <a:r>
              <a:rPr lang="en-US" sz="2400" dirty="0">
                <a:solidFill>
                  <a:schemeClr val="accent2"/>
                </a:solidFill>
                <a:ea typeface="+mn-lt"/>
                <a:cs typeface="+mn-lt"/>
              </a:rPr>
              <a:t>UPDATE </a:t>
            </a:r>
            <a:r>
              <a:rPr lang="en-US" sz="2400" err="1">
                <a:solidFill>
                  <a:schemeClr val="accent2"/>
                </a:solidFill>
                <a:ea typeface="+mn-lt"/>
                <a:cs typeface="+mn-lt"/>
              </a:rPr>
              <a:t>sales.commissions</a:t>
            </a:r>
            <a:endParaRPr lang="en-US">
              <a:solidFill>
                <a:schemeClr val="accent2"/>
              </a:solidFill>
              <a:cs typeface="Calibri"/>
            </a:endParaRPr>
          </a:p>
          <a:p>
            <a:pPr>
              <a:buNone/>
            </a:pPr>
            <a:r>
              <a:rPr lang="en-US" sz="2400" dirty="0">
                <a:solidFill>
                  <a:schemeClr val="accent2"/>
                </a:solidFill>
                <a:ea typeface="+mn-lt"/>
                <a:cs typeface="+mn-lt"/>
              </a:rPr>
              <a:t>SET </a:t>
            </a:r>
            <a:r>
              <a:rPr lang="en-US" sz="2400" err="1">
                <a:solidFill>
                  <a:schemeClr val="accent2"/>
                </a:solidFill>
                <a:ea typeface="+mn-lt"/>
                <a:cs typeface="+mn-lt"/>
              </a:rPr>
              <a:t>sales.commissions.commission</a:t>
            </a:r>
            <a:r>
              <a:rPr lang="en-US" sz="2400" dirty="0">
                <a:solidFill>
                  <a:schemeClr val="accent2"/>
                </a:solidFill>
                <a:ea typeface="+mn-lt"/>
                <a:cs typeface="+mn-lt"/>
              </a:rPr>
              <a:t> = </a:t>
            </a:r>
            <a:r>
              <a:rPr lang="en-US" sz="2400" err="1">
                <a:solidFill>
                  <a:schemeClr val="accent2"/>
                </a:solidFill>
                <a:ea typeface="+mn-lt"/>
                <a:cs typeface="+mn-lt"/>
              </a:rPr>
              <a:t>c.base_amount</a:t>
            </a:r>
            <a:r>
              <a:rPr lang="en-US" sz="2400" dirty="0">
                <a:solidFill>
                  <a:schemeClr val="accent2"/>
                </a:solidFill>
                <a:ea typeface="+mn-lt"/>
                <a:cs typeface="+mn-lt"/>
              </a:rPr>
              <a:t> * </a:t>
            </a:r>
            <a:r>
              <a:rPr lang="en-US" sz="2400" err="1">
                <a:solidFill>
                  <a:schemeClr val="accent2"/>
                </a:solidFill>
                <a:ea typeface="+mn-lt"/>
                <a:cs typeface="+mn-lt"/>
              </a:rPr>
              <a:t>t.percentage</a:t>
            </a:r>
            <a:endParaRPr lang="en-US">
              <a:solidFill>
                <a:schemeClr val="accent2"/>
              </a:solidFill>
              <a:cs typeface="Calibri"/>
            </a:endParaRPr>
          </a:p>
          <a:p>
            <a:pPr>
              <a:buNone/>
            </a:pPr>
            <a:r>
              <a:rPr lang="en-US" sz="2400" dirty="0">
                <a:solidFill>
                  <a:schemeClr val="accent2"/>
                </a:solidFill>
                <a:ea typeface="+mn-lt"/>
                <a:cs typeface="+mn-lt"/>
              </a:rPr>
              <a:t>FROM </a:t>
            </a:r>
            <a:r>
              <a:rPr lang="en-US" sz="2400" err="1">
                <a:solidFill>
                  <a:schemeClr val="accent2"/>
                </a:solidFill>
                <a:ea typeface="+mn-lt"/>
                <a:cs typeface="+mn-lt"/>
              </a:rPr>
              <a:t>sales.commissions</a:t>
            </a:r>
            <a:r>
              <a:rPr lang="en-US" sz="2400" dirty="0">
                <a:solidFill>
                  <a:schemeClr val="accent2"/>
                </a:solidFill>
                <a:ea typeface="+mn-lt"/>
                <a:cs typeface="+mn-lt"/>
              </a:rPr>
              <a:t> c INNER JOIN </a:t>
            </a:r>
            <a:r>
              <a:rPr lang="en-US" sz="2400" err="1">
                <a:solidFill>
                  <a:schemeClr val="accent2"/>
                </a:solidFill>
                <a:ea typeface="+mn-lt"/>
                <a:cs typeface="+mn-lt"/>
              </a:rPr>
              <a:t>sales.targets</a:t>
            </a:r>
            <a:r>
              <a:rPr lang="en-US" sz="2400" dirty="0">
                <a:solidFill>
                  <a:schemeClr val="accent2"/>
                </a:solidFill>
                <a:ea typeface="+mn-lt"/>
                <a:cs typeface="+mn-lt"/>
              </a:rPr>
              <a:t> t ON </a:t>
            </a:r>
            <a:r>
              <a:rPr lang="en-US" sz="2400" err="1">
                <a:solidFill>
                  <a:schemeClr val="accent2"/>
                </a:solidFill>
                <a:ea typeface="+mn-lt"/>
                <a:cs typeface="+mn-lt"/>
              </a:rPr>
              <a:t>c.target_id</a:t>
            </a:r>
            <a:r>
              <a:rPr lang="en-US" sz="2400" dirty="0">
                <a:solidFill>
                  <a:schemeClr val="accent2"/>
                </a:solidFill>
                <a:ea typeface="+mn-lt"/>
                <a:cs typeface="+mn-lt"/>
              </a:rPr>
              <a:t> = </a:t>
            </a:r>
            <a:r>
              <a:rPr lang="en-US" sz="2400" err="1">
                <a:solidFill>
                  <a:schemeClr val="accent2"/>
                </a:solidFill>
                <a:ea typeface="+mn-lt"/>
                <a:cs typeface="+mn-lt"/>
              </a:rPr>
              <a:t>t.target_id</a:t>
            </a:r>
            <a:r>
              <a:rPr lang="en-US" sz="2400" dirty="0">
                <a:solidFill>
                  <a:schemeClr val="accent2"/>
                </a:solidFill>
                <a:ea typeface="+mn-lt"/>
                <a:cs typeface="+mn-lt"/>
              </a:rPr>
              <a:t>;</a:t>
            </a:r>
            <a:endParaRPr lang="en-US" dirty="0">
              <a:solidFill>
                <a:schemeClr val="accent2"/>
              </a:solidFill>
              <a:cs typeface="Calibri"/>
            </a:endParaRPr>
          </a:p>
          <a:p>
            <a:pPr>
              <a:buNone/>
            </a:pPr>
            <a:endParaRPr lang="en-US" dirty="0">
              <a:solidFill>
                <a:schemeClr val="accent2"/>
              </a:solidFill>
              <a:cs typeface="Calibri"/>
            </a:endParaRPr>
          </a:p>
          <a:p>
            <a:pPr>
              <a:buNone/>
            </a:pPr>
            <a:r>
              <a:rPr lang="en-US" sz="2400" dirty="0">
                <a:solidFill>
                  <a:schemeClr val="accent2"/>
                </a:solidFill>
                <a:ea typeface="+mn-lt"/>
                <a:cs typeface="+mn-lt"/>
              </a:rPr>
              <a:t>SELECT * FROM </a:t>
            </a:r>
            <a:r>
              <a:rPr lang="en-US" sz="2400" err="1">
                <a:solidFill>
                  <a:schemeClr val="accent2"/>
                </a:solidFill>
                <a:ea typeface="+mn-lt"/>
                <a:cs typeface="+mn-lt"/>
              </a:rPr>
              <a:t>sales.commissions</a:t>
            </a:r>
            <a:r>
              <a:rPr lang="en-US" sz="2400" dirty="0">
                <a:solidFill>
                  <a:schemeClr val="accent2"/>
                </a:solidFill>
                <a:ea typeface="+mn-lt"/>
                <a:cs typeface="+mn-lt"/>
              </a:rPr>
              <a:t>;</a:t>
            </a:r>
            <a:endParaRPr lang="en-US" dirty="0">
              <a:solidFill>
                <a:schemeClr val="accent2"/>
              </a:solidFill>
              <a:cs typeface="Calibri"/>
            </a:endParaRPr>
          </a:p>
          <a:p>
            <a:pPr>
              <a:buNone/>
            </a:pPr>
            <a:br>
              <a:rPr lang="en-US" dirty="0"/>
            </a:br>
            <a:br>
              <a:rPr lang="en-US" dirty="0"/>
            </a:br>
            <a:br>
              <a:rPr lang="en-US" dirty="0"/>
            </a:br>
            <a:endParaRPr lang="en-US" dirty="0">
              <a:solidFill>
                <a:schemeClr val="accent2"/>
              </a:solidFill>
              <a:cs typeface="Calibri"/>
            </a:endParaRPr>
          </a:p>
          <a:p>
            <a:pPr marL="0" indent="0">
              <a:buNone/>
            </a:pPr>
            <a:endParaRPr lang="en-US" sz="2400" dirty="0">
              <a:solidFill>
                <a:schemeClr val="accent2"/>
              </a:solidFill>
              <a:cs typeface="Calibri" panose="020F0502020204030204"/>
            </a:endParaRPr>
          </a:p>
        </p:txBody>
      </p:sp>
    </p:spTree>
    <p:extLst>
      <p:ext uri="{BB962C8B-B14F-4D97-AF65-F5344CB8AC3E}">
        <p14:creationId xmlns:p14="http://schemas.microsoft.com/office/powerpoint/2010/main" val="1295999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08B7C-EBD2-41D1-B789-DFC6ED9289D3}"/>
              </a:ext>
            </a:extLst>
          </p:cNvPr>
          <p:cNvSpPr>
            <a:spLocks noGrp="1"/>
          </p:cNvSpPr>
          <p:nvPr>
            <p:ph type="title"/>
          </p:nvPr>
        </p:nvSpPr>
        <p:spPr>
          <a:xfrm>
            <a:off x="1653363" y="365760"/>
            <a:ext cx="9367203" cy="1188720"/>
          </a:xfrm>
        </p:spPr>
        <p:txBody>
          <a:bodyPr>
            <a:normAutofit/>
          </a:bodyPr>
          <a:lstStyle/>
          <a:p>
            <a:r>
              <a:rPr lang="en-US" b="1" dirty="0">
                <a:ea typeface="+mj-lt"/>
                <a:cs typeface="+mj-lt"/>
              </a:rPr>
              <a:t>                DELETE STATEMENT</a:t>
            </a:r>
            <a:endParaRPr lang="en-US" dirty="0">
              <a:ea typeface="+mj-lt"/>
              <a:cs typeface="+mj-lt"/>
            </a:endParaRPr>
          </a:p>
          <a:p>
            <a:endParaRPr lang="en-US" b="1" dirty="0">
              <a:cs typeface="Calibri Light"/>
            </a:endParaRP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F4216E8-603C-45A3-A3F3-5B68337A5A70}"/>
              </a:ext>
            </a:extLst>
          </p:cNvPr>
          <p:cNvSpPr>
            <a:spLocks noGrp="1"/>
          </p:cNvSpPr>
          <p:nvPr>
            <p:ph idx="1"/>
          </p:nvPr>
        </p:nvSpPr>
        <p:spPr>
          <a:xfrm>
            <a:off x="1092646" y="1687444"/>
            <a:ext cx="10991845" cy="5163079"/>
          </a:xfrm>
        </p:spPr>
        <p:txBody>
          <a:bodyPr anchor="t">
            <a:normAutofit lnSpcReduction="10000"/>
          </a:bodyPr>
          <a:lstStyle/>
          <a:p>
            <a:pPr algn="just"/>
            <a:r>
              <a:rPr lang="en-US" sz="2400" dirty="0">
                <a:ea typeface="+mn-lt"/>
                <a:cs typeface="+mn-lt"/>
              </a:rPr>
              <a:t>The SQL DELETE Query is used to delete the existing records from a table.</a:t>
            </a:r>
            <a:endParaRPr lang="en-US" sz="2400" dirty="0">
              <a:cs typeface="Calibri" panose="020F0502020204030204"/>
            </a:endParaRPr>
          </a:p>
          <a:p>
            <a:pPr algn="just"/>
            <a:r>
              <a:rPr lang="en-US" sz="2400" dirty="0">
                <a:ea typeface="+mn-lt"/>
                <a:cs typeface="+mn-lt"/>
              </a:rPr>
              <a:t>You can use the WHERE clause with a DELETE query to delete the selected rows, otherwise all the records would be deleted.</a:t>
            </a:r>
            <a:endParaRPr lang="en-US" dirty="0"/>
          </a:p>
          <a:p>
            <a:r>
              <a:rPr lang="en-US" sz="2400" dirty="0">
                <a:ea typeface="+mn-lt"/>
                <a:cs typeface="+mn-lt"/>
              </a:rPr>
              <a:t>The basic syntax of the DELETE query with the WHERE clause is as follows −</a:t>
            </a:r>
          </a:p>
          <a:p>
            <a:pPr marL="0" indent="0">
              <a:buNone/>
            </a:pPr>
            <a:endParaRPr lang="en-US" sz="2400" dirty="0">
              <a:ea typeface="+mn-lt"/>
              <a:cs typeface="+mn-lt"/>
            </a:endParaRPr>
          </a:p>
          <a:p>
            <a:pPr>
              <a:buFont typeface="Wingdings" panose="020B0604020202020204" pitchFamily="34" charset="0"/>
              <a:buChar char="§"/>
            </a:pPr>
            <a:r>
              <a:rPr lang="en-US" sz="2400" b="1" dirty="0">
                <a:ea typeface="+mn-lt"/>
                <a:cs typeface="+mn-lt"/>
              </a:rPr>
              <a:t>DELETE FROM table_name
WHERE [condition];</a:t>
            </a:r>
          </a:p>
          <a:p>
            <a:pPr>
              <a:buFont typeface="Wingdings" panose="020B0604020202020204" pitchFamily="34" charset="0"/>
              <a:buChar char="§"/>
            </a:pPr>
            <a:endParaRPr lang="en-US" sz="2400" b="1" dirty="0">
              <a:cs typeface="Calibri" panose="020F0502020204030204"/>
            </a:endParaRPr>
          </a:p>
          <a:p>
            <a:r>
              <a:rPr lang="en-US" sz="2400" dirty="0">
                <a:ea typeface="+mn-lt"/>
                <a:cs typeface="+mn-lt"/>
              </a:rPr>
              <a:t>You can combine N number of conditions using AND or </a:t>
            </a:r>
            <a:r>
              <a:rPr lang="en-US" sz="2400" dirty="0" err="1">
                <a:ea typeface="+mn-lt"/>
                <a:cs typeface="+mn-lt"/>
              </a:rPr>
              <a:t>OR</a:t>
            </a:r>
            <a:r>
              <a:rPr lang="en-US" sz="2400" dirty="0">
                <a:ea typeface="+mn-lt"/>
                <a:cs typeface="+mn-lt"/>
              </a:rPr>
              <a:t> operators.</a:t>
            </a:r>
            <a:endParaRPr lang="en-US" sz="2400" dirty="0">
              <a:cs typeface="Calibri" panose="020F0502020204030204"/>
            </a:endParaRPr>
          </a:p>
          <a:p>
            <a:r>
              <a:rPr lang="en-US" sz="2400" dirty="0">
                <a:cs typeface="Calibri" panose="020F0502020204030204"/>
              </a:rPr>
              <a:t>In the case you want to delete all the records, the syntax would be-</a:t>
            </a:r>
          </a:p>
          <a:p>
            <a:pPr marL="0" indent="0">
              <a:buNone/>
            </a:pPr>
            <a:endParaRPr lang="en-US" sz="2400" dirty="0">
              <a:ea typeface="+mn-lt"/>
              <a:cs typeface="+mn-lt"/>
            </a:endParaRPr>
          </a:p>
          <a:p>
            <a:pPr>
              <a:buFont typeface="Wingdings" panose="020B0604020202020204" pitchFamily="34" charset="0"/>
              <a:buChar char="q"/>
            </a:pPr>
            <a:r>
              <a:rPr lang="en-US" sz="2400" b="1" dirty="0">
                <a:ea typeface="+mn-lt"/>
                <a:cs typeface="+mn-lt"/>
              </a:rPr>
              <a:t>DELETE FROM </a:t>
            </a:r>
            <a:r>
              <a:rPr lang="en-US" sz="2400" b="1" dirty="0" err="1">
                <a:ea typeface="+mn-lt"/>
                <a:cs typeface="+mn-lt"/>
              </a:rPr>
              <a:t>table_name</a:t>
            </a:r>
            <a:r>
              <a:rPr lang="en-US" sz="2400" b="1" dirty="0">
                <a:ea typeface="+mn-lt"/>
                <a:cs typeface="+mn-lt"/>
              </a:rPr>
              <a:t>;</a:t>
            </a:r>
            <a:endParaRPr lang="en-US" sz="2400" b="1" dirty="0">
              <a:cs typeface="Calibri" panose="020F0502020204030204"/>
            </a:endParaRPr>
          </a:p>
          <a:p>
            <a:pPr marL="0" indent="0">
              <a:buNone/>
            </a:pPr>
            <a:endParaRPr lang="en-US" sz="2400" b="1" dirty="0">
              <a:cs typeface="Calibri" panose="020F0502020204030204"/>
            </a:endParaRPr>
          </a:p>
          <a:p>
            <a:endParaRPr lang="en-US" sz="2400" b="1" dirty="0">
              <a:cs typeface="Calibri" panose="020F0502020204030204"/>
            </a:endParaRPr>
          </a:p>
        </p:txBody>
      </p:sp>
    </p:spTree>
    <p:extLst>
      <p:ext uri="{BB962C8B-B14F-4D97-AF65-F5344CB8AC3E}">
        <p14:creationId xmlns:p14="http://schemas.microsoft.com/office/powerpoint/2010/main" val="3581514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08B7C-EBD2-41D1-B789-DFC6ED9289D3}"/>
              </a:ext>
            </a:extLst>
          </p:cNvPr>
          <p:cNvSpPr>
            <a:spLocks noGrp="1"/>
          </p:cNvSpPr>
          <p:nvPr>
            <p:ph type="title"/>
          </p:nvPr>
        </p:nvSpPr>
        <p:spPr>
          <a:xfrm>
            <a:off x="1653363" y="365760"/>
            <a:ext cx="9367203" cy="1188720"/>
          </a:xfrm>
        </p:spPr>
        <p:txBody>
          <a:bodyPr>
            <a:normAutofit/>
          </a:bodyPr>
          <a:lstStyle/>
          <a:p>
            <a:r>
              <a:rPr lang="en-US" b="1" dirty="0">
                <a:ea typeface="+mj-lt"/>
                <a:cs typeface="+mj-lt"/>
              </a:rPr>
              <a:t>                DELETE STATEMENT Demo:</a:t>
            </a:r>
            <a:endParaRPr lang="en-US" dirty="0">
              <a:ea typeface="+mj-lt"/>
              <a:cs typeface="+mj-lt"/>
            </a:endParaRPr>
          </a:p>
          <a:p>
            <a:endParaRPr lang="en-US" b="1" dirty="0">
              <a:cs typeface="Calibri Light"/>
            </a:endParaRP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F4216E8-603C-45A3-A3F3-5B68337A5A70}"/>
              </a:ext>
            </a:extLst>
          </p:cNvPr>
          <p:cNvSpPr>
            <a:spLocks noGrp="1"/>
          </p:cNvSpPr>
          <p:nvPr>
            <p:ph idx="1"/>
          </p:nvPr>
        </p:nvSpPr>
        <p:spPr>
          <a:xfrm>
            <a:off x="1092646" y="1687444"/>
            <a:ext cx="10991845" cy="5163079"/>
          </a:xfrm>
          <a:solidFill>
            <a:schemeClr val="tx1"/>
          </a:solidFill>
        </p:spPr>
        <p:txBody>
          <a:bodyPr anchor="t">
            <a:normAutofit/>
          </a:bodyPr>
          <a:lstStyle/>
          <a:p>
            <a:pPr algn="just">
              <a:buNone/>
            </a:pPr>
            <a:r>
              <a:rPr lang="en-US" sz="2400" dirty="0">
                <a:solidFill>
                  <a:schemeClr val="accent2"/>
                </a:solidFill>
                <a:ea typeface="+mn-lt"/>
                <a:cs typeface="+mn-lt"/>
              </a:rPr>
              <a:t>DELETE</a:t>
            </a:r>
            <a:endParaRPr lang="en-US" dirty="0">
              <a:solidFill>
                <a:schemeClr val="accent2"/>
              </a:solidFill>
              <a:cs typeface="Calibri"/>
            </a:endParaRPr>
          </a:p>
          <a:p>
            <a:pPr algn="just">
              <a:buNone/>
            </a:pPr>
            <a:r>
              <a:rPr lang="en-US" sz="2400" dirty="0">
                <a:solidFill>
                  <a:schemeClr val="accent2"/>
                </a:solidFill>
                <a:ea typeface="+mn-lt"/>
                <a:cs typeface="+mn-lt"/>
              </a:rPr>
              <a:t>FROM</a:t>
            </a:r>
            <a:endParaRPr lang="en-US" dirty="0">
              <a:solidFill>
                <a:schemeClr val="accent2"/>
              </a:solidFill>
              <a:cs typeface="Calibri"/>
            </a:endParaRPr>
          </a:p>
          <a:p>
            <a:pPr algn="just">
              <a:buNone/>
            </a:pPr>
            <a:r>
              <a:rPr lang="en-US" sz="2400" dirty="0">
                <a:solidFill>
                  <a:schemeClr val="accent2"/>
                </a:solidFill>
                <a:ea typeface="+mn-lt"/>
                <a:cs typeface="+mn-lt"/>
              </a:rPr>
              <a:t>    </a:t>
            </a:r>
            <a:r>
              <a:rPr lang="en-US" sz="2400" dirty="0" err="1">
                <a:solidFill>
                  <a:schemeClr val="accent2"/>
                </a:solidFill>
                <a:ea typeface="+mn-lt"/>
                <a:cs typeface="+mn-lt"/>
              </a:rPr>
              <a:t>production.product_history</a:t>
            </a:r>
            <a:endParaRPr lang="en-US" dirty="0" err="1">
              <a:solidFill>
                <a:schemeClr val="accent2"/>
              </a:solidFill>
              <a:cs typeface="Calibri"/>
            </a:endParaRPr>
          </a:p>
          <a:p>
            <a:pPr algn="just">
              <a:buNone/>
            </a:pPr>
            <a:r>
              <a:rPr lang="en-US" sz="2400" dirty="0">
                <a:solidFill>
                  <a:schemeClr val="accent2"/>
                </a:solidFill>
                <a:ea typeface="+mn-lt"/>
                <a:cs typeface="+mn-lt"/>
              </a:rPr>
              <a:t>WHERE</a:t>
            </a:r>
            <a:endParaRPr lang="en-US" dirty="0">
              <a:solidFill>
                <a:schemeClr val="accent2"/>
              </a:solidFill>
              <a:cs typeface="Calibri"/>
            </a:endParaRPr>
          </a:p>
          <a:p>
            <a:pPr algn="just">
              <a:buNone/>
            </a:pPr>
            <a:r>
              <a:rPr lang="en-US" sz="2400" dirty="0">
                <a:solidFill>
                  <a:schemeClr val="accent2"/>
                </a:solidFill>
                <a:ea typeface="+mn-lt"/>
                <a:cs typeface="+mn-lt"/>
              </a:rPr>
              <a:t>    </a:t>
            </a:r>
            <a:r>
              <a:rPr lang="en-US" sz="2400" dirty="0" err="1">
                <a:solidFill>
                  <a:schemeClr val="accent2"/>
                </a:solidFill>
                <a:ea typeface="+mn-lt"/>
                <a:cs typeface="+mn-lt"/>
              </a:rPr>
              <a:t>model_year</a:t>
            </a:r>
            <a:r>
              <a:rPr lang="en-US" sz="2400" dirty="0">
                <a:solidFill>
                  <a:schemeClr val="accent2"/>
                </a:solidFill>
                <a:ea typeface="+mn-lt"/>
                <a:cs typeface="+mn-lt"/>
              </a:rPr>
              <a:t> = 2017;</a:t>
            </a:r>
            <a:endParaRPr lang="en-US" dirty="0">
              <a:solidFill>
                <a:schemeClr val="accent2"/>
              </a:solidFill>
              <a:cs typeface="Calibri"/>
            </a:endParaRPr>
          </a:p>
          <a:p>
            <a:pPr algn="just">
              <a:buNone/>
            </a:pPr>
            <a:r>
              <a:rPr lang="en-US" sz="2400" dirty="0">
                <a:solidFill>
                  <a:schemeClr val="accent2"/>
                </a:solidFill>
                <a:cs typeface="Calibri"/>
              </a:rPr>
              <a:t>===============================</a:t>
            </a:r>
          </a:p>
          <a:p>
            <a:pPr algn="just">
              <a:buNone/>
            </a:pPr>
            <a:r>
              <a:rPr lang="en-US" sz="2400" dirty="0">
                <a:solidFill>
                  <a:schemeClr val="accent2"/>
                </a:solidFill>
                <a:ea typeface="+mn-lt"/>
                <a:cs typeface="+mn-lt"/>
              </a:rPr>
              <a:t>DELETE FROM  </a:t>
            </a:r>
            <a:r>
              <a:rPr lang="en-US" sz="2400" dirty="0" err="1">
                <a:solidFill>
                  <a:schemeClr val="accent2"/>
                </a:solidFill>
                <a:ea typeface="+mn-lt"/>
                <a:cs typeface="+mn-lt"/>
              </a:rPr>
              <a:t>production.product_history</a:t>
            </a:r>
            <a:r>
              <a:rPr lang="en-US" sz="2400" dirty="0">
                <a:solidFill>
                  <a:schemeClr val="accent2"/>
                </a:solidFill>
                <a:ea typeface="+mn-lt"/>
                <a:cs typeface="+mn-lt"/>
              </a:rPr>
              <a:t>;</a:t>
            </a:r>
            <a:endParaRPr lang="en-US" dirty="0">
              <a:solidFill>
                <a:schemeClr val="accent2"/>
              </a:solidFill>
              <a:cs typeface="Calibri"/>
            </a:endParaRPr>
          </a:p>
          <a:p>
            <a:pPr algn="just">
              <a:buNone/>
            </a:pPr>
            <a:endParaRPr lang="en-US" dirty="0">
              <a:solidFill>
                <a:schemeClr val="accent2"/>
              </a:solidFill>
              <a:cs typeface="Calibri"/>
            </a:endParaRPr>
          </a:p>
          <a:p>
            <a:pPr algn="just">
              <a:buNone/>
            </a:pPr>
            <a:endParaRPr lang="en-US" dirty="0">
              <a:solidFill>
                <a:schemeClr val="accent2"/>
              </a:solidFill>
              <a:cs typeface="Calibri"/>
            </a:endParaRPr>
          </a:p>
          <a:p>
            <a:pPr algn="just">
              <a:buNone/>
            </a:pPr>
            <a:endParaRPr lang="en-US" sz="2400" dirty="0">
              <a:solidFill>
                <a:schemeClr val="accent2"/>
              </a:solidFill>
              <a:cs typeface="Calibri" panose="020F0502020204030204"/>
            </a:endParaRPr>
          </a:p>
          <a:p>
            <a:pPr algn="just">
              <a:buNone/>
            </a:pPr>
            <a:endParaRPr lang="en-US" sz="2400" dirty="0">
              <a:solidFill>
                <a:schemeClr val="accent2"/>
              </a:solidFill>
              <a:cs typeface="Calibri" panose="020F0502020204030204"/>
            </a:endParaRPr>
          </a:p>
          <a:p>
            <a:pPr algn="just">
              <a:buNone/>
            </a:pPr>
            <a:endParaRPr lang="en-US">
              <a:cs typeface="Calibri" panose="020F0502020204030204"/>
            </a:endParaRPr>
          </a:p>
          <a:p>
            <a:pPr algn="just">
              <a:buNone/>
            </a:pPr>
            <a:endParaRPr lang="en-US">
              <a:cs typeface="Calibri" panose="020F0502020204030204"/>
            </a:endParaRPr>
          </a:p>
          <a:p>
            <a:pPr algn="just">
              <a:buNone/>
            </a:pPr>
            <a:endParaRPr lang="en-US" sz="2400" dirty="0">
              <a:cs typeface="Calibri" panose="020F0502020204030204"/>
            </a:endParaRPr>
          </a:p>
        </p:txBody>
      </p:sp>
    </p:spTree>
    <p:extLst>
      <p:ext uri="{BB962C8B-B14F-4D97-AF65-F5344CB8AC3E}">
        <p14:creationId xmlns:p14="http://schemas.microsoft.com/office/powerpoint/2010/main" val="1402445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08B7C-EBD2-41D1-B789-DFC6ED9289D3}"/>
              </a:ext>
            </a:extLst>
          </p:cNvPr>
          <p:cNvSpPr>
            <a:spLocks noGrp="1"/>
          </p:cNvSpPr>
          <p:nvPr>
            <p:ph type="title"/>
          </p:nvPr>
        </p:nvSpPr>
        <p:spPr>
          <a:xfrm>
            <a:off x="1653363" y="365760"/>
            <a:ext cx="9367203" cy="1188720"/>
          </a:xfrm>
        </p:spPr>
        <p:txBody>
          <a:bodyPr>
            <a:normAutofit/>
          </a:bodyPr>
          <a:lstStyle/>
          <a:p>
            <a:r>
              <a:rPr lang="en-US" b="1" dirty="0">
                <a:ea typeface="+mj-lt"/>
                <a:cs typeface="+mj-lt"/>
              </a:rPr>
              <a:t>                MERGE STATEMENT</a:t>
            </a:r>
            <a:endParaRPr lang="en-US" dirty="0">
              <a:ea typeface="+mj-lt"/>
              <a:cs typeface="+mj-lt"/>
            </a:endParaRPr>
          </a:p>
          <a:p>
            <a:endParaRPr lang="en-US" b="1" dirty="0">
              <a:cs typeface="Calibri Light"/>
            </a:endParaRP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F4216E8-603C-45A3-A3F3-5B68337A5A70}"/>
              </a:ext>
            </a:extLst>
          </p:cNvPr>
          <p:cNvSpPr>
            <a:spLocks noGrp="1"/>
          </p:cNvSpPr>
          <p:nvPr>
            <p:ph idx="1"/>
          </p:nvPr>
        </p:nvSpPr>
        <p:spPr>
          <a:xfrm>
            <a:off x="1092646" y="1687444"/>
            <a:ext cx="10991845" cy="5163079"/>
          </a:xfrm>
        </p:spPr>
        <p:txBody>
          <a:bodyPr anchor="t">
            <a:normAutofit/>
          </a:bodyPr>
          <a:lstStyle/>
          <a:p>
            <a:pPr algn="just"/>
            <a:r>
              <a:rPr lang="en-US" sz="2400">
                <a:ea typeface="+mn-lt"/>
                <a:cs typeface="+mn-lt"/>
              </a:rPr>
              <a:t>Suppose, you have two table called source and target tables, and you need to update the target table based on the values matched from the source table. There are three cases:</a:t>
            </a:r>
            <a:endParaRPr lang="en-US" sz="2400" dirty="0">
              <a:cs typeface="Calibri" panose="020F0502020204030204"/>
            </a:endParaRPr>
          </a:p>
          <a:p>
            <a:pPr algn="just"/>
            <a:r>
              <a:rPr lang="en-US" sz="2400">
                <a:ea typeface="+mn-lt"/>
                <a:cs typeface="+mn-lt"/>
              </a:rPr>
              <a:t>The source table has some rows that do not exist in the target table. In this case, you need to </a:t>
            </a:r>
            <a:r>
              <a:rPr lang="en-US" sz="2400" b="1">
                <a:ea typeface="+mn-lt"/>
                <a:cs typeface="+mn-lt"/>
              </a:rPr>
              <a:t>insert</a:t>
            </a:r>
            <a:r>
              <a:rPr lang="en-US" sz="2400">
                <a:ea typeface="+mn-lt"/>
                <a:cs typeface="+mn-lt"/>
              </a:rPr>
              <a:t> rows that are in the source table into the target table.</a:t>
            </a:r>
            <a:endParaRPr lang="en-US"/>
          </a:p>
          <a:p>
            <a:pPr algn="just"/>
            <a:r>
              <a:rPr lang="en-US" sz="2400">
                <a:ea typeface="+mn-lt"/>
                <a:cs typeface="+mn-lt"/>
              </a:rPr>
              <a:t>The target table has some rows that do not exist in the source table. In this case, you need to </a:t>
            </a:r>
            <a:r>
              <a:rPr lang="en-US" sz="2400" b="1">
                <a:ea typeface="+mn-lt"/>
                <a:cs typeface="+mn-lt"/>
              </a:rPr>
              <a:t>delete</a:t>
            </a:r>
            <a:r>
              <a:rPr lang="en-US" sz="2400">
                <a:ea typeface="+mn-lt"/>
                <a:cs typeface="+mn-lt"/>
              </a:rPr>
              <a:t> rows from the target table.</a:t>
            </a:r>
            <a:endParaRPr lang="en-US"/>
          </a:p>
          <a:p>
            <a:pPr algn="just"/>
            <a:r>
              <a:rPr lang="en-US" sz="2400">
                <a:ea typeface="+mn-lt"/>
                <a:cs typeface="+mn-lt"/>
              </a:rPr>
              <a:t>The source table has some rows with the same keys as the rows in the target table. However, these rows have different values in the non-key columns. In this case, you need to </a:t>
            </a:r>
            <a:r>
              <a:rPr lang="en-US" sz="2400" b="1">
                <a:ea typeface="+mn-lt"/>
                <a:cs typeface="+mn-lt"/>
              </a:rPr>
              <a:t>update</a:t>
            </a:r>
            <a:r>
              <a:rPr lang="en-US" sz="2400">
                <a:ea typeface="+mn-lt"/>
                <a:cs typeface="+mn-lt"/>
              </a:rPr>
              <a:t> the rows in the target table with the values coming from the source table.</a:t>
            </a:r>
            <a:endParaRPr lang="en-US"/>
          </a:p>
          <a:p>
            <a:pPr algn="just"/>
            <a:endParaRPr lang="en-US" sz="2400" dirty="0">
              <a:cs typeface="Calibri" panose="020F0502020204030204"/>
            </a:endParaRPr>
          </a:p>
        </p:txBody>
      </p:sp>
    </p:spTree>
    <p:extLst>
      <p:ext uri="{BB962C8B-B14F-4D97-AF65-F5344CB8AC3E}">
        <p14:creationId xmlns:p14="http://schemas.microsoft.com/office/powerpoint/2010/main" val="2073135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08B7C-EBD2-41D1-B789-DFC6ED9289D3}"/>
              </a:ext>
            </a:extLst>
          </p:cNvPr>
          <p:cNvSpPr>
            <a:spLocks noGrp="1"/>
          </p:cNvSpPr>
          <p:nvPr>
            <p:ph type="title"/>
          </p:nvPr>
        </p:nvSpPr>
        <p:spPr>
          <a:xfrm>
            <a:off x="1653363" y="365760"/>
            <a:ext cx="9367203" cy="1188720"/>
          </a:xfrm>
        </p:spPr>
        <p:txBody>
          <a:bodyPr>
            <a:normAutofit/>
          </a:bodyPr>
          <a:lstStyle/>
          <a:p>
            <a:r>
              <a:rPr lang="en-US" b="1">
                <a:cs typeface="Calibri Light"/>
              </a:rPr>
              <a:t>Cont...</a:t>
            </a:r>
            <a:endParaRPr lang="en-US" b="1" dirty="0">
              <a:cs typeface="Calibri Light"/>
            </a:endParaRP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F4216E8-603C-45A3-A3F3-5B68337A5A70}"/>
              </a:ext>
            </a:extLst>
          </p:cNvPr>
          <p:cNvSpPr>
            <a:spLocks noGrp="1"/>
          </p:cNvSpPr>
          <p:nvPr>
            <p:ph idx="1"/>
          </p:nvPr>
        </p:nvSpPr>
        <p:spPr>
          <a:xfrm>
            <a:off x="1092646" y="1687444"/>
            <a:ext cx="10991845" cy="5163079"/>
          </a:xfrm>
        </p:spPr>
        <p:txBody>
          <a:bodyPr anchor="t">
            <a:normAutofit fontScale="92500"/>
          </a:bodyPr>
          <a:lstStyle/>
          <a:p>
            <a:pPr algn="just"/>
            <a:r>
              <a:rPr lang="en-US" sz="2400">
                <a:ea typeface="+mn-lt"/>
                <a:cs typeface="+mn-lt"/>
              </a:rPr>
              <a:t>If you use the </a:t>
            </a:r>
            <a:r>
              <a:rPr lang="en-US" sz="2400" b="1">
                <a:ea typeface="+mn-lt"/>
                <a:cs typeface="+mn-lt"/>
              </a:rPr>
              <a:t>INSERT</a:t>
            </a:r>
            <a:r>
              <a:rPr lang="en-US" sz="2400">
                <a:ea typeface="+mn-lt"/>
                <a:cs typeface="+mn-lt"/>
              </a:rPr>
              <a:t>, </a:t>
            </a:r>
            <a:r>
              <a:rPr lang="en-US" sz="2400" b="1">
                <a:ea typeface="+mn-lt"/>
                <a:cs typeface="+mn-lt"/>
              </a:rPr>
              <a:t>UPDATE</a:t>
            </a:r>
            <a:r>
              <a:rPr lang="en-US" sz="2400">
                <a:ea typeface="+mn-lt"/>
                <a:cs typeface="+mn-lt"/>
              </a:rPr>
              <a:t>, and </a:t>
            </a:r>
            <a:r>
              <a:rPr lang="en-US" sz="2400" b="1">
                <a:ea typeface="+mn-lt"/>
                <a:cs typeface="+mn-lt"/>
              </a:rPr>
              <a:t>DELETE</a:t>
            </a:r>
            <a:r>
              <a:rPr lang="en-US" sz="2400">
                <a:ea typeface="+mn-lt"/>
                <a:cs typeface="+mn-lt"/>
              </a:rPr>
              <a:t> statement individually, you have to construct three separate statements to update the data to the target table with the matching rows from the source table.</a:t>
            </a:r>
          </a:p>
          <a:p>
            <a:pPr algn="just"/>
            <a:r>
              <a:rPr lang="en-US" sz="2400">
                <a:ea typeface="+mn-lt"/>
                <a:cs typeface="+mn-lt"/>
              </a:rPr>
              <a:t>However, SQL Server provides the MERGE statement that allows you to perform three actions at the same time. The following shows the syntax of the MERGE statement</a:t>
            </a:r>
          </a:p>
          <a:p>
            <a:pPr algn="just">
              <a:buFont typeface="Wingdings" panose="020B0604020202020204" pitchFamily="34" charset="0"/>
              <a:buChar char="§"/>
            </a:pPr>
            <a:r>
              <a:rPr lang="en-US" sz="2400" b="1">
                <a:ea typeface="+mn-lt"/>
                <a:cs typeface="+mn-lt"/>
              </a:rPr>
              <a:t>MERGE target_table USING source_table</a:t>
            </a:r>
            <a:endParaRPr lang="en-US" sz="2400" b="1">
              <a:cs typeface="Calibri" panose="020F0502020204030204"/>
            </a:endParaRPr>
          </a:p>
          <a:p>
            <a:pPr marL="0" indent="0" algn="just">
              <a:buNone/>
            </a:pPr>
            <a:r>
              <a:rPr lang="en-US" sz="2400" b="1">
                <a:ea typeface="+mn-lt"/>
                <a:cs typeface="+mn-lt"/>
              </a:rPr>
              <a:t>ON merge_condition</a:t>
            </a:r>
            <a:endParaRPr lang="en-US" b="1">
              <a:cs typeface="Calibri" panose="020F0502020204030204"/>
            </a:endParaRPr>
          </a:p>
          <a:p>
            <a:pPr marL="0" indent="0" algn="just">
              <a:buNone/>
            </a:pPr>
            <a:r>
              <a:rPr lang="en-US" sz="2400" b="1">
                <a:ea typeface="+mn-lt"/>
                <a:cs typeface="+mn-lt"/>
              </a:rPr>
              <a:t>WHEN MATCHED</a:t>
            </a:r>
            <a:endParaRPr lang="en-US" b="1">
              <a:cs typeface="Calibri" panose="020F0502020204030204"/>
            </a:endParaRPr>
          </a:p>
          <a:p>
            <a:pPr marL="0" indent="0" algn="just">
              <a:buNone/>
            </a:pPr>
            <a:r>
              <a:rPr lang="en-US" sz="2400" b="1">
                <a:ea typeface="+mn-lt"/>
                <a:cs typeface="+mn-lt"/>
              </a:rPr>
              <a:t>    THEN update_statement</a:t>
            </a:r>
            <a:endParaRPr lang="en-US" b="1">
              <a:cs typeface="Calibri" panose="020F0502020204030204"/>
            </a:endParaRPr>
          </a:p>
          <a:p>
            <a:pPr marL="0" indent="0" algn="just">
              <a:buNone/>
            </a:pPr>
            <a:r>
              <a:rPr lang="en-US" sz="2400" b="1">
                <a:ea typeface="+mn-lt"/>
                <a:cs typeface="+mn-lt"/>
              </a:rPr>
              <a:t>WHEN NOT MATCHED</a:t>
            </a:r>
            <a:endParaRPr lang="en-US" b="1">
              <a:cs typeface="Calibri" panose="020F0502020204030204"/>
            </a:endParaRPr>
          </a:p>
          <a:p>
            <a:pPr marL="0" indent="0" algn="just">
              <a:buNone/>
            </a:pPr>
            <a:r>
              <a:rPr lang="en-US" sz="2400" b="1">
                <a:ea typeface="+mn-lt"/>
                <a:cs typeface="+mn-lt"/>
              </a:rPr>
              <a:t>    THEN insert_statement</a:t>
            </a:r>
            <a:endParaRPr lang="en-US" b="1">
              <a:cs typeface="Calibri" panose="020F0502020204030204"/>
            </a:endParaRPr>
          </a:p>
          <a:p>
            <a:pPr marL="0" indent="0" algn="just">
              <a:buNone/>
            </a:pPr>
            <a:r>
              <a:rPr lang="en-US" sz="2400" b="1">
                <a:ea typeface="+mn-lt"/>
                <a:cs typeface="+mn-lt"/>
              </a:rPr>
              <a:t>WHEN NOT MATCHED BY SOURCE</a:t>
            </a:r>
            <a:endParaRPr lang="en-US" b="1">
              <a:cs typeface="Calibri" panose="020F0502020204030204"/>
            </a:endParaRPr>
          </a:p>
          <a:p>
            <a:pPr marL="0" indent="0" algn="just">
              <a:buNone/>
            </a:pPr>
            <a:r>
              <a:rPr lang="en-US" sz="2400" b="1">
                <a:ea typeface="+mn-lt"/>
                <a:cs typeface="+mn-lt"/>
              </a:rPr>
              <a:t>    THEN DELETE;</a:t>
            </a:r>
            <a:endParaRPr lang="en-US" b="1">
              <a:cs typeface="Calibri" panose="020F0502020204030204"/>
            </a:endParaRPr>
          </a:p>
          <a:p>
            <a:pPr algn="just"/>
            <a:endParaRPr lang="en-US"/>
          </a:p>
          <a:p>
            <a:pPr algn="just"/>
            <a:endParaRPr lang="en-US"/>
          </a:p>
          <a:p>
            <a:pPr algn="just">
              <a:buFont typeface="Wingdings" panose="020B0604020202020204" pitchFamily="34" charset="0"/>
              <a:buChar char="§"/>
            </a:pPr>
            <a:endParaRPr lang="en-US" sz="2400" dirty="0">
              <a:cs typeface="Calibri" panose="020F0502020204030204"/>
            </a:endParaRPr>
          </a:p>
        </p:txBody>
      </p:sp>
    </p:spTree>
    <p:extLst>
      <p:ext uri="{BB962C8B-B14F-4D97-AF65-F5344CB8AC3E}">
        <p14:creationId xmlns:p14="http://schemas.microsoft.com/office/powerpoint/2010/main" val="1901278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08B7C-EBD2-41D1-B789-DFC6ED9289D3}"/>
              </a:ext>
            </a:extLst>
          </p:cNvPr>
          <p:cNvSpPr>
            <a:spLocks noGrp="1"/>
          </p:cNvSpPr>
          <p:nvPr>
            <p:ph type="title"/>
          </p:nvPr>
        </p:nvSpPr>
        <p:spPr>
          <a:xfrm>
            <a:off x="1653363" y="365760"/>
            <a:ext cx="9367203" cy="1188720"/>
          </a:xfrm>
        </p:spPr>
        <p:txBody>
          <a:bodyPr>
            <a:normAutofit/>
          </a:bodyPr>
          <a:lstStyle/>
          <a:p>
            <a:r>
              <a:rPr lang="en-US" b="1">
                <a:cs typeface="Calibri Light"/>
              </a:rPr>
              <a:t>Cont...</a:t>
            </a:r>
            <a:endParaRPr lang="en-US" b="1" dirty="0">
              <a:cs typeface="Calibri Light"/>
            </a:endParaRP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F4216E8-603C-45A3-A3F3-5B68337A5A70}"/>
              </a:ext>
            </a:extLst>
          </p:cNvPr>
          <p:cNvSpPr>
            <a:spLocks noGrp="1"/>
          </p:cNvSpPr>
          <p:nvPr>
            <p:ph idx="1"/>
          </p:nvPr>
        </p:nvSpPr>
        <p:spPr>
          <a:xfrm>
            <a:off x="1092646" y="1687444"/>
            <a:ext cx="10991845" cy="5163079"/>
          </a:xfrm>
        </p:spPr>
        <p:txBody>
          <a:bodyPr anchor="t">
            <a:normAutofit lnSpcReduction="10000"/>
          </a:bodyPr>
          <a:lstStyle/>
          <a:p>
            <a:pPr algn="just"/>
            <a:r>
              <a:rPr lang="en-US" sz="2400">
                <a:ea typeface="+mn-lt"/>
                <a:cs typeface="+mn-lt"/>
              </a:rPr>
              <a:t>First, you specify the target table and the source table in the MERGE clause.</a:t>
            </a:r>
            <a:endParaRPr lang="en-US" sz="2400" dirty="0">
              <a:cs typeface="Calibri" panose="020F0502020204030204"/>
            </a:endParaRPr>
          </a:p>
          <a:p>
            <a:pPr algn="just"/>
            <a:r>
              <a:rPr lang="en-US" sz="2400">
                <a:ea typeface="+mn-lt"/>
                <a:cs typeface="+mn-lt"/>
              </a:rPr>
              <a:t>Second, the merge_condition determines how the rows from the source table are matched to the rows from the target table. </a:t>
            </a:r>
            <a:endParaRPr lang="en-US">
              <a:ea typeface="+mn-lt"/>
              <a:cs typeface="+mn-lt"/>
            </a:endParaRPr>
          </a:p>
          <a:p>
            <a:pPr algn="just"/>
            <a:r>
              <a:rPr lang="en-US" sz="2400">
                <a:ea typeface="+mn-lt"/>
                <a:cs typeface="+mn-lt"/>
              </a:rPr>
              <a:t>It is similar to the join condition in the </a:t>
            </a:r>
            <a:r>
              <a:rPr lang="en-US" sz="2400" b="1">
                <a:ea typeface="+mn-lt"/>
                <a:cs typeface="+mn-lt"/>
              </a:rPr>
              <a:t>join</a:t>
            </a:r>
            <a:r>
              <a:rPr lang="en-US" sz="2400">
                <a:ea typeface="+mn-lt"/>
                <a:cs typeface="+mn-lt"/>
              </a:rPr>
              <a:t> clause. Typically, you use the key columns either </a:t>
            </a:r>
            <a:r>
              <a:rPr lang="en-US" sz="2400" b="1">
                <a:ea typeface="+mn-lt"/>
                <a:cs typeface="+mn-lt"/>
              </a:rPr>
              <a:t>primary key</a:t>
            </a:r>
            <a:r>
              <a:rPr lang="en-US" sz="2400">
                <a:ea typeface="+mn-lt"/>
                <a:cs typeface="+mn-lt"/>
              </a:rPr>
              <a:t> or </a:t>
            </a:r>
            <a:r>
              <a:rPr lang="en-US" sz="2400" b="1">
                <a:ea typeface="+mn-lt"/>
                <a:cs typeface="+mn-lt"/>
              </a:rPr>
              <a:t>unique key</a:t>
            </a:r>
            <a:r>
              <a:rPr lang="en-US" sz="2400">
                <a:ea typeface="+mn-lt"/>
                <a:cs typeface="+mn-lt"/>
              </a:rPr>
              <a:t> for matching.</a:t>
            </a:r>
            <a:endParaRPr lang="en-US">
              <a:cs typeface="Calibri"/>
            </a:endParaRPr>
          </a:p>
          <a:p>
            <a:pPr algn="just"/>
            <a:r>
              <a:rPr lang="en-US" sz="2400">
                <a:ea typeface="+mn-lt"/>
                <a:cs typeface="+mn-lt"/>
              </a:rPr>
              <a:t>Third, the merge_condition results in three states: MATCHED, NOT MATCHED, and NOT MATCHED BY SOURCE.</a:t>
            </a:r>
            <a:endParaRPr lang="en-US" sz="2400" dirty="0">
              <a:cs typeface="Calibri" panose="020F0502020204030204"/>
            </a:endParaRPr>
          </a:p>
          <a:p>
            <a:pPr algn="just"/>
            <a:r>
              <a:rPr lang="en-US" sz="2400" b="1">
                <a:ea typeface="+mn-lt"/>
                <a:cs typeface="+mn-lt"/>
              </a:rPr>
              <a:t>MATCHED</a:t>
            </a:r>
            <a:r>
              <a:rPr lang="en-US" sz="2400">
                <a:ea typeface="+mn-lt"/>
                <a:cs typeface="+mn-lt"/>
              </a:rPr>
              <a:t>: these are the rows that match the merge condition. In the diagram, they are shown as blue. For the matching rows, you need to update the rows columns in the target table with values from the source table.</a:t>
            </a:r>
            <a:endParaRPr lang="en-US" sz="2400" dirty="0">
              <a:cs typeface="Calibri" panose="020F0502020204030204"/>
            </a:endParaRPr>
          </a:p>
          <a:p>
            <a:pPr algn="just"/>
            <a:r>
              <a:rPr lang="en-US" sz="2400" b="1">
                <a:ea typeface="+mn-lt"/>
                <a:cs typeface="+mn-lt"/>
              </a:rPr>
              <a:t>NOT MATCHED</a:t>
            </a:r>
            <a:r>
              <a:rPr lang="en-US" sz="2400">
                <a:ea typeface="+mn-lt"/>
                <a:cs typeface="+mn-lt"/>
              </a:rPr>
              <a:t>: these are the rows from the source table that does not have any matching rows in the target table. In the diagram, they are shown as orange. In this case, you need to add the rows from the source table to the target table. Note that NOT MATCHED is also known as NOT MATCHED BY TARGET.</a:t>
            </a:r>
            <a:endParaRPr lang="en-US" sz="2400" dirty="0">
              <a:cs typeface="Calibri" panose="020F0502020204030204"/>
            </a:endParaRPr>
          </a:p>
          <a:p>
            <a:pPr algn="just"/>
            <a:endParaRPr lang="en-US" sz="2400" dirty="0">
              <a:cs typeface="Calibri" panose="020F0502020204030204"/>
            </a:endParaRPr>
          </a:p>
          <a:p>
            <a:pPr algn="just"/>
            <a:endParaRPr lang="en-US" sz="2400" dirty="0">
              <a:cs typeface="Calibri" panose="020F0502020204030204"/>
            </a:endParaRPr>
          </a:p>
        </p:txBody>
      </p:sp>
    </p:spTree>
    <p:extLst>
      <p:ext uri="{BB962C8B-B14F-4D97-AF65-F5344CB8AC3E}">
        <p14:creationId xmlns:p14="http://schemas.microsoft.com/office/powerpoint/2010/main" val="1760357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08B7C-EBD2-41D1-B789-DFC6ED9289D3}"/>
              </a:ext>
            </a:extLst>
          </p:cNvPr>
          <p:cNvSpPr>
            <a:spLocks noGrp="1"/>
          </p:cNvSpPr>
          <p:nvPr>
            <p:ph type="title"/>
          </p:nvPr>
        </p:nvSpPr>
        <p:spPr>
          <a:xfrm>
            <a:off x="1653363" y="365760"/>
            <a:ext cx="9367203" cy="1188720"/>
          </a:xfrm>
        </p:spPr>
        <p:txBody>
          <a:bodyPr>
            <a:normAutofit/>
          </a:bodyPr>
          <a:lstStyle/>
          <a:p>
            <a:r>
              <a:rPr lang="en-US" b="1" dirty="0">
                <a:cs typeface="Calibri Light"/>
              </a:rPr>
              <a:t>                INSERT STATEMENT</a:t>
            </a:r>
            <a:endParaRPr lang="en-US" b="1"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F4216E8-603C-45A3-A3F3-5B68337A5A70}"/>
              </a:ext>
            </a:extLst>
          </p:cNvPr>
          <p:cNvSpPr>
            <a:spLocks noGrp="1"/>
          </p:cNvSpPr>
          <p:nvPr>
            <p:ph idx="1"/>
          </p:nvPr>
        </p:nvSpPr>
        <p:spPr>
          <a:xfrm>
            <a:off x="1653363" y="2176272"/>
            <a:ext cx="9367204" cy="4041648"/>
          </a:xfrm>
        </p:spPr>
        <p:txBody>
          <a:bodyPr anchor="t">
            <a:normAutofit/>
          </a:bodyPr>
          <a:lstStyle/>
          <a:p>
            <a:r>
              <a:rPr lang="en-US" sz="2400" dirty="0">
                <a:ea typeface="+mn-lt"/>
                <a:cs typeface="+mn-lt"/>
              </a:rPr>
              <a:t>The SQL INSERT QUERY(STATEMENT) IS USED TO ADD A NEW ROW(s) OF DATA INTO A TABLE IN THE DATABASE</a:t>
            </a:r>
            <a:endParaRPr lang="en-US" dirty="0">
              <a:ea typeface="+mn-lt"/>
              <a:cs typeface="+mn-lt"/>
            </a:endParaRPr>
          </a:p>
          <a:p>
            <a:r>
              <a:rPr lang="en-US" sz="2400" dirty="0">
                <a:cs typeface="Calibri"/>
              </a:rPr>
              <a:t>THE FOLLOWING ARE SOME SCENARIOS WHERE INSERT COULD BE USED</a:t>
            </a:r>
          </a:p>
          <a:p>
            <a:pPr marL="457200" indent="-457200">
              <a:buAutoNum type="romanUcPeriod"/>
            </a:pPr>
            <a:r>
              <a:rPr lang="en-US" sz="2400" dirty="0">
                <a:cs typeface="Calibri"/>
              </a:rPr>
              <a:t>Insert a row in a table.</a:t>
            </a:r>
          </a:p>
          <a:p>
            <a:pPr marL="457200" indent="-457200">
              <a:buAutoNum type="romanUcPeriod"/>
            </a:pPr>
            <a:r>
              <a:rPr lang="en-US" sz="2400" dirty="0">
                <a:cs typeface="Calibri"/>
              </a:rPr>
              <a:t>Insert multiple rows  in a table using a single INSERT statement.</a:t>
            </a:r>
          </a:p>
          <a:p>
            <a:pPr marL="457200" indent="-457200">
              <a:buAutoNum type="romanUcPeriod"/>
            </a:pPr>
            <a:r>
              <a:rPr lang="en-US" sz="2400" dirty="0">
                <a:cs typeface="Calibri"/>
              </a:rPr>
              <a:t>Insert data into a table from the result of another query.</a:t>
            </a:r>
          </a:p>
        </p:txBody>
      </p:sp>
    </p:spTree>
    <p:extLst>
      <p:ext uri="{BB962C8B-B14F-4D97-AF65-F5344CB8AC3E}">
        <p14:creationId xmlns:p14="http://schemas.microsoft.com/office/powerpoint/2010/main" val="3730420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08B7C-EBD2-41D1-B789-DFC6ED9289D3}"/>
              </a:ext>
            </a:extLst>
          </p:cNvPr>
          <p:cNvSpPr>
            <a:spLocks noGrp="1"/>
          </p:cNvSpPr>
          <p:nvPr>
            <p:ph type="title"/>
          </p:nvPr>
        </p:nvSpPr>
        <p:spPr>
          <a:xfrm>
            <a:off x="1653363" y="365760"/>
            <a:ext cx="9367203" cy="1188720"/>
          </a:xfrm>
        </p:spPr>
        <p:txBody>
          <a:bodyPr>
            <a:normAutofit/>
          </a:bodyPr>
          <a:lstStyle/>
          <a:p>
            <a:r>
              <a:rPr lang="en-US" b="1">
                <a:cs typeface="Calibri Light"/>
              </a:rPr>
              <a:t>Cont...</a:t>
            </a:r>
            <a:endParaRPr lang="en-US" b="1" dirty="0">
              <a:cs typeface="Calibri Light"/>
            </a:endParaRP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F4216E8-603C-45A3-A3F3-5B68337A5A70}"/>
              </a:ext>
            </a:extLst>
          </p:cNvPr>
          <p:cNvSpPr>
            <a:spLocks noGrp="1"/>
          </p:cNvSpPr>
          <p:nvPr>
            <p:ph idx="1"/>
          </p:nvPr>
        </p:nvSpPr>
        <p:spPr>
          <a:xfrm>
            <a:off x="1092646" y="1687444"/>
            <a:ext cx="10991845" cy="5163079"/>
          </a:xfrm>
        </p:spPr>
        <p:txBody>
          <a:bodyPr anchor="t">
            <a:normAutofit/>
          </a:bodyPr>
          <a:lstStyle/>
          <a:p>
            <a:pPr algn="just"/>
            <a:r>
              <a:rPr lang="en-US" sz="2400">
                <a:ea typeface="+mn-lt"/>
                <a:cs typeface="+mn-lt"/>
              </a:rPr>
              <a:t>NOT MATCHED BY SOURCE: these are the rows in the target table that does not match any rows in the source table. They are shown as green in the diagram. If you want to synchronize the target table with the data from the source table, then you will need to use this match condition to delete rows from the target table.</a:t>
            </a:r>
            <a:endParaRPr lang="en-US" sz="2400" dirty="0">
              <a:cs typeface="Calibri" panose="020F0502020204030204"/>
            </a:endParaRPr>
          </a:p>
          <a:p>
            <a:pPr algn="just"/>
            <a:endParaRPr lang="en-US" sz="2400" dirty="0">
              <a:cs typeface="Calibri" panose="020F0502020204030204"/>
            </a:endParaRPr>
          </a:p>
        </p:txBody>
      </p:sp>
    </p:spTree>
    <p:extLst>
      <p:ext uri="{BB962C8B-B14F-4D97-AF65-F5344CB8AC3E}">
        <p14:creationId xmlns:p14="http://schemas.microsoft.com/office/powerpoint/2010/main" val="4256485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08B7C-EBD2-41D1-B789-DFC6ED9289D3}"/>
              </a:ext>
            </a:extLst>
          </p:cNvPr>
          <p:cNvSpPr>
            <a:spLocks noGrp="1"/>
          </p:cNvSpPr>
          <p:nvPr>
            <p:ph type="title"/>
          </p:nvPr>
        </p:nvSpPr>
        <p:spPr>
          <a:xfrm>
            <a:off x="1653363" y="365760"/>
            <a:ext cx="9367203" cy="1188720"/>
          </a:xfrm>
        </p:spPr>
        <p:txBody>
          <a:bodyPr>
            <a:normAutofit/>
          </a:bodyPr>
          <a:lstStyle/>
          <a:p>
            <a:r>
              <a:rPr lang="en-US" b="1" dirty="0">
                <a:ea typeface="+mj-lt"/>
                <a:cs typeface="+mj-lt"/>
              </a:rPr>
              <a:t>                MERGE STATEMENT Demo:</a:t>
            </a:r>
            <a:endParaRPr lang="en-US" dirty="0">
              <a:ea typeface="+mj-lt"/>
              <a:cs typeface="+mj-lt"/>
            </a:endParaRPr>
          </a:p>
          <a:p>
            <a:endParaRPr lang="en-US" b="1" dirty="0">
              <a:cs typeface="Calibri Light"/>
            </a:endParaRP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F4216E8-603C-45A3-A3F3-5B68337A5A70}"/>
              </a:ext>
            </a:extLst>
          </p:cNvPr>
          <p:cNvSpPr>
            <a:spLocks noGrp="1"/>
          </p:cNvSpPr>
          <p:nvPr>
            <p:ph idx="1"/>
          </p:nvPr>
        </p:nvSpPr>
        <p:spPr>
          <a:xfrm>
            <a:off x="1092646" y="1687444"/>
            <a:ext cx="10991845" cy="5163079"/>
          </a:xfrm>
          <a:solidFill>
            <a:schemeClr val="tx1"/>
          </a:solidFill>
        </p:spPr>
        <p:txBody>
          <a:bodyPr anchor="t">
            <a:normAutofit fontScale="62500" lnSpcReduction="20000"/>
          </a:bodyPr>
          <a:lstStyle/>
          <a:p>
            <a:pPr algn="just">
              <a:buNone/>
            </a:pPr>
            <a:r>
              <a:rPr lang="en-US" sz="2400" dirty="0">
                <a:solidFill>
                  <a:schemeClr val="accent2"/>
                </a:solidFill>
                <a:ea typeface="+mn-lt"/>
                <a:cs typeface="+mn-lt"/>
              </a:rPr>
              <a:t>CREATE TABLE </a:t>
            </a:r>
            <a:r>
              <a:rPr lang="en-US" sz="2400" dirty="0" err="1">
                <a:solidFill>
                  <a:schemeClr val="accent2"/>
                </a:solidFill>
                <a:ea typeface="+mn-lt"/>
                <a:cs typeface="+mn-lt"/>
              </a:rPr>
              <a:t>sales.category</a:t>
            </a:r>
            <a:r>
              <a:rPr lang="en-US" sz="2400" dirty="0">
                <a:solidFill>
                  <a:schemeClr val="accent2"/>
                </a:solidFill>
                <a:ea typeface="+mn-lt"/>
                <a:cs typeface="+mn-lt"/>
              </a:rPr>
              <a:t> (</a:t>
            </a:r>
            <a:r>
              <a:rPr lang="en-US" sz="2400" dirty="0" err="1">
                <a:solidFill>
                  <a:schemeClr val="accent2"/>
                </a:solidFill>
                <a:ea typeface="+mn-lt"/>
                <a:cs typeface="+mn-lt"/>
              </a:rPr>
              <a:t>category_id</a:t>
            </a:r>
            <a:r>
              <a:rPr lang="en-US" sz="2400" dirty="0">
                <a:solidFill>
                  <a:schemeClr val="accent2"/>
                </a:solidFill>
                <a:ea typeface="+mn-lt"/>
                <a:cs typeface="+mn-lt"/>
              </a:rPr>
              <a:t> INT PRIMARY </a:t>
            </a:r>
            <a:r>
              <a:rPr lang="en-US" sz="2400" dirty="0" err="1">
                <a:solidFill>
                  <a:schemeClr val="accent2"/>
                </a:solidFill>
                <a:ea typeface="+mn-lt"/>
                <a:cs typeface="+mn-lt"/>
              </a:rPr>
              <a:t>KEY,category_name</a:t>
            </a:r>
            <a:r>
              <a:rPr lang="en-US" sz="2400" dirty="0">
                <a:solidFill>
                  <a:schemeClr val="accent2"/>
                </a:solidFill>
                <a:ea typeface="+mn-lt"/>
                <a:cs typeface="+mn-lt"/>
              </a:rPr>
              <a:t> VARCHAR(255) NOT </a:t>
            </a:r>
            <a:r>
              <a:rPr lang="en-US" sz="2400" dirty="0" err="1">
                <a:solidFill>
                  <a:schemeClr val="accent2"/>
                </a:solidFill>
                <a:ea typeface="+mn-lt"/>
                <a:cs typeface="+mn-lt"/>
              </a:rPr>
              <a:t>NULL,amount</a:t>
            </a:r>
            <a:r>
              <a:rPr lang="en-US" sz="2400" dirty="0">
                <a:solidFill>
                  <a:schemeClr val="accent2"/>
                </a:solidFill>
                <a:ea typeface="+mn-lt"/>
                <a:cs typeface="+mn-lt"/>
              </a:rPr>
              <a:t> DECIMAL(10 , 2 ));</a:t>
            </a:r>
            <a:endParaRPr lang="en-US">
              <a:solidFill>
                <a:schemeClr val="accent2"/>
              </a:solidFill>
              <a:cs typeface="Calibri"/>
            </a:endParaRPr>
          </a:p>
          <a:p>
            <a:pPr algn="just">
              <a:buNone/>
            </a:pPr>
            <a:br>
              <a:rPr lang="en-US" dirty="0"/>
            </a:br>
            <a:endParaRPr lang="en-US">
              <a:solidFill>
                <a:schemeClr val="accent2"/>
              </a:solidFill>
              <a:cs typeface="Calibri"/>
            </a:endParaRPr>
          </a:p>
          <a:p>
            <a:pPr algn="just">
              <a:buNone/>
            </a:pPr>
            <a:r>
              <a:rPr lang="en-US" sz="2400" dirty="0">
                <a:solidFill>
                  <a:schemeClr val="accent2"/>
                </a:solidFill>
                <a:ea typeface="+mn-lt"/>
                <a:cs typeface="+mn-lt"/>
              </a:rPr>
              <a:t>INSERT INTO </a:t>
            </a:r>
            <a:r>
              <a:rPr lang="en-US" sz="2400" dirty="0" err="1">
                <a:solidFill>
                  <a:schemeClr val="accent2"/>
                </a:solidFill>
                <a:ea typeface="+mn-lt"/>
                <a:cs typeface="+mn-lt"/>
              </a:rPr>
              <a:t>sales.category</a:t>
            </a:r>
            <a:r>
              <a:rPr lang="en-US" sz="2400" dirty="0">
                <a:solidFill>
                  <a:schemeClr val="accent2"/>
                </a:solidFill>
                <a:ea typeface="+mn-lt"/>
                <a:cs typeface="+mn-lt"/>
              </a:rPr>
              <a:t>(</a:t>
            </a:r>
            <a:r>
              <a:rPr lang="en-US" sz="2400" dirty="0" err="1">
                <a:solidFill>
                  <a:schemeClr val="accent2"/>
                </a:solidFill>
                <a:ea typeface="+mn-lt"/>
                <a:cs typeface="+mn-lt"/>
              </a:rPr>
              <a:t>category_id</a:t>
            </a:r>
            <a:r>
              <a:rPr lang="en-US" sz="2400" dirty="0">
                <a:solidFill>
                  <a:schemeClr val="accent2"/>
                </a:solidFill>
                <a:ea typeface="+mn-lt"/>
                <a:cs typeface="+mn-lt"/>
              </a:rPr>
              <a:t>, </a:t>
            </a:r>
            <a:r>
              <a:rPr lang="en-US" sz="2400" dirty="0" err="1">
                <a:solidFill>
                  <a:schemeClr val="accent2"/>
                </a:solidFill>
                <a:ea typeface="+mn-lt"/>
                <a:cs typeface="+mn-lt"/>
              </a:rPr>
              <a:t>category_name</a:t>
            </a:r>
            <a:r>
              <a:rPr lang="en-US" sz="2400" dirty="0">
                <a:solidFill>
                  <a:schemeClr val="accent2"/>
                </a:solidFill>
                <a:ea typeface="+mn-lt"/>
                <a:cs typeface="+mn-lt"/>
              </a:rPr>
              <a:t>, amount)</a:t>
            </a:r>
            <a:endParaRPr lang="en-US">
              <a:solidFill>
                <a:schemeClr val="accent2"/>
              </a:solidFill>
              <a:cs typeface="Calibri"/>
            </a:endParaRPr>
          </a:p>
          <a:p>
            <a:pPr algn="just">
              <a:buNone/>
            </a:pPr>
            <a:r>
              <a:rPr lang="en-US" sz="2400" dirty="0">
                <a:solidFill>
                  <a:schemeClr val="accent2"/>
                </a:solidFill>
                <a:ea typeface="+mn-lt"/>
                <a:cs typeface="+mn-lt"/>
              </a:rPr>
              <a:t>VALUES(1,'Children Bicycles',15000),(2,'Comfort Bicycles',25000),(3,'Cruisers Bicycles',13000),(4,'Cyclocross Bicycles',10000);</a:t>
            </a:r>
            <a:endParaRPr lang="en-US">
              <a:solidFill>
                <a:schemeClr val="accent2"/>
              </a:solidFill>
              <a:cs typeface="Calibri"/>
            </a:endParaRPr>
          </a:p>
          <a:p>
            <a:pPr algn="just">
              <a:buNone/>
            </a:pPr>
            <a:br>
              <a:rPr lang="en-US" dirty="0"/>
            </a:br>
            <a:endParaRPr lang="en-US">
              <a:solidFill>
                <a:schemeClr val="accent2"/>
              </a:solidFill>
              <a:cs typeface="Calibri"/>
            </a:endParaRPr>
          </a:p>
          <a:p>
            <a:pPr algn="just">
              <a:buNone/>
            </a:pPr>
            <a:r>
              <a:rPr lang="en-US" sz="2400" dirty="0">
                <a:solidFill>
                  <a:schemeClr val="accent2"/>
                </a:solidFill>
                <a:ea typeface="+mn-lt"/>
                <a:cs typeface="+mn-lt"/>
              </a:rPr>
              <a:t>CREATE TABLE </a:t>
            </a:r>
            <a:r>
              <a:rPr lang="en-US" sz="2400" dirty="0" err="1">
                <a:solidFill>
                  <a:schemeClr val="accent2"/>
                </a:solidFill>
                <a:ea typeface="+mn-lt"/>
                <a:cs typeface="+mn-lt"/>
              </a:rPr>
              <a:t>sales.category_staging</a:t>
            </a:r>
            <a:r>
              <a:rPr lang="en-US" sz="2400" dirty="0">
                <a:solidFill>
                  <a:schemeClr val="accent2"/>
                </a:solidFill>
                <a:ea typeface="+mn-lt"/>
                <a:cs typeface="+mn-lt"/>
              </a:rPr>
              <a:t> (</a:t>
            </a:r>
            <a:r>
              <a:rPr lang="en-US" sz="2400" dirty="0" err="1">
                <a:solidFill>
                  <a:schemeClr val="accent2"/>
                </a:solidFill>
                <a:ea typeface="+mn-lt"/>
                <a:cs typeface="+mn-lt"/>
              </a:rPr>
              <a:t>category_id</a:t>
            </a:r>
            <a:r>
              <a:rPr lang="en-US" sz="2400" dirty="0">
                <a:solidFill>
                  <a:schemeClr val="accent2"/>
                </a:solidFill>
                <a:ea typeface="+mn-lt"/>
                <a:cs typeface="+mn-lt"/>
              </a:rPr>
              <a:t> INT PRIMARY </a:t>
            </a:r>
            <a:r>
              <a:rPr lang="en-US" sz="2400" dirty="0" err="1">
                <a:solidFill>
                  <a:schemeClr val="accent2"/>
                </a:solidFill>
                <a:ea typeface="+mn-lt"/>
                <a:cs typeface="+mn-lt"/>
              </a:rPr>
              <a:t>KEY,category_name</a:t>
            </a:r>
            <a:r>
              <a:rPr lang="en-US" sz="2400" dirty="0">
                <a:solidFill>
                  <a:schemeClr val="accent2"/>
                </a:solidFill>
                <a:ea typeface="+mn-lt"/>
                <a:cs typeface="+mn-lt"/>
              </a:rPr>
              <a:t> VARCHAR(255) NOT </a:t>
            </a:r>
            <a:r>
              <a:rPr lang="en-US" sz="2400" dirty="0" err="1">
                <a:solidFill>
                  <a:schemeClr val="accent2"/>
                </a:solidFill>
                <a:ea typeface="+mn-lt"/>
                <a:cs typeface="+mn-lt"/>
              </a:rPr>
              <a:t>NULL,amount</a:t>
            </a:r>
            <a:r>
              <a:rPr lang="en-US" sz="2400" dirty="0">
                <a:solidFill>
                  <a:schemeClr val="accent2"/>
                </a:solidFill>
                <a:ea typeface="+mn-lt"/>
                <a:cs typeface="+mn-lt"/>
              </a:rPr>
              <a:t> DECIMAL(10 , 2 ));</a:t>
            </a:r>
            <a:endParaRPr lang="en-US">
              <a:solidFill>
                <a:schemeClr val="accent2"/>
              </a:solidFill>
              <a:cs typeface="Calibri"/>
            </a:endParaRPr>
          </a:p>
          <a:p>
            <a:pPr algn="just">
              <a:buNone/>
            </a:pPr>
            <a:br>
              <a:rPr lang="en-US" dirty="0"/>
            </a:br>
            <a:endParaRPr lang="en-US">
              <a:solidFill>
                <a:schemeClr val="accent2"/>
              </a:solidFill>
              <a:cs typeface="Calibri"/>
            </a:endParaRPr>
          </a:p>
          <a:p>
            <a:pPr algn="just">
              <a:buNone/>
            </a:pPr>
            <a:r>
              <a:rPr lang="en-US" sz="2400" dirty="0">
                <a:solidFill>
                  <a:schemeClr val="accent2"/>
                </a:solidFill>
                <a:ea typeface="+mn-lt"/>
                <a:cs typeface="+mn-lt"/>
              </a:rPr>
              <a:t>INSERT INTO </a:t>
            </a:r>
            <a:r>
              <a:rPr lang="en-US" sz="2400" dirty="0" err="1">
                <a:solidFill>
                  <a:schemeClr val="accent2"/>
                </a:solidFill>
                <a:ea typeface="+mn-lt"/>
                <a:cs typeface="+mn-lt"/>
              </a:rPr>
              <a:t>sales.category_staging</a:t>
            </a:r>
            <a:r>
              <a:rPr lang="en-US" sz="2400" dirty="0">
                <a:solidFill>
                  <a:schemeClr val="accent2"/>
                </a:solidFill>
                <a:ea typeface="+mn-lt"/>
                <a:cs typeface="+mn-lt"/>
              </a:rPr>
              <a:t>(</a:t>
            </a:r>
            <a:r>
              <a:rPr lang="en-US" sz="2400" dirty="0" err="1">
                <a:solidFill>
                  <a:schemeClr val="accent2"/>
                </a:solidFill>
                <a:ea typeface="+mn-lt"/>
                <a:cs typeface="+mn-lt"/>
              </a:rPr>
              <a:t>category_id</a:t>
            </a:r>
            <a:r>
              <a:rPr lang="en-US" sz="2400" dirty="0">
                <a:solidFill>
                  <a:schemeClr val="accent2"/>
                </a:solidFill>
                <a:ea typeface="+mn-lt"/>
                <a:cs typeface="+mn-lt"/>
              </a:rPr>
              <a:t>, </a:t>
            </a:r>
            <a:r>
              <a:rPr lang="en-US" sz="2400" dirty="0" err="1">
                <a:solidFill>
                  <a:schemeClr val="accent2"/>
                </a:solidFill>
                <a:ea typeface="+mn-lt"/>
                <a:cs typeface="+mn-lt"/>
              </a:rPr>
              <a:t>category_name</a:t>
            </a:r>
            <a:r>
              <a:rPr lang="en-US" sz="2400" dirty="0">
                <a:solidFill>
                  <a:schemeClr val="accent2"/>
                </a:solidFill>
                <a:ea typeface="+mn-lt"/>
                <a:cs typeface="+mn-lt"/>
              </a:rPr>
              <a:t>, amount)</a:t>
            </a:r>
            <a:endParaRPr lang="en-US">
              <a:solidFill>
                <a:schemeClr val="accent2"/>
              </a:solidFill>
              <a:cs typeface="Calibri"/>
            </a:endParaRPr>
          </a:p>
          <a:p>
            <a:pPr algn="just">
              <a:buNone/>
            </a:pPr>
            <a:r>
              <a:rPr lang="en-US" sz="2400" dirty="0">
                <a:solidFill>
                  <a:schemeClr val="accent2"/>
                </a:solidFill>
                <a:ea typeface="+mn-lt"/>
                <a:cs typeface="+mn-lt"/>
              </a:rPr>
              <a:t>VALUES(1,'Children Bicycles',15000),(3,'Cruisers Bicycles',13000),(4,'Cyclocross Bicycles',20000),(5,'Electric Bikes',10000),(6,'Mountain Bikes',10000);</a:t>
            </a:r>
            <a:endParaRPr lang="en-US">
              <a:solidFill>
                <a:schemeClr val="accent2"/>
              </a:solidFill>
              <a:cs typeface="Calibri"/>
            </a:endParaRPr>
          </a:p>
          <a:p>
            <a:pPr algn="just">
              <a:buNone/>
            </a:pPr>
            <a:r>
              <a:rPr lang="en-US" sz="2400" dirty="0">
                <a:solidFill>
                  <a:schemeClr val="accent2"/>
                </a:solidFill>
                <a:ea typeface="+mn-lt"/>
                <a:cs typeface="+mn-lt"/>
              </a:rPr>
              <a:t>//we created two tables; </a:t>
            </a:r>
            <a:r>
              <a:rPr lang="en-US" sz="2400" dirty="0" err="1">
                <a:solidFill>
                  <a:schemeClr val="accent2"/>
                </a:solidFill>
                <a:ea typeface="+mn-lt"/>
                <a:cs typeface="+mn-lt"/>
              </a:rPr>
              <a:t>sales.category</a:t>
            </a:r>
            <a:r>
              <a:rPr lang="en-US" sz="2400" dirty="0">
                <a:solidFill>
                  <a:schemeClr val="accent2"/>
                </a:solidFill>
                <a:ea typeface="+mn-lt"/>
                <a:cs typeface="+mn-lt"/>
              </a:rPr>
              <a:t> and </a:t>
            </a:r>
            <a:r>
              <a:rPr lang="en-US" sz="2400" dirty="0" err="1">
                <a:solidFill>
                  <a:schemeClr val="accent2"/>
                </a:solidFill>
                <a:ea typeface="+mn-lt"/>
                <a:cs typeface="+mn-lt"/>
              </a:rPr>
              <a:t>sales.category_staging</a:t>
            </a:r>
            <a:r>
              <a:rPr lang="en-US" sz="2400" dirty="0">
                <a:solidFill>
                  <a:schemeClr val="accent2"/>
                </a:solidFill>
                <a:ea typeface="+mn-lt"/>
                <a:cs typeface="+mn-lt"/>
              </a:rPr>
              <a:t>.</a:t>
            </a:r>
            <a:endParaRPr lang="en-US" sz="2400">
              <a:solidFill>
                <a:schemeClr val="accent2"/>
              </a:solidFill>
              <a:ea typeface="+mn-lt"/>
              <a:cs typeface="+mn-lt"/>
            </a:endParaRPr>
          </a:p>
          <a:p>
            <a:pPr algn="just">
              <a:buNone/>
            </a:pPr>
            <a:r>
              <a:rPr lang="en-US" sz="2400" dirty="0">
                <a:solidFill>
                  <a:schemeClr val="accent2"/>
                </a:solidFill>
                <a:ea typeface="+mn-lt"/>
                <a:cs typeface="+mn-lt"/>
              </a:rPr>
              <a:t>//now let's merge the two on the next slide</a:t>
            </a:r>
            <a:endParaRPr lang="en-US">
              <a:solidFill>
                <a:schemeClr val="accent2"/>
              </a:solidFill>
              <a:cs typeface="Calibri"/>
            </a:endParaRPr>
          </a:p>
          <a:p>
            <a:pPr algn="just">
              <a:buNone/>
            </a:pPr>
            <a:br>
              <a:rPr lang="en-US" dirty="0"/>
            </a:br>
            <a:endParaRPr lang="en-US">
              <a:solidFill>
                <a:schemeClr val="accent2"/>
              </a:solidFill>
              <a:cs typeface="Calibri"/>
            </a:endParaRPr>
          </a:p>
          <a:p>
            <a:pPr marL="0" indent="0" algn="just">
              <a:buNone/>
            </a:pPr>
            <a:endParaRPr lang="en-US" sz="2400" dirty="0">
              <a:solidFill>
                <a:schemeClr val="accent2"/>
              </a:solidFill>
              <a:cs typeface="Calibri" panose="020F0502020204030204"/>
            </a:endParaRPr>
          </a:p>
        </p:txBody>
      </p:sp>
    </p:spTree>
    <p:extLst>
      <p:ext uri="{BB962C8B-B14F-4D97-AF65-F5344CB8AC3E}">
        <p14:creationId xmlns:p14="http://schemas.microsoft.com/office/powerpoint/2010/main" val="21192947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08B7C-EBD2-41D1-B789-DFC6ED9289D3}"/>
              </a:ext>
            </a:extLst>
          </p:cNvPr>
          <p:cNvSpPr>
            <a:spLocks noGrp="1"/>
          </p:cNvSpPr>
          <p:nvPr>
            <p:ph type="title"/>
          </p:nvPr>
        </p:nvSpPr>
        <p:spPr>
          <a:xfrm>
            <a:off x="1653363" y="365760"/>
            <a:ext cx="9367203" cy="1188720"/>
          </a:xfrm>
        </p:spPr>
        <p:txBody>
          <a:bodyPr>
            <a:normAutofit fontScale="90000"/>
          </a:bodyPr>
          <a:lstStyle/>
          <a:p>
            <a:r>
              <a:rPr lang="en-US" b="1" dirty="0">
                <a:ea typeface="+mj-lt"/>
                <a:cs typeface="+mj-lt"/>
              </a:rPr>
              <a:t>                MERGE STATEMENT Demo cont...</a:t>
            </a:r>
            <a:endParaRPr lang="en-US" dirty="0">
              <a:ea typeface="+mj-lt"/>
              <a:cs typeface="+mj-lt"/>
            </a:endParaRPr>
          </a:p>
          <a:p>
            <a:endParaRPr lang="en-US" b="1" dirty="0">
              <a:cs typeface="Calibri Light"/>
            </a:endParaRP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F4216E8-603C-45A3-A3F3-5B68337A5A70}"/>
              </a:ext>
            </a:extLst>
          </p:cNvPr>
          <p:cNvSpPr>
            <a:spLocks noGrp="1"/>
          </p:cNvSpPr>
          <p:nvPr>
            <p:ph idx="1"/>
          </p:nvPr>
        </p:nvSpPr>
        <p:spPr>
          <a:xfrm>
            <a:off x="1092646" y="1687444"/>
            <a:ext cx="10991845" cy="5163079"/>
          </a:xfrm>
          <a:solidFill>
            <a:schemeClr val="tx1"/>
          </a:solidFill>
        </p:spPr>
        <p:txBody>
          <a:bodyPr anchor="t">
            <a:normAutofit fontScale="70000" lnSpcReduction="20000"/>
          </a:bodyPr>
          <a:lstStyle/>
          <a:p>
            <a:pPr algn="just">
              <a:buNone/>
            </a:pPr>
            <a:r>
              <a:rPr lang="en-US" sz="2400" dirty="0">
                <a:solidFill>
                  <a:schemeClr val="accent2"/>
                </a:solidFill>
                <a:ea typeface="+mn-lt"/>
                <a:cs typeface="+mn-lt"/>
              </a:rPr>
              <a:t>MERGE </a:t>
            </a:r>
            <a:r>
              <a:rPr lang="en-US" sz="2400" dirty="0" err="1">
                <a:solidFill>
                  <a:schemeClr val="accent2"/>
                </a:solidFill>
                <a:ea typeface="+mn-lt"/>
                <a:cs typeface="+mn-lt"/>
              </a:rPr>
              <a:t>sales.category</a:t>
            </a:r>
            <a:r>
              <a:rPr lang="en-US" sz="2400" dirty="0">
                <a:solidFill>
                  <a:schemeClr val="accent2"/>
                </a:solidFill>
                <a:ea typeface="+mn-lt"/>
                <a:cs typeface="+mn-lt"/>
              </a:rPr>
              <a:t> t </a:t>
            </a:r>
            <a:endParaRPr lang="en-US" dirty="0">
              <a:solidFill>
                <a:schemeClr val="accent2"/>
              </a:solidFill>
              <a:cs typeface="Calibri"/>
            </a:endParaRPr>
          </a:p>
          <a:p>
            <a:pPr algn="just">
              <a:buNone/>
            </a:pPr>
            <a:r>
              <a:rPr lang="en-US" sz="2400" dirty="0">
                <a:solidFill>
                  <a:schemeClr val="accent2"/>
                </a:solidFill>
                <a:ea typeface="+mn-lt"/>
                <a:cs typeface="+mn-lt"/>
              </a:rPr>
              <a:t>USING </a:t>
            </a:r>
            <a:r>
              <a:rPr lang="en-US" sz="2400" dirty="0" err="1">
                <a:solidFill>
                  <a:schemeClr val="accent2"/>
                </a:solidFill>
                <a:ea typeface="+mn-lt"/>
                <a:cs typeface="+mn-lt"/>
              </a:rPr>
              <a:t>sales.category_staging</a:t>
            </a:r>
            <a:r>
              <a:rPr lang="en-US" sz="2400" dirty="0">
                <a:solidFill>
                  <a:schemeClr val="accent2"/>
                </a:solidFill>
                <a:ea typeface="+mn-lt"/>
                <a:cs typeface="+mn-lt"/>
              </a:rPr>
              <a:t> s</a:t>
            </a:r>
            <a:endParaRPr lang="en-US" dirty="0">
              <a:solidFill>
                <a:schemeClr val="accent2"/>
              </a:solidFill>
              <a:cs typeface="Calibri"/>
            </a:endParaRPr>
          </a:p>
          <a:p>
            <a:pPr algn="just">
              <a:buNone/>
            </a:pPr>
            <a:r>
              <a:rPr lang="en-US" sz="2400" dirty="0">
                <a:solidFill>
                  <a:schemeClr val="accent2"/>
                </a:solidFill>
                <a:ea typeface="+mn-lt"/>
                <a:cs typeface="+mn-lt"/>
              </a:rPr>
              <a:t>ON (</a:t>
            </a:r>
            <a:r>
              <a:rPr lang="en-US" sz="2400" dirty="0" err="1">
                <a:solidFill>
                  <a:schemeClr val="accent2"/>
                </a:solidFill>
                <a:ea typeface="+mn-lt"/>
                <a:cs typeface="+mn-lt"/>
              </a:rPr>
              <a:t>s.category_id</a:t>
            </a:r>
            <a:r>
              <a:rPr lang="en-US" sz="2400" dirty="0">
                <a:solidFill>
                  <a:schemeClr val="accent2"/>
                </a:solidFill>
                <a:ea typeface="+mn-lt"/>
                <a:cs typeface="+mn-lt"/>
              </a:rPr>
              <a:t> = </a:t>
            </a:r>
            <a:r>
              <a:rPr lang="en-US" sz="2400" dirty="0" err="1">
                <a:solidFill>
                  <a:schemeClr val="accent2"/>
                </a:solidFill>
                <a:ea typeface="+mn-lt"/>
                <a:cs typeface="+mn-lt"/>
              </a:rPr>
              <a:t>t.category_id</a:t>
            </a:r>
            <a:r>
              <a:rPr lang="en-US" sz="2400" dirty="0">
                <a:solidFill>
                  <a:schemeClr val="accent2"/>
                </a:solidFill>
                <a:ea typeface="+mn-lt"/>
                <a:cs typeface="+mn-lt"/>
              </a:rPr>
              <a:t>)</a:t>
            </a:r>
            <a:endParaRPr lang="en-US" dirty="0">
              <a:solidFill>
                <a:schemeClr val="accent2"/>
              </a:solidFill>
              <a:cs typeface="Calibri"/>
            </a:endParaRPr>
          </a:p>
          <a:p>
            <a:pPr algn="just">
              <a:buNone/>
            </a:pPr>
            <a:r>
              <a:rPr lang="en-US" sz="2400" dirty="0">
                <a:solidFill>
                  <a:schemeClr val="accent2"/>
                </a:solidFill>
                <a:ea typeface="+mn-lt"/>
                <a:cs typeface="+mn-lt"/>
              </a:rPr>
              <a:t>WHEN MATCHED</a:t>
            </a:r>
            <a:endParaRPr lang="en-US" dirty="0">
              <a:solidFill>
                <a:schemeClr val="accent2"/>
              </a:solidFill>
              <a:cs typeface="Calibri"/>
            </a:endParaRPr>
          </a:p>
          <a:p>
            <a:pPr algn="just">
              <a:buNone/>
            </a:pPr>
            <a:r>
              <a:rPr lang="en-US" sz="2400" dirty="0">
                <a:solidFill>
                  <a:schemeClr val="accent2"/>
                </a:solidFill>
                <a:ea typeface="+mn-lt"/>
                <a:cs typeface="+mn-lt"/>
              </a:rPr>
              <a:t>THEN UPDATE SET </a:t>
            </a:r>
            <a:endParaRPr lang="en-US">
              <a:solidFill>
                <a:schemeClr val="accent2"/>
              </a:solidFill>
              <a:cs typeface="Calibri"/>
            </a:endParaRPr>
          </a:p>
          <a:p>
            <a:pPr algn="just">
              <a:buNone/>
            </a:pPr>
            <a:r>
              <a:rPr lang="en-US" sz="2400" dirty="0" err="1">
                <a:solidFill>
                  <a:schemeClr val="accent2"/>
                </a:solidFill>
                <a:ea typeface="+mn-lt"/>
                <a:cs typeface="+mn-lt"/>
              </a:rPr>
              <a:t>t.category_name</a:t>
            </a:r>
            <a:r>
              <a:rPr lang="en-US" sz="2400" dirty="0">
                <a:solidFill>
                  <a:schemeClr val="accent2"/>
                </a:solidFill>
                <a:ea typeface="+mn-lt"/>
                <a:cs typeface="+mn-lt"/>
              </a:rPr>
              <a:t> = </a:t>
            </a:r>
            <a:r>
              <a:rPr lang="en-US" sz="2400" dirty="0" err="1">
                <a:solidFill>
                  <a:schemeClr val="accent2"/>
                </a:solidFill>
                <a:ea typeface="+mn-lt"/>
                <a:cs typeface="+mn-lt"/>
              </a:rPr>
              <a:t>s.category_name</a:t>
            </a:r>
            <a:r>
              <a:rPr lang="en-US" sz="2400" dirty="0">
                <a:solidFill>
                  <a:schemeClr val="accent2"/>
                </a:solidFill>
                <a:ea typeface="+mn-lt"/>
                <a:cs typeface="+mn-lt"/>
              </a:rPr>
              <a:t>,</a:t>
            </a:r>
            <a:endParaRPr lang="en-US" dirty="0">
              <a:solidFill>
                <a:schemeClr val="accent2"/>
              </a:solidFill>
              <a:cs typeface="Calibri"/>
            </a:endParaRPr>
          </a:p>
          <a:p>
            <a:pPr algn="just">
              <a:buNone/>
            </a:pPr>
            <a:r>
              <a:rPr lang="en-US" sz="2400" dirty="0" err="1">
                <a:solidFill>
                  <a:schemeClr val="accent2"/>
                </a:solidFill>
                <a:ea typeface="+mn-lt"/>
                <a:cs typeface="+mn-lt"/>
              </a:rPr>
              <a:t>t.amount</a:t>
            </a:r>
            <a:r>
              <a:rPr lang="en-US" sz="2400" dirty="0">
                <a:solidFill>
                  <a:schemeClr val="accent2"/>
                </a:solidFill>
                <a:ea typeface="+mn-lt"/>
                <a:cs typeface="+mn-lt"/>
              </a:rPr>
              <a:t> = </a:t>
            </a:r>
            <a:r>
              <a:rPr lang="en-US" sz="2400" dirty="0" err="1">
                <a:solidFill>
                  <a:schemeClr val="accent2"/>
                </a:solidFill>
                <a:ea typeface="+mn-lt"/>
                <a:cs typeface="+mn-lt"/>
              </a:rPr>
              <a:t>s.amount</a:t>
            </a:r>
            <a:endParaRPr lang="en-US" dirty="0" err="1">
              <a:solidFill>
                <a:schemeClr val="accent2"/>
              </a:solidFill>
              <a:cs typeface="Calibri"/>
            </a:endParaRPr>
          </a:p>
          <a:p>
            <a:pPr algn="just">
              <a:buNone/>
            </a:pPr>
            <a:r>
              <a:rPr lang="en-US" sz="2400" dirty="0">
                <a:solidFill>
                  <a:schemeClr val="accent2"/>
                </a:solidFill>
                <a:ea typeface="+mn-lt"/>
                <a:cs typeface="+mn-lt"/>
              </a:rPr>
              <a:t>WHEN NOT MATCHED BY TARGET </a:t>
            </a:r>
            <a:endParaRPr lang="en-US">
              <a:solidFill>
                <a:schemeClr val="accent2"/>
              </a:solidFill>
              <a:cs typeface="Calibri"/>
            </a:endParaRPr>
          </a:p>
          <a:p>
            <a:pPr algn="just">
              <a:buNone/>
            </a:pPr>
            <a:r>
              <a:rPr lang="en-US" sz="2400" dirty="0">
                <a:solidFill>
                  <a:schemeClr val="accent2"/>
                </a:solidFill>
                <a:ea typeface="+mn-lt"/>
                <a:cs typeface="+mn-lt"/>
              </a:rPr>
              <a:t>THEN INSERT (</a:t>
            </a:r>
            <a:r>
              <a:rPr lang="en-US" sz="2400" dirty="0" err="1">
                <a:solidFill>
                  <a:schemeClr val="accent2"/>
                </a:solidFill>
                <a:ea typeface="+mn-lt"/>
                <a:cs typeface="+mn-lt"/>
              </a:rPr>
              <a:t>category_id</a:t>
            </a:r>
            <a:r>
              <a:rPr lang="en-US" sz="2400" dirty="0">
                <a:solidFill>
                  <a:schemeClr val="accent2"/>
                </a:solidFill>
                <a:ea typeface="+mn-lt"/>
                <a:cs typeface="+mn-lt"/>
              </a:rPr>
              <a:t>, </a:t>
            </a:r>
            <a:r>
              <a:rPr lang="en-US" sz="2400" dirty="0" err="1">
                <a:solidFill>
                  <a:schemeClr val="accent2"/>
                </a:solidFill>
                <a:ea typeface="+mn-lt"/>
                <a:cs typeface="+mn-lt"/>
              </a:rPr>
              <a:t>category_name</a:t>
            </a:r>
            <a:r>
              <a:rPr lang="en-US" sz="2400" dirty="0">
                <a:solidFill>
                  <a:schemeClr val="accent2"/>
                </a:solidFill>
                <a:ea typeface="+mn-lt"/>
                <a:cs typeface="+mn-lt"/>
              </a:rPr>
              <a:t>, amount)</a:t>
            </a:r>
            <a:endParaRPr lang="en-US" dirty="0">
              <a:solidFill>
                <a:schemeClr val="accent2"/>
              </a:solidFill>
              <a:cs typeface="Calibri"/>
            </a:endParaRPr>
          </a:p>
          <a:p>
            <a:pPr algn="just">
              <a:buNone/>
            </a:pPr>
            <a:r>
              <a:rPr lang="en-US" sz="2400" dirty="0">
                <a:solidFill>
                  <a:schemeClr val="accent2"/>
                </a:solidFill>
                <a:ea typeface="+mn-lt"/>
                <a:cs typeface="+mn-lt"/>
              </a:rPr>
              <a:t>VALUES (</a:t>
            </a:r>
            <a:r>
              <a:rPr lang="en-US" sz="2400" err="1">
                <a:solidFill>
                  <a:schemeClr val="accent2"/>
                </a:solidFill>
                <a:ea typeface="+mn-lt"/>
                <a:cs typeface="+mn-lt"/>
              </a:rPr>
              <a:t>s.category_id</a:t>
            </a:r>
            <a:r>
              <a:rPr lang="en-US" sz="2400" dirty="0">
                <a:solidFill>
                  <a:schemeClr val="accent2"/>
                </a:solidFill>
                <a:ea typeface="+mn-lt"/>
                <a:cs typeface="+mn-lt"/>
              </a:rPr>
              <a:t>, </a:t>
            </a:r>
            <a:r>
              <a:rPr lang="en-US" sz="2400" err="1">
                <a:solidFill>
                  <a:schemeClr val="accent2"/>
                </a:solidFill>
                <a:ea typeface="+mn-lt"/>
                <a:cs typeface="+mn-lt"/>
              </a:rPr>
              <a:t>s.category_name</a:t>
            </a:r>
            <a:r>
              <a:rPr lang="en-US" sz="2400" dirty="0">
                <a:solidFill>
                  <a:schemeClr val="accent2"/>
                </a:solidFill>
                <a:ea typeface="+mn-lt"/>
                <a:cs typeface="+mn-lt"/>
              </a:rPr>
              <a:t>, </a:t>
            </a:r>
            <a:r>
              <a:rPr lang="en-US" sz="2400" err="1">
                <a:solidFill>
                  <a:schemeClr val="accent2"/>
                </a:solidFill>
                <a:ea typeface="+mn-lt"/>
                <a:cs typeface="+mn-lt"/>
              </a:rPr>
              <a:t>s.amount</a:t>
            </a:r>
            <a:r>
              <a:rPr lang="en-US" sz="2400" dirty="0">
                <a:solidFill>
                  <a:schemeClr val="accent2"/>
                </a:solidFill>
                <a:ea typeface="+mn-lt"/>
                <a:cs typeface="+mn-lt"/>
              </a:rPr>
              <a:t>)</a:t>
            </a:r>
            <a:endParaRPr lang="en-US" dirty="0">
              <a:solidFill>
                <a:schemeClr val="accent2"/>
              </a:solidFill>
              <a:cs typeface="Calibri"/>
            </a:endParaRPr>
          </a:p>
          <a:p>
            <a:pPr algn="just">
              <a:buNone/>
            </a:pPr>
            <a:r>
              <a:rPr lang="en-US" sz="2400" dirty="0">
                <a:solidFill>
                  <a:schemeClr val="accent2"/>
                </a:solidFill>
                <a:ea typeface="+mn-lt"/>
                <a:cs typeface="+mn-lt"/>
              </a:rPr>
              <a:t>WHEN NOT MATCHED BY SOURCE </a:t>
            </a:r>
            <a:endParaRPr lang="en-US" dirty="0">
              <a:solidFill>
                <a:schemeClr val="accent2"/>
              </a:solidFill>
              <a:cs typeface="Calibri"/>
            </a:endParaRPr>
          </a:p>
          <a:p>
            <a:pPr algn="just">
              <a:buNone/>
            </a:pPr>
            <a:r>
              <a:rPr lang="en-US" sz="2400" dirty="0">
                <a:solidFill>
                  <a:schemeClr val="accent2"/>
                </a:solidFill>
                <a:ea typeface="+mn-lt"/>
                <a:cs typeface="+mn-lt"/>
              </a:rPr>
              <a:t>THEN DELETE;</a:t>
            </a:r>
            <a:endParaRPr lang="en-US" dirty="0">
              <a:solidFill>
                <a:schemeClr val="accent2"/>
              </a:solidFill>
              <a:cs typeface="Calibri"/>
            </a:endParaRPr>
          </a:p>
          <a:p>
            <a:pPr algn="just">
              <a:buNone/>
            </a:pPr>
            <a:endParaRPr lang="en-US" sz="2400" dirty="0">
              <a:solidFill>
                <a:schemeClr val="accent2"/>
              </a:solidFill>
              <a:cs typeface="Calibri"/>
            </a:endParaRPr>
          </a:p>
          <a:p>
            <a:pPr algn="just">
              <a:buNone/>
            </a:pPr>
            <a:endParaRPr lang="en-US" sz="2400" dirty="0">
              <a:solidFill>
                <a:schemeClr val="accent2"/>
              </a:solidFill>
              <a:cs typeface="Calibri"/>
            </a:endParaRPr>
          </a:p>
          <a:p>
            <a:pPr algn="just">
              <a:buNone/>
            </a:pPr>
            <a:br>
              <a:rPr lang="en-US" dirty="0"/>
            </a:br>
            <a:endParaRPr lang="en-US">
              <a:solidFill>
                <a:schemeClr val="accent2"/>
              </a:solidFill>
              <a:cs typeface="Calibri"/>
            </a:endParaRPr>
          </a:p>
          <a:p>
            <a:pPr algn="just">
              <a:buNone/>
            </a:pPr>
            <a:endParaRPr lang="en-US" sz="2400" dirty="0">
              <a:solidFill>
                <a:schemeClr val="accent2"/>
              </a:solidFill>
              <a:cs typeface="Calibri" panose="020F0502020204030204"/>
            </a:endParaRPr>
          </a:p>
        </p:txBody>
      </p:sp>
    </p:spTree>
    <p:extLst>
      <p:ext uri="{BB962C8B-B14F-4D97-AF65-F5344CB8AC3E}">
        <p14:creationId xmlns:p14="http://schemas.microsoft.com/office/powerpoint/2010/main" val="2042151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08B7C-EBD2-41D1-B789-DFC6ED9289D3}"/>
              </a:ext>
            </a:extLst>
          </p:cNvPr>
          <p:cNvSpPr>
            <a:spLocks noGrp="1"/>
          </p:cNvSpPr>
          <p:nvPr>
            <p:ph type="title"/>
          </p:nvPr>
        </p:nvSpPr>
        <p:spPr>
          <a:xfrm>
            <a:off x="1653363" y="365760"/>
            <a:ext cx="9367203" cy="1188720"/>
          </a:xfrm>
        </p:spPr>
        <p:txBody>
          <a:bodyPr>
            <a:normAutofit/>
          </a:bodyPr>
          <a:lstStyle/>
          <a:p>
            <a:pPr marL="742950" indent="-742950">
              <a:buAutoNum type="romanUcPeriod"/>
            </a:pPr>
            <a:r>
              <a:rPr lang="en-US" b="1" dirty="0">
                <a:ea typeface="+mj-lt"/>
                <a:cs typeface="+mj-lt"/>
              </a:rPr>
              <a:t>Insert a row in a table.</a:t>
            </a:r>
            <a:endParaRPr lang="en-US" b="1" dirty="0">
              <a:cs typeface="Calibri Light" panose="020F0302020204030204"/>
            </a:endParaRP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F4216E8-603C-45A3-A3F3-5B68337A5A70}"/>
              </a:ext>
            </a:extLst>
          </p:cNvPr>
          <p:cNvSpPr>
            <a:spLocks noGrp="1"/>
          </p:cNvSpPr>
          <p:nvPr>
            <p:ph idx="1"/>
          </p:nvPr>
        </p:nvSpPr>
        <p:spPr>
          <a:xfrm>
            <a:off x="1092646" y="1859971"/>
            <a:ext cx="10991845" cy="5004930"/>
          </a:xfrm>
        </p:spPr>
        <p:txBody>
          <a:bodyPr anchor="t">
            <a:normAutofit/>
          </a:bodyPr>
          <a:lstStyle/>
          <a:p>
            <a:r>
              <a:rPr lang="en-US" sz="2400" dirty="0">
                <a:cs typeface="Calibri"/>
              </a:rPr>
              <a:t>The INSERT statement is used to insert a new row into table.</a:t>
            </a:r>
          </a:p>
          <a:p>
            <a:r>
              <a:rPr lang="en-US" sz="2400" dirty="0">
                <a:cs typeface="Calibri"/>
              </a:rPr>
              <a:t>The are two ways of using the INSERT statement to insert a row:</a:t>
            </a:r>
          </a:p>
          <a:p>
            <a:r>
              <a:rPr lang="en-US" sz="2400" dirty="0">
                <a:ea typeface="+mn-lt"/>
                <a:cs typeface="+mn-lt"/>
              </a:rPr>
              <a:t> First method is to specify only the value of data to be inserted without the column names.</a:t>
            </a:r>
          </a:p>
          <a:p>
            <a:pPr>
              <a:buFont typeface="Wingdings" panose="020B0604020202020204" pitchFamily="34" charset="0"/>
              <a:buChar char="§"/>
            </a:pPr>
            <a:r>
              <a:rPr lang="en-US" sz="2400" b="1" i="1" dirty="0">
                <a:ea typeface="+mn-lt"/>
                <a:cs typeface="+mn-lt"/>
              </a:rPr>
              <a:t>INSERT INTO </a:t>
            </a:r>
            <a:r>
              <a:rPr lang="en-US" sz="2400" b="1" i="1" err="1">
                <a:ea typeface="+mn-lt"/>
                <a:cs typeface="+mn-lt"/>
              </a:rPr>
              <a:t>table_name</a:t>
            </a:r>
            <a:r>
              <a:rPr lang="en-US" sz="2400" b="1" i="1" dirty="0">
                <a:ea typeface="+mn-lt"/>
                <a:cs typeface="+mn-lt"/>
              </a:rPr>
              <a:t> VALUES (value1, value2, value3,…);</a:t>
            </a:r>
            <a:endParaRPr lang="en-US" sz="2400" dirty="0">
              <a:ea typeface="+mn-lt"/>
              <a:cs typeface="+mn-lt"/>
            </a:endParaRPr>
          </a:p>
          <a:p>
            <a:pPr marL="0" indent="0">
              <a:buNone/>
            </a:pPr>
            <a:endParaRPr lang="en-US" sz="2400" dirty="0">
              <a:ea typeface="+mn-lt"/>
              <a:cs typeface="+mn-lt"/>
            </a:endParaRPr>
          </a:p>
          <a:p>
            <a:r>
              <a:rPr lang="en-US" sz="2400" dirty="0">
                <a:ea typeface="+mn-lt"/>
                <a:cs typeface="+mn-lt"/>
              </a:rPr>
              <a:t>In the second method we  specify both the columns which we want to fill and their corresponding values</a:t>
            </a:r>
          </a:p>
          <a:p>
            <a:pPr>
              <a:buFont typeface="Wingdings" panose="020B0604020202020204" pitchFamily="34" charset="0"/>
              <a:buChar char="q"/>
            </a:pPr>
            <a:r>
              <a:rPr lang="en-US" sz="2400" b="1" i="1" dirty="0">
                <a:ea typeface="+mn-lt"/>
                <a:cs typeface="+mn-lt"/>
              </a:rPr>
              <a:t>INSERT INTO </a:t>
            </a:r>
            <a:r>
              <a:rPr lang="en-US" sz="2400" b="1" i="1" err="1">
                <a:ea typeface="+mn-lt"/>
                <a:cs typeface="+mn-lt"/>
              </a:rPr>
              <a:t>table_name</a:t>
            </a:r>
            <a:r>
              <a:rPr lang="en-US" sz="2400" b="1" i="1" dirty="0">
                <a:ea typeface="+mn-lt"/>
                <a:cs typeface="+mn-lt"/>
              </a:rPr>
              <a:t> (column1, column2, column3,..) VALUES ( value1, value2, value3,..);</a:t>
            </a:r>
          </a:p>
          <a:p>
            <a:r>
              <a:rPr lang="en-US" sz="2400">
                <a:cs typeface="Calibri"/>
              </a:rPr>
              <a:t>Let's see this in a demonstration:</a:t>
            </a:r>
            <a:endParaRPr lang="en-US" sz="2400" b="1" i="1" dirty="0">
              <a:cs typeface="Calibri"/>
            </a:endParaRPr>
          </a:p>
        </p:txBody>
      </p:sp>
    </p:spTree>
    <p:extLst>
      <p:ext uri="{BB962C8B-B14F-4D97-AF65-F5344CB8AC3E}">
        <p14:creationId xmlns:p14="http://schemas.microsoft.com/office/powerpoint/2010/main" val="211934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08B7C-EBD2-41D1-B789-DFC6ED9289D3}"/>
              </a:ext>
            </a:extLst>
          </p:cNvPr>
          <p:cNvSpPr>
            <a:spLocks noGrp="1"/>
          </p:cNvSpPr>
          <p:nvPr>
            <p:ph type="title"/>
          </p:nvPr>
        </p:nvSpPr>
        <p:spPr>
          <a:xfrm>
            <a:off x="1653363" y="365760"/>
            <a:ext cx="9367203" cy="1188720"/>
          </a:xfrm>
        </p:spPr>
        <p:txBody>
          <a:bodyPr>
            <a:normAutofit/>
          </a:bodyPr>
          <a:lstStyle/>
          <a:p>
            <a:r>
              <a:rPr lang="en-US" b="1">
                <a:ea typeface="+mj-lt"/>
                <a:cs typeface="+mj-lt"/>
              </a:rPr>
              <a:t> Insert a row in a table Demo:</a:t>
            </a:r>
            <a:endParaRPr lang="en-US" b="1">
              <a:cs typeface="Calibri Light" panose="020F0302020204030204"/>
            </a:endParaRP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F4216E8-603C-45A3-A3F3-5B68337A5A70}"/>
              </a:ext>
            </a:extLst>
          </p:cNvPr>
          <p:cNvSpPr>
            <a:spLocks noGrp="1"/>
          </p:cNvSpPr>
          <p:nvPr>
            <p:ph idx="1"/>
          </p:nvPr>
        </p:nvSpPr>
        <p:spPr>
          <a:xfrm>
            <a:off x="1092646" y="1859971"/>
            <a:ext cx="10919959" cy="5004930"/>
          </a:xfrm>
          <a:solidFill>
            <a:schemeClr val="tx1"/>
          </a:solidFill>
        </p:spPr>
        <p:txBody>
          <a:bodyPr anchor="t">
            <a:normAutofit/>
          </a:bodyPr>
          <a:lstStyle/>
          <a:p>
            <a:pPr>
              <a:buNone/>
            </a:pPr>
            <a:r>
              <a:rPr lang="en-US" sz="2400" dirty="0">
                <a:solidFill>
                  <a:schemeClr val="accent2"/>
                </a:solidFill>
                <a:ea typeface="+mn-lt"/>
                <a:cs typeface="+mn-lt"/>
              </a:rPr>
              <a:t>CREATE TABLE </a:t>
            </a:r>
            <a:r>
              <a:rPr lang="en-US" sz="2400" dirty="0" err="1">
                <a:solidFill>
                  <a:schemeClr val="accent2"/>
                </a:solidFill>
                <a:ea typeface="+mn-lt"/>
                <a:cs typeface="+mn-lt"/>
              </a:rPr>
              <a:t>sales.promotions</a:t>
            </a:r>
            <a:r>
              <a:rPr lang="en-US" sz="2400" dirty="0">
                <a:solidFill>
                  <a:schemeClr val="accent2"/>
                </a:solidFill>
                <a:ea typeface="+mn-lt"/>
                <a:cs typeface="+mn-lt"/>
              </a:rPr>
              <a:t> (</a:t>
            </a:r>
            <a:endParaRPr lang="en-US" dirty="0">
              <a:solidFill>
                <a:schemeClr val="accent2"/>
              </a:solidFill>
              <a:cs typeface="Calibri"/>
            </a:endParaRPr>
          </a:p>
          <a:p>
            <a:pPr>
              <a:buNone/>
            </a:pPr>
            <a:r>
              <a:rPr lang="en-US" sz="2400" dirty="0" err="1">
                <a:solidFill>
                  <a:schemeClr val="accent2"/>
                </a:solidFill>
                <a:ea typeface="+mn-lt"/>
                <a:cs typeface="+mn-lt"/>
              </a:rPr>
              <a:t>promotion_id</a:t>
            </a:r>
            <a:r>
              <a:rPr lang="en-US" sz="2400" dirty="0">
                <a:solidFill>
                  <a:schemeClr val="accent2"/>
                </a:solidFill>
                <a:ea typeface="+mn-lt"/>
                <a:cs typeface="+mn-lt"/>
              </a:rPr>
              <a:t> INT PRIMARY KEY IDENTITY (1, 1),</a:t>
            </a:r>
            <a:endParaRPr lang="en-US" dirty="0">
              <a:solidFill>
                <a:schemeClr val="accent2"/>
              </a:solidFill>
              <a:cs typeface="Calibri"/>
            </a:endParaRPr>
          </a:p>
          <a:p>
            <a:pPr>
              <a:buNone/>
            </a:pPr>
            <a:r>
              <a:rPr lang="en-US" sz="2400" dirty="0" err="1">
                <a:solidFill>
                  <a:schemeClr val="accent2"/>
                </a:solidFill>
                <a:ea typeface="+mn-lt"/>
                <a:cs typeface="+mn-lt"/>
              </a:rPr>
              <a:t>promotion_name</a:t>
            </a:r>
            <a:r>
              <a:rPr lang="en-US" sz="2400" dirty="0">
                <a:solidFill>
                  <a:schemeClr val="accent2"/>
                </a:solidFill>
                <a:ea typeface="+mn-lt"/>
                <a:cs typeface="+mn-lt"/>
              </a:rPr>
              <a:t> VARCHAR (255) NOT NULL,</a:t>
            </a:r>
            <a:endParaRPr lang="en-US" dirty="0">
              <a:solidFill>
                <a:schemeClr val="accent2"/>
              </a:solidFill>
              <a:cs typeface="Calibri"/>
            </a:endParaRPr>
          </a:p>
          <a:p>
            <a:pPr>
              <a:buNone/>
            </a:pPr>
            <a:r>
              <a:rPr lang="en-US" sz="2400" dirty="0">
                <a:solidFill>
                  <a:schemeClr val="accent2"/>
                </a:solidFill>
                <a:ea typeface="+mn-lt"/>
                <a:cs typeface="+mn-lt"/>
              </a:rPr>
              <a:t>discount NUMERIC (3, 2) DEFAULT 0,</a:t>
            </a:r>
            <a:endParaRPr lang="en-US" dirty="0">
              <a:solidFill>
                <a:schemeClr val="accent2"/>
              </a:solidFill>
              <a:cs typeface="Calibri"/>
            </a:endParaRPr>
          </a:p>
          <a:p>
            <a:pPr>
              <a:buNone/>
            </a:pPr>
            <a:r>
              <a:rPr lang="en-US" sz="2400" dirty="0" err="1">
                <a:solidFill>
                  <a:schemeClr val="accent2"/>
                </a:solidFill>
                <a:ea typeface="+mn-lt"/>
                <a:cs typeface="+mn-lt"/>
              </a:rPr>
              <a:t>start_date</a:t>
            </a:r>
            <a:r>
              <a:rPr lang="en-US" sz="2400" dirty="0">
                <a:solidFill>
                  <a:schemeClr val="accent2"/>
                </a:solidFill>
                <a:ea typeface="+mn-lt"/>
                <a:cs typeface="+mn-lt"/>
              </a:rPr>
              <a:t> DATE NOT NULL,</a:t>
            </a:r>
            <a:endParaRPr lang="en-US" dirty="0">
              <a:solidFill>
                <a:schemeClr val="accent2"/>
              </a:solidFill>
              <a:cs typeface="Calibri"/>
            </a:endParaRPr>
          </a:p>
          <a:p>
            <a:pPr>
              <a:buNone/>
            </a:pPr>
            <a:r>
              <a:rPr lang="en-US" sz="2400" dirty="0" err="1">
                <a:solidFill>
                  <a:schemeClr val="accent2"/>
                </a:solidFill>
                <a:ea typeface="+mn-lt"/>
                <a:cs typeface="+mn-lt"/>
              </a:rPr>
              <a:t>expired_date</a:t>
            </a:r>
            <a:r>
              <a:rPr lang="en-US" sz="2400" dirty="0">
                <a:solidFill>
                  <a:schemeClr val="accent2"/>
                </a:solidFill>
                <a:ea typeface="+mn-lt"/>
                <a:cs typeface="+mn-lt"/>
              </a:rPr>
              <a:t> DATE NOT NULL</a:t>
            </a:r>
            <a:endParaRPr lang="en-US" dirty="0">
              <a:solidFill>
                <a:schemeClr val="accent2"/>
              </a:solidFill>
              <a:cs typeface="Calibri"/>
            </a:endParaRPr>
          </a:p>
          <a:p>
            <a:pPr>
              <a:buNone/>
            </a:pPr>
            <a:r>
              <a:rPr lang="en-US" sz="2400" dirty="0">
                <a:solidFill>
                  <a:schemeClr val="accent2"/>
                </a:solidFill>
                <a:ea typeface="+mn-lt"/>
                <a:cs typeface="+mn-lt"/>
              </a:rPr>
              <a:t>); </a:t>
            </a:r>
            <a:endParaRPr lang="en-US">
              <a:solidFill>
                <a:schemeClr val="accent2"/>
              </a:solidFill>
              <a:cs typeface="Calibri"/>
            </a:endParaRPr>
          </a:p>
          <a:p>
            <a:pPr>
              <a:buNone/>
            </a:pPr>
            <a:r>
              <a:rPr lang="en-US" sz="2400" dirty="0">
                <a:solidFill>
                  <a:schemeClr val="accent2"/>
                </a:solidFill>
                <a:ea typeface="+mn-lt"/>
                <a:cs typeface="+mn-lt"/>
              </a:rPr>
              <a:t>INSERT INTO </a:t>
            </a:r>
            <a:r>
              <a:rPr lang="en-US" sz="2400" dirty="0" err="1">
                <a:solidFill>
                  <a:schemeClr val="accent2"/>
                </a:solidFill>
                <a:ea typeface="+mn-lt"/>
                <a:cs typeface="+mn-lt"/>
              </a:rPr>
              <a:t>sales.promotions</a:t>
            </a:r>
            <a:r>
              <a:rPr lang="en-US" sz="2400" dirty="0">
                <a:solidFill>
                  <a:schemeClr val="accent2"/>
                </a:solidFill>
                <a:ea typeface="+mn-lt"/>
                <a:cs typeface="+mn-lt"/>
              </a:rPr>
              <a:t> (</a:t>
            </a:r>
            <a:r>
              <a:rPr lang="en-US" sz="2400" dirty="0" err="1">
                <a:solidFill>
                  <a:schemeClr val="accent2"/>
                </a:solidFill>
                <a:ea typeface="+mn-lt"/>
                <a:cs typeface="+mn-lt"/>
              </a:rPr>
              <a:t>promotion_name,discount,start_date,expired_date</a:t>
            </a:r>
            <a:r>
              <a:rPr lang="en-US" sz="2400" dirty="0">
                <a:solidFill>
                  <a:schemeClr val="accent2"/>
                </a:solidFill>
                <a:ea typeface="+mn-lt"/>
                <a:cs typeface="+mn-lt"/>
              </a:rPr>
              <a:t>)</a:t>
            </a:r>
            <a:endParaRPr lang="en-US" dirty="0">
              <a:solidFill>
                <a:schemeClr val="accent2"/>
              </a:solidFill>
              <a:cs typeface="Calibri"/>
            </a:endParaRPr>
          </a:p>
          <a:p>
            <a:pPr>
              <a:buNone/>
            </a:pPr>
            <a:r>
              <a:rPr lang="en-US" sz="2400" dirty="0">
                <a:solidFill>
                  <a:schemeClr val="accent2"/>
                </a:solidFill>
                <a:ea typeface="+mn-lt"/>
                <a:cs typeface="+mn-lt"/>
              </a:rPr>
              <a:t>VALUES('2018 Summer Promotion',0.15,'20180601','20180901');</a:t>
            </a:r>
            <a:endParaRPr lang="en-US" dirty="0">
              <a:solidFill>
                <a:schemeClr val="accent2"/>
              </a:solidFill>
            </a:endParaRPr>
          </a:p>
          <a:p>
            <a:pPr>
              <a:buNone/>
            </a:pPr>
            <a:br>
              <a:rPr lang="en-US" dirty="0"/>
            </a:br>
            <a:endParaRPr lang="en-US" dirty="0"/>
          </a:p>
          <a:p>
            <a:pPr>
              <a:buNone/>
            </a:pPr>
            <a:endParaRPr lang="en-US" sz="2400" dirty="0">
              <a:cs typeface="Calibri"/>
            </a:endParaRPr>
          </a:p>
        </p:txBody>
      </p:sp>
    </p:spTree>
    <p:extLst>
      <p:ext uri="{BB962C8B-B14F-4D97-AF65-F5344CB8AC3E}">
        <p14:creationId xmlns:p14="http://schemas.microsoft.com/office/powerpoint/2010/main" val="991663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08B7C-EBD2-41D1-B789-DFC6ED9289D3}"/>
              </a:ext>
            </a:extLst>
          </p:cNvPr>
          <p:cNvSpPr>
            <a:spLocks noGrp="1"/>
          </p:cNvSpPr>
          <p:nvPr>
            <p:ph type="title"/>
          </p:nvPr>
        </p:nvSpPr>
        <p:spPr>
          <a:xfrm>
            <a:off x="1653363" y="365760"/>
            <a:ext cx="9367203" cy="1188720"/>
          </a:xfrm>
        </p:spPr>
        <p:txBody>
          <a:bodyPr>
            <a:normAutofit fontScale="90000"/>
          </a:bodyPr>
          <a:lstStyle/>
          <a:p>
            <a:r>
              <a:rPr lang="en-US" b="1" dirty="0">
                <a:ea typeface="+mj-lt"/>
                <a:cs typeface="+mj-lt"/>
              </a:rPr>
              <a:t>II. Insert multiple rows  in a table using a single INSERT statement.</a:t>
            </a:r>
            <a:endParaRPr lang="en-US" b="1" dirty="0">
              <a:cs typeface="Calibri Light" panose="020F0302020204030204"/>
            </a:endParaRP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F4216E8-603C-45A3-A3F3-5B68337A5A70}"/>
              </a:ext>
            </a:extLst>
          </p:cNvPr>
          <p:cNvSpPr>
            <a:spLocks noGrp="1"/>
          </p:cNvSpPr>
          <p:nvPr>
            <p:ph idx="1"/>
          </p:nvPr>
        </p:nvSpPr>
        <p:spPr>
          <a:xfrm>
            <a:off x="1092646" y="1859971"/>
            <a:ext cx="10991845" cy="5004930"/>
          </a:xfrm>
        </p:spPr>
        <p:txBody>
          <a:bodyPr anchor="t">
            <a:normAutofit/>
          </a:bodyPr>
          <a:lstStyle/>
          <a:p>
            <a:r>
              <a:rPr lang="en-US" sz="2400" dirty="0">
                <a:cs typeface="Calibri"/>
              </a:rPr>
              <a:t>We could also INSERT multiple rows into a table using a single INSERT statement.</a:t>
            </a:r>
          </a:p>
          <a:p>
            <a:r>
              <a:rPr lang="en-US" sz="2400" dirty="0">
                <a:cs typeface="Calibri"/>
              </a:rPr>
              <a:t>Below is the syntax:</a:t>
            </a:r>
          </a:p>
          <a:p>
            <a:pPr marL="0" indent="0">
              <a:buNone/>
            </a:pPr>
            <a:r>
              <a:rPr lang="en-US" sz="2400" b="1" i="1" dirty="0">
                <a:ea typeface="+mn-lt"/>
                <a:cs typeface="+mn-lt"/>
              </a:rPr>
              <a:t>INSERT INTO </a:t>
            </a:r>
            <a:r>
              <a:rPr lang="en-US" sz="2400" b="1" i="1" dirty="0" err="1">
                <a:ea typeface="+mn-lt"/>
                <a:cs typeface="+mn-lt"/>
              </a:rPr>
              <a:t>table_name</a:t>
            </a:r>
            <a:r>
              <a:rPr lang="en-US" sz="2400" b="1" i="1" dirty="0">
                <a:ea typeface="+mn-lt"/>
                <a:cs typeface="+mn-lt"/>
              </a:rPr>
              <a:t> (</a:t>
            </a:r>
            <a:r>
              <a:rPr lang="en-US" sz="2400" b="1" i="1" dirty="0" err="1">
                <a:ea typeface="+mn-lt"/>
                <a:cs typeface="+mn-lt"/>
              </a:rPr>
              <a:t>column_list</a:t>
            </a:r>
            <a:r>
              <a:rPr lang="en-US" sz="2400" b="1" i="1" dirty="0">
                <a:ea typeface="+mn-lt"/>
                <a:cs typeface="+mn-lt"/>
              </a:rPr>
              <a:t>)</a:t>
            </a:r>
            <a:endParaRPr lang="en-US" sz="2400" b="1" i="1">
              <a:cs typeface="Calibri"/>
            </a:endParaRPr>
          </a:p>
          <a:p>
            <a:pPr marL="0" indent="0">
              <a:buNone/>
            </a:pPr>
            <a:r>
              <a:rPr lang="en-US" sz="2400" b="1" i="1" dirty="0">
                <a:ea typeface="+mn-lt"/>
                <a:cs typeface="+mn-lt"/>
              </a:rPr>
              <a:t>VALUES</a:t>
            </a:r>
            <a:endParaRPr lang="en-US" b="1" i="1">
              <a:cs typeface="Calibri" panose="020F0502020204030204"/>
            </a:endParaRPr>
          </a:p>
          <a:p>
            <a:pPr marL="0" indent="0">
              <a:buNone/>
            </a:pPr>
            <a:r>
              <a:rPr lang="en-US" sz="2400" b="1" i="1" dirty="0">
                <a:ea typeface="+mn-lt"/>
                <a:cs typeface="+mn-lt"/>
              </a:rPr>
              <a:t>    (value_list_1),</a:t>
            </a:r>
            <a:endParaRPr lang="en-US" b="1" i="1">
              <a:cs typeface="Calibri" panose="020F0502020204030204"/>
            </a:endParaRPr>
          </a:p>
          <a:p>
            <a:pPr marL="0" indent="0">
              <a:buNone/>
            </a:pPr>
            <a:r>
              <a:rPr lang="en-US" sz="2400" b="1" i="1" dirty="0">
                <a:ea typeface="+mn-lt"/>
                <a:cs typeface="+mn-lt"/>
              </a:rPr>
              <a:t>    (value_list_2), ...</a:t>
            </a:r>
            <a:endParaRPr lang="en-US" b="1" i="1" dirty="0">
              <a:cs typeface="Calibri" panose="020F0502020204030204"/>
            </a:endParaRPr>
          </a:p>
          <a:p>
            <a:pPr marL="0" indent="0">
              <a:buNone/>
            </a:pPr>
            <a:r>
              <a:rPr lang="en-US" sz="2400" b="1" i="1" dirty="0">
                <a:ea typeface="+mn-lt"/>
                <a:cs typeface="+mn-lt"/>
              </a:rPr>
              <a:t>    (</a:t>
            </a:r>
            <a:r>
              <a:rPr lang="en-US" sz="2400" b="1" i="1" dirty="0" err="1">
                <a:ea typeface="+mn-lt"/>
                <a:cs typeface="+mn-lt"/>
              </a:rPr>
              <a:t>value_list_n</a:t>
            </a:r>
            <a:r>
              <a:rPr lang="en-US" sz="2400" b="1" i="1" dirty="0">
                <a:ea typeface="+mn-lt"/>
                <a:cs typeface="+mn-lt"/>
              </a:rPr>
              <a:t>);</a:t>
            </a:r>
            <a:endParaRPr lang="en-US" b="1" i="1" dirty="0">
              <a:cs typeface="Calibri" panose="020F0502020204030204"/>
            </a:endParaRPr>
          </a:p>
          <a:p>
            <a:r>
              <a:rPr lang="en-US" sz="2400" dirty="0">
                <a:ea typeface="+mn-lt"/>
                <a:cs typeface="+mn-lt"/>
              </a:rPr>
              <a:t>The number of rows that you can insert at a time is 1,000 rows using this form of the INSERT statement. If you want to insert more rows than that, you should consider using multiple INSERT statements,</a:t>
            </a:r>
            <a:r>
              <a:rPr lang="en-US" sz="2400" u="sng" dirty="0">
                <a:ea typeface="+mn-lt"/>
                <a:cs typeface="+mn-lt"/>
              </a:rPr>
              <a:t> BULK INSERT </a:t>
            </a:r>
            <a:r>
              <a:rPr lang="en-US" sz="2400" dirty="0">
                <a:ea typeface="+mn-lt"/>
                <a:cs typeface="+mn-lt"/>
              </a:rPr>
              <a:t>or a derived table.</a:t>
            </a:r>
            <a:endParaRPr lang="en-US" dirty="0">
              <a:cs typeface="Calibri" panose="020F0502020204030204"/>
            </a:endParaRPr>
          </a:p>
          <a:p>
            <a:r>
              <a:rPr lang="en-US" sz="2400" dirty="0">
                <a:ea typeface="+mn-lt"/>
                <a:cs typeface="+mn-lt"/>
              </a:rPr>
              <a:t>Let's see this in a demonstration:</a:t>
            </a:r>
            <a:endParaRPr lang="en-US" sz="2400" dirty="0">
              <a:cs typeface="Calibri"/>
            </a:endParaRPr>
          </a:p>
          <a:p>
            <a:endParaRPr lang="en-US">
              <a:cs typeface="Calibri"/>
            </a:endParaRPr>
          </a:p>
          <a:p>
            <a:endParaRPr lang="en-US">
              <a:cs typeface="Calibri"/>
            </a:endParaRPr>
          </a:p>
          <a:p>
            <a:endParaRPr lang="en-US" sz="2400" dirty="0">
              <a:cs typeface="Calibri"/>
            </a:endParaRPr>
          </a:p>
        </p:txBody>
      </p:sp>
    </p:spTree>
    <p:extLst>
      <p:ext uri="{BB962C8B-B14F-4D97-AF65-F5344CB8AC3E}">
        <p14:creationId xmlns:p14="http://schemas.microsoft.com/office/powerpoint/2010/main" val="1881559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08B7C-EBD2-41D1-B789-DFC6ED9289D3}"/>
              </a:ext>
            </a:extLst>
          </p:cNvPr>
          <p:cNvSpPr>
            <a:spLocks noGrp="1"/>
          </p:cNvSpPr>
          <p:nvPr>
            <p:ph type="title"/>
          </p:nvPr>
        </p:nvSpPr>
        <p:spPr>
          <a:xfrm>
            <a:off x="1653363" y="365760"/>
            <a:ext cx="9367203" cy="1188720"/>
          </a:xfrm>
        </p:spPr>
        <p:txBody>
          <a:bodyPr>
            <a:normAutofit fontScale="90000"/>
          </a:bodyPr>
          <a:lstStyle/>
          <a:p>
            <a:r>
              <a:rPr lang="en-US" b="1" dirty="0">
                <a:ea typeface="+mj-lt"/>
                <a:cs typeface="+mj-lt"/>
              </a:rPr>
              <a:t>Insert multiple rows  in a table using a single INSERT statement Demo:</a:t>
            </a:r>
            <a:endParaRPr lang="en-US" b="1" dirty="0">
              <a:cs typeface="Calibri Light" panose="020F0302020204030204"/>
            </a:endParaRP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F4216E8-603C-45A3-A3F3-5B68337A5A70}"/>
              </a:ext>
            </a:extLst>
          </p:cNvPr>
          <p:cNvSpPr>
            <a:spLocks noGrp="1"/>
          </p:cNvSpPr>
          <p:nvPr>
            <p:ph idx="1"/>
          </p:nvPr>
        </p:nvSpPr>
        <p:spPr>
          <a:xfrm>
            <a:off x="1293929" y="1773707"/>
            <a:ext cx="10891204" cy="5004930"/>
          </a:xfrm>
          <a:solidFill>
            <a:schemeClr val="tx1"/>
          </a:solidFill>
        </p:spPr>
        <p:txBody>
          <a:bodyPr anchor="t">
            <a:normAutofit/>
          </a:bodyPr>
          <a:lstStyle/>
          <a:p>
            <a:pPr>
              <a:buNone/>
            </a:pPr>
            <a:r>
              <a:rPr lang="en-US" sz="2400" b="1" dirty="0">
                <a:solidFill>
                  <a:schemeClr val="accent2"/>
                </a:solidFill>
                <a:ea typeface="+mn-lt"/>
                <a:cs typeface="+mn-lt"/>
              </a:rPr>
              <a:t>INSERT INTO </a:t>
            </a:r>
            <a:r>
              <a:rPr lang="en-US" sz="2400" b="1" dirty="0" err="1">
                <a:solidFill>
                  <a:schemeClr val="accent2"/>
                </a:solidFill>
                <a:ea typeface="+mn-lt"/>
                <a:cs typeface="+mn-lt"/>
              </a:rPr>
              <a:t>sales.promotions</a:t>
            </a:r>
            <a:r>
              <a:rPr lang="en-US" sz="2400" b="1" dirty="0">
                <a:solidFill>
                  <a:schemeClr val="accent2"/>
                </a:solidFill>
                <a:ea typeface="+mn-lt"/>
                <a:cs typeface="+mn-lt"/>
              </a:rPr>
              <a:t> (</a:t>
            </a:r>
            <a:r>
              <a:rPr lang="en-US" sz="2400" b="1" dirty="0" err="1">
                <a:solidFill>
                  <a:schemeClr val="accent2"/>
                </a:solidFill>
                <a:ea typeface="+mn-lt"/>
                <a:cs typeface="+mn-lt"/>
              </a:rPr>
              <a:t>promotion_name,discount,start_date,expired_date</a:t>
            </a:r>
            <a:r>
              <a:rPr lang="en-US" sz="2400" b="1" dirty="0">
                <a:solidFill>
                  <a:schemeClr val="accent2"/>
                </a:solidFill>
                <a:ea typeface="+mn-lt"/>
                <a:cs typeface="+mn-lt"/>
              </a:rPr>
              <a:t>)</a:t>
            </a:r>
            <a:endParaRPr lang="en-US" b="1">
              <a:solidFill>
                <a:schemeClr val="accent2"/>
              </a:solidFill>
              <a:cs typeface="Calibri"/>
            </a:endParaRPr>
          </a:p>
          <a:p>
            <a:pPr>
              <a:buNone/>
            </a:pPr>
            <a:r>
              <a:rPr lang="en-US" sz="2400" b="1" dirty="0">
                <a:solidFill>
                  <a:schemeClr val="accent2"/>
                </a:solidFill>
                <a:ea typeface="+mn-lt"/>
                <a:cs typeface="+mn-lt"/>
              </a:rPr>
              <a:t>VALUES('2019 Summer Promotion',0.15,'20190601','20190901'),</a:t>
            </a:r>
            <a:endParaRPr lang="en-US" b="1">
              <a:solidFill>
                <a:schemeClr val="accent2"/>
              </a:solidFill>
              <a:cs typeface="Calibri"/>
            </a:endParaRPr>
          </a:p>
          <a:p>
            <a:pPr>
              <a:buNone/>
            </a:pPr>
            <a:r>
              <a:rPr lang="en-US" sz="2400" b="1" dirty="0">
                <a:solidFill>
                  <a:schemeClr val="accent2"/>
                </a:solidFill>
                <a:ea typeface="+mn-lt"/>
                <a:cs typeface="+mn-lt"/>
              </a:rPr>
              <a:t>           ('2019 Fall Promotion',0.20,'20191001','20191101'),</a:t>
            </a:r>
            <a:endParaRPr lang="en-US" b="1" dirty="0">
              <a:solidFill>
                <a:schemeClr val="accent2"/>
              </a:solidFill>
              <a:cs typeface="Calibri"/>
            </a:endParaRPr>
          </a:p>
          <a:p>
            <a:pPr>
              <a:buNone/>
            </a:pPr>
            <a:r>
              <a:rPr lang="en-US" sz="2400" b="1" dirty="0">
                <a:solidFill>
                  <a:schemeClr val="accent2"/>
                </a:solidFill>
                <a:ea typeface="+mn-lt"/>
                <a:cs typeface="+mn-lt"/>
              </a:rPr>
              <a:t>           ('2019 Winter Promotion',0.25,'20191201','20200101');</a:t>
            </a:r>
            <a:endParaRPr lang="en-US" b="1" dirty="0">
              <a:solidFill>
                <a:schemeClr val="accent2"/>
              </a:solidFill>
              <a:cs typeface="Calibri"/>
            </a:endParaRPr>
          </a:p>
          <a:p>
            <a:pPr>
              <a:buNone/>
            </a:pPr>
            <a:br>
              <a:rPr lang="en-US" dirty="0"/>
            </a:br>
            <a:endParaRPr lang="en-US" b="1">
              <a:solidFill>
                <a:schemeClr val="accent2"/>
              </a:solidFill>
              <a:cs typeface="Calibri"/>
            </a:endParaRPr>
          </a:p>
          <a:p>
            <a:pPr>
              <a:buNone/>
            </a:pPr>
            <a:r>
              <a:rPr lang="en-US" sz="2400" b="1" dirty="0">
                <a:solidFill>
                  <a:schemeClr val="accent2"/>
                </a:solidFill>
                <a:ea typeface="+mn-lt"/>
                <a:cs typeface="+mn-lt"/>
              </a:rPr>
              <a:t>SELECT * FROM </a:t>
            </a:r>
            <a:r>
              <a:rPr lang="en-US" sz="2400" b="1" dirty="0" err="1">
                <a:solidFill>
                  <a:schemeClr val="accent2"/>
                </a:solidFill>
                <a:ea typeface="+mn-lt"/>
                <a:cs typeface="+mn-lt"/>
              </a:rPr>
              <a:t>sales.promotions</a:t>
            </a:r>
            <a:r>
              <a:rPr lang="en-US" sz="2400" b="1" dirty="0">
                <a:solidFill>
                  <a:schemeClr val="accent2"/>
                </a:solidFill>
                <a:ea typeface="+mn-lt"/>
                <a:cs typeface="+mn-lt"/>
              </a:rPr>
              <a:t>;</a:t>
            </a:r>
            <a:endParaRPr lang="en-US" i="1" dirty="0">
              <a:solidFill>
                <a:schemeClr val="accent2"/>
              </a:solidFill>
              <a:cs typeface="Calibri" panose="020F0502020204030204"/>
            </a:endParaRPr>
          </a:p>
          <a:p>
            <a:pPr>
              <a:buNone/>
            </a:pPr>
            <a:br>
              <a:rPr lang="en-US" dirty="0"/>
            </a:br>
            <a:br>
              <a:rPr lang="en-US" dirty="0"/>
            </a:br>
            <a:endParaRPr lang="en-US" dirty="0"/>
          </a:p>
          <a:p>
            <a:pPr marL="0" indent="0">
              <a:buNone/>
            </a:pPr>
            <a:endParaRPr lang="en-US" sz="2400" dirty="0">
              <a:cs typeface="Calibri" panose="020F0502020204030204"/>
            </a:endParaRPr>
          </a:p>
          <a:p>
            <a:pPr marL="0" indent="0">
              <a:buNone/>
            </a:pPr>
            <a:endParaRPr lang="en-US" sz="2400" dirty="0">
              <a:cs typeface="Calibri"/>
            </a:endParaRPr>
          </a:p>
        </p:txBody>
      </p:sp>
    </p:spTree>
    <p:extLst>
      <p:ext uri="{BB962C8B-B14F-4D97-AF65-F5344CB8AC3E}">
        <p14:creationId xmlns:p14="http://schemas.microsoft.com/office/powerpoint/2010/main" val="4263454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08B7C-EBD2-41D1-B789-DFC6ED9289D3}"/>
              </a:ext>
            </a:extLst>
          </p:cNvPr>
          <p:cNvSpPr>
            <a:spLocks noGrp="1"/>
          </p:cNvSpPr>
          <p:nvPr>
            <p:ph type="title"/>
          </p:nvPr>
        </p:nvSpPr>
        <p:spPr>
          <a:xfrm>
            <a:off x="1653363" y="365760"/>
            <a:ext cx="9367203" cy="1188720"/>
          </a:xfrm>
        </p:spPr>
        <p:txBody>
          <a:bodyPr>
            <a:normAutofit fontScale="90000"/>
          </a:bodyPr>
          <a:lstStyle/>
          <a:p>
            <a:r>
              <a:rPr lang="en-US" b="1" dirty="0">
                <a:ea typeface="+mj-lt"/>
                <a:cs typeface="+mj-lt"/>
              </a:rPr>
              <a:t>III. Insert data into a table from the result of another query.</a:t>
            </a:r>
            <a:endParaRPr lang="en-US" b="1">
              <a:cs typeface="Calibri Light"/>
            </a:endParaRP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F4216E8-603C-45A3-A3F3-5B68337A5A70}"/>
              </a:ext>
            </a:extLst>
          </p:cNvPr>
          <p:cNvSpPr>
            <a:spLocks noGrp="1"/>
          </p:cNvSpPr>
          <p:nvPr>
            <p:ph idx="1"/>
          </p:nvPr>
        </p:nvSpPr>
        <p:spPr>
          <a:xfrm>
            <a:off x="1092646" y="1687444"/>
            <a:ext cx="10991845" cy="5249343"/>
          </a:xfrm>
        </p:spPr>
        <p:txBody>
          <a:bodyPr anchor="t">
            <a:normAutofit fontScale="92500" lnSpcReduction="10000"/>
          </a:bodyPr>
          <a:lstStyle/>
          <a:p>
            <a:r>
              <a:rPr lang="en-US" sz="2400" dirty="0">
                <a:ea typeface="+mn-lt"/>
                <a:cs typeface="+mn-lt"/>
              </a:rPr>
              <a:t>We could also INSERT data into a table from the output of another query.</a:t>
            </a:r>
          </a:p>
          <a:p>
            <a:r>
              <a:rPr lang="en-US" sz="2400" dirty="0">
                <a:ea typeface="+mn-lt"/>
                <a:cs typeface="+mn-lt"/>
              </a:rPr>
              <a:t>Below is the syntax for that:</a:t>
            </a:r>
          </a:p>
          <a:p>
            <a:pPr>
              <a:buFont typeface="Wingdings" panose="020B0604020202020204" pitchFamily="34" charset="0"/>
              <a:buChar char="q"/>
            </a:pPr>
            <a:r>
              <a:rPr lang="en-US" sz="2400" b="1" dirty="0">
                <a:ea typeface="+mn-lt"/>
                <a:cs typeface="+mn-lt"/>
              </a:rPr>
              <a:t>INSERT INTO </a:t>
            </a:r>
            <a:r>
              <a:rPr lang="en-US" sz="2400" b="1" dirty="0" err="1">
                <a:ea typeface="+mn-lt"/>
                <a:cs typeface="+mn-lt"/>
              </a:rPr>
              <a:t>destination_table</a:t>
            </a:r>
            <a:r>
              <a:rPr lang="en-US" sz="2400" b="1" dirty="0">
                <a:ea typeface="+mn-lt"/>
                <a:cs typeface="+mn-lt"/>
              </a:rPr>
              <a:t> (</a:t>
            </a:r>
            <a:r>
              <a:rPr lang="en-US" sz="2400" b="1" dirty="0" err="1">
                <a:ea typeface="+mn-lt"/>
                <a:cs typeface="+mn-lt"/>
              </a:rPr>
              <a:t>column_list</a:t>
            </a:r>
            <a:r>
              <a:rPr lang="en-US" sz="2400" b="1" dirty="0">
                <a:ea typeface="+mn-lt"/>
                <a:cs typeface="+mn-lt"/>
              </a:rPr>
              <a:t>, …)</a:t>
            </a:r>
            <a:br>
              <a:rPr lang="en-US" sz="2400" b="1" dirty="0">
                <a:ea typeface="+mn-lt"/>
                <a:cs typeface="+mn-lt"/>
              </a:rPr>
            </a:br>
            <a:r>
              <a:rPr lang="en-US" sz="2400" b="1" dirty="0">
                <a:ea typeface="+mn-lt"/>
                <a:cs typeface="+mn-lt"/>
              </a:rPr>
              <a:t>SELECT </a:t>
            </a:r>
            <a:r>
              <a:rPr lang="en-US" sz="2400" b="1" dirty="0" err="1">
                <a:ea typeface="+mn-lt"/>
                <a:cs typeface="+mn-lt"/>
              </a:rPr>
              <a:t>column_list</a:t>
            </a:r>
            <a:br>
              <a:rPr lang="en-US" sz="2400" b="1" dirty="0">
                <a:ea typeface="+mn-lt"/>
                <a:cs typeface="+mn-lt"/>
              </a:rPr>
            </a:br>
            <a:r>
              <a:rPr lang="en-US" sz="2400" b="1" dirty="0">
                <a:ea typeface="+mn-lt"/>
                <a:cs typeface="+mn-lt"/>
              </a:rPr>
              <a:t>FROM </a:t>
            </a:r>
            <a:r>
              <a:rPr lang="en-US" sz="2400" b="1" dirty="0" err="1">
                <a:ea typeface="+mn-lt"/>
                <a:cs typeface="+mn-lt"/>
              </a:rPr>
              <a:t>source_table</a:t>
            </a:r>
            <a:br>
              <a:rPr lang="en-US" sz="2400" b="1" dirty="0">
                <a:ea typeface="+mn-lt"/>
                <a:cs typeface="+mn-lt"/>
              </a:rPr>
            </a:br>
            <a:r>
              <a:rPr lang="en-US" sz="2400" b="1" dirty="0">
                <a:ea typeface="+mn-lt"/>
                <a:cs typeface="+mn-lt"/>
              </a:rPr>
              <a:t>WHERE condition;</a:t>
            </a:r>
          </a:p>
          <a:p>
            <a:pPr>
              <a:buFont typeface="Wingdings" panose="020B0604020202020204" pitchFamily="34" charset="0"/>
              <a:buChar char="§"/>
            </a:pPr>
            <a:r>
              <a:rPr lang="en-US" sz="2400" b="1" dirty="0">
                <a:ea typeface="+mn-lt"/>
                <a:cs typeface="+mn-lt"/>
              </a:rPr>
              <a:t>INSERT  [ TOP ( expression ) [ PERCENT ] ] </a:t>
            </a:r>
            <a:endParaRPr lang="en-US" sz="2400" b="1" dirty="0">
              <a:cs typeface="Calibri"/>
            </a:endParaRPr>
          </a:p>
          <a:p>
            <a:pPr marL="0" indent="0">
              <a:buNone/>
            </a:pPr>
            <a:r>
              <a:rPr lang="en-US" sz="2400" b="1" dirty="0">
                <a:ea typeface="+mn-lt"/>
                <a:cs typeface="+mn-lt"/>
              </a:rPr>
              <a:t>INTO </a:t>
            </a:r>
            <a:r>
              <a:rPr lang="en-US" sz="2400" b="1" dirty="0" err="1">
                <a:ea typeface="+mn-lt"/>
                <a:cs typeface="+mn-lt"/>
              </a:rPr>
              <a:t>target_table</a:t>
            </a:r>
            <a:r>
              <a:rPr lang="en-US" sz="2400" b="1" dirty="0">
                <a:ea typeface="+mn-lt"/>
                <a:cs typeface="+mn-lt"/>
              </a:rPr>
              <a:t> (</a:t>
            </a:r>
            <a:r>
              <a:rPr lang="en-US" sz="2400" b="1" dirty="0" err="1">
                <a:ea typeface="+mn-lt"/>
                <a:cs typeface="+mn-lt"/>
              </a:rPr>
              <a:t>column_list</a:t>
            </a:r>
            <a:r>
              <a:rPr lang="en-US" sz="2400" b="1" dirty="0">
                <a:ea typeface="+mn-lt"/>
                <a:cs typeface="+mn-lt"/>
              </a:rPr>
              <a:t>)</a:t>
            </a:r>
            <a:endParaRPr lang="en-US" b="1" dirty="0">
              <a:cs typeface="Calibri" panose="020F0502020204030204"/>
            </a:endParaRPr>
          </a:p>
          <a:p>
            <a:pPr marL="0" indent="0">
              <a:buNone/>
            </a:pPr>
            <a:r>
              <a:rPr lang="en-US" sz="2400" b="1" dirty="0">
                <a:ea typeface="+mn-lt"/>
                <a:cs typeface="+mn-lt"/>
              </a:rPr>
              <a:t>Query</a:t>
            </a:r>
            <a:endParaRPr lang="en-US" b="1" dirty="0">
              <a:ea typeface="+mn-lt"/>
              <a:cs typeface="+mn-lt"/>
            </a:endParaRPr>
          </a:p>
          <a:p>
            <a:r>
              <a:rPr lang="en-US" sz="2400" dirty="0">
                <a:ea typeface="+mn-lt"/>
                <a:cs typeface="+mn-lt"/>
              </a:rPr>
              <a:t>In the above syntax the TOP clause part is optional. It allows you to specify the number of rows returned by the query to be inserted into the target table. If you use the PERCENT option, the statement will insert the percent of rows instead. Note that it is a best practice to always use the TOP clause with the ORDER BY clause.</a:t>
            </a:r>
            <a:endParaRPr lang="en-US" sz="2400" b="1" dirty="0">
              <a:cs typeface="Calibri" panose="020F0502020204030204"/>
            </a:endParaRPr>
          </a:p>
          <a:p>
            <a:r>
              <a:rPr lang="en-US" sz="2400" dirty="0">
                <a:ea typeface="+mn-lt"/>
                <a:cs typeface="+mn-lt"/>
              </a:rPr>
              <a:t>The query is any valid </a:t>
            </a:r>
            <a:r>
              <a:rPr lang="en-US" sz="2400" dirty="0">
                <a:ea typeface="+mn-lt"/>
                <a:cs typeface="+mn-lt"/>
                <a:hlinkClick r:id="rId2"/>
              </a:rPr>
              <a:t>SELECT</a:t>
            </a:r>
            <a:r>
              <a:rPr lang="en-US" sz="2400" dirty="0">
                <a:ea typeface="+mn-lt"/>
                <a:cs typeface="+mn-lt"/>
              </a:rPr>
              <a:t> statement that retrieves data from other tables. It must return the values that are corresponding to the columns specified in the </a:t>
            </a:r>
            <a:r>
              <a:rPr lang="en-US" sz="2400" dirty="0" err="1">
                <a:ea typeface="+mn-lt"/>
                <a:cs typeface="+mn-lt"/>
              </a:rPr>
              <a:t>column_list</a:t>
            </a:r>
            <a:r>
              <a:rPr lang="en-US" sz="2400" dirty="0">
                <a:ea typeface="+mn-lt"/>
                <a:cs typeface="+mn-lt"/>
              </a:rPr>
              <a:t>.</a:t>
            </a:r>
            <a:endParaRPr lang="en-US" sz="2400" dirty="0">
              <a:cs typeface="Calibri"/>
            </a:endParaRPr>
          </a:p>
          <a:p>
            <a:endParaRPr lang="en-US"/>
          </a:p>
          <a:p>
            <a:endParaRPr lang="en-US">
              <a:cs typeface="Calibri"/>
            </a:endParaRPr>
          </a:p>
          <a:p>
            <a:pPr>
              <a:buFont typeface="Wingdings" panose="020B0604020202020204" pitchFamily="34" charset="0"/>
              <a:buChar char="q"/>
            </a:pPr>
            <a:endParaRPr lang="en-US" sz="2400" b="1" dirty="0">
              <a:cs typeface="Calibri"/>
            </a:endParaRPr>
          </a:p>
        </p:txBody>
      </p:sp>
    </p:spTree>
    <p:extLst>
      <p:ext uri="{BB962C8B-B14F-4D97-AF65-F5344CB8AC3E}">
        <p14:creationId xmlns:p14="http://schemas.microsoft.com/office/powerpoint/2010/main" val="1969075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08B7C-EBD2-41D1-B789-DFC6ED9289D3}"/>
              </a:ext>
            </a:extLst>
          </p:cNvPr>
          <p:cNvSpPr>
            <a:spLocks noGrp="1"/>
          </p:cNvSpPr>
          <p:nvPr>
            <p:ph type="title"/>
          </p:nvPr>
        </p:nvSpPr>
        <p:spPr>
          <a:xfrm>
            <a:off x="1653363" y="365760"/>
            <a:ext cx="9367203" cy="1188720"/>
          </a:xfrm>
        </p:spPr>
        <p:txBody>
          <a:bodyPr>
            <a:normAutofit fontScale="90000"/>
          </a:bodyPr>
          <a:lstStyle/>
          <a:p>
            <a:r>
              <a:rPr lang="en-US" b="1" dirty="0">
                <a:ea typeface="+mj-lt"/>
                <a:cs typeface="+mj-lt"/>
              </a:rPr>
              <a:t>Insert data into a table from the result of another query Demo:</a:t>
            </a:r>
            <a:endParaRPr lang="en-US" b="1" dirty="0">
              <a:cs typeface="Calibri Light"/>
            </a:endParaRP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F4216E8-603C-45A3-A3F3-5B68337A5A70}"/>
              </a:ext>
            </a:extLst>
          </p:cNvPr>
          <p:cNvSpPr>
            <a:spLocks noGrp="1"/>
          </p:cNvSpPr>
          <p:nvPr>
            <p:ph idx="1"/>
          </p:nvPr>
        </p:nvSpPr>
        <p:spPr>
          <a:xfrm>
            <a:off x="1092646" y="1687444"/>
            <a:ext cx="10991845" cy="5249343"/>
          </a:xfrm>
          <a:solidFill>
            <a:schemeClr val="tx1"/>
          </a:solidFill>
        </p:spPr>
        <p:txBody>
          <a:bodyPr anchor="t">
            <a:normAutofit fontScale="92500" lnSpcReduction="10000"/>
          </a:bodyPr>
          <a:lstStyle/>
          <a:p>
            <a:pPr>
              <a:buNone/>
            </a:pPr>
            <a:r>
              <a:rPr lang="en-US" sz="2400" dirty="0">
                <a:solidFill>
                  <a:schemeClr val="accent2"/>
                </a:solidFill>
                <a:ea typeface="+mn-lt"/>
                <a:cs typeface="+mn-lt"/>
              </a:rPr>
              <a:t>CREATE TABLE </a:t>
            </a:r>
            <a:r>
              <a:rPr lang="en-US" sz="2400" dirty="0" err="1">
                <a:solidFill>
                  <a:schemeClr val="accent2"/>
                </a:solidFill>
                <a:ea typeface="+mn-lt"/>
                <a:cs typeface="+mn-lt"/>
              </a:rPr>
              <a:t>sales.addresses</a:t>
            </a:r>
            <a:r>
              <a:rPr lang="en-US" sz="2400" dirty="0">
                <a:solidFill>
                  <a:schemeClr val="accent2"/>
                </a:solidFill>
                <a:ea typeface="+mn-lt"/>
                <a:cs typeface="+mn-lt"/>
              </a:rPr>
              <a:t> (</a:t>
            </a:r>
            <a:endParaRPr lang="en-US" dirty="0">
              <a:solidFill>
                <a:schemeClr val="accent2"/>
              </a:solidFill>
              <a:cs typeface="Calibri"/>
            </a:endParaRPr>
          </a:p>
          <a:p>
            <a:pPr>
              <a:buNone/>
            </a:pPr>
            <a:r>
              <a:rPr lang="en-US" sz="2400" dirty="0" err="1">
                <a:solidFill>
                  <a:schemeClr val="accent2"/>
                </a:solidFill>
                <a:ea typeface="+mn-lt"/>
                <a:cs typeface="+mn-lt"/>
              </a:rPr>
              <a:t>address_id</a:t>
            </a:r>
            <a:r>
              <a:rPr lang="en-US" sz="2400" dirty="0">
                <a:solidFill>
                  <a:schemeClr val="accent2"/>
                </a:solidFill>
                <a:ea typeface="+mn-lt"/>
                <a:cs typeface="+mn-lt"/>
              </a:rPr>
              <a:t> INT IDENTITY PRIMARY KEY,</a:t>
            </a:r>
            <a:endParaRPr lang="en-US" dirty="0">
              <a:solidFill>
                <a:schemeClr val="accent2"/>
              </a:solidFill>
              <a:cs typeface="Calibri"/>
            </a:endParaRPr>
          </a:p>
          <a:p>
            <a:pPr>
              <a:buNone/>
            </a:pPr>
            <a:r>
              <a:rPr lang="en-US" sz="2400" dirty="0">
                <a:solidFill>
                  <a:schemeClr val="accent2"/>
                </a:solidFill>
                <a:ea typeface="+mn-lt"/>
                <a:cs typeface="+mn-lt"/>
              </a:rPr>
              <a:t>street VARCHAR (255) NOT NULL,</a:t>
            </a:r>
            <a:endParaRPr lang="en-US" dirty="0">
              <a:solidFill>
                <a:schemeClr val="accent2"/>
              </a:solidFill>
              <a:cs typeface="Calibri"/>
            </a:endParaRPr>
          </a:p>
          <a:p>
            <a:pPr>
              <a:buNone/>
            </a:pPr>
            <a:r>
              <a:rPr lang="en-US" sz="2400" dirty="0">
                <a:solidFill>
                  <a:schemeClr val="accent2"/>
                </a:solidFill>
                <a:ea typeface="+mn-lt"/>
                <a:cs typeface="+mn-lt"/>
              </a:rPr>
              <a:t>city VARCHAR (50),</a:t>
            </a:r>
            <a:endParaRPr lang="en-US" dirty="0">
              <a:solidFill>
                <a:schemeClr val="accent2"/>
              </a:solidFill>
              <a:cs typeface="Calibri"/>
            </a:endParaRPr>
          </a:p>
          <a:p>
            <a:pPr>
              <a:buNone/>
            </a:pPr>
            <a:r>
              <a:rPr lang="en-US" sz="2400" dirty="0">
                <a:solidFill>
                  <a:schemeClr val="accent2"/>
                </a:solidFill>
                <a:ea typeface="+mn-lt"/>
                <a:cs typeface="+mn-lt"/>
              </a:rPr>
              <a:t>state VARCHAR (25),</a:t>
            </a:r>
            <a:endParaRPr lang="en-US" dirty="0">
              <a:solidFill>
                <a:schemeClr val="accent2"/>
              </a:solidFill>
              <a:cs typeface="Calibri"/>
            </a:endParaRPr>
          </a:p>
          <a:p>
            <a:pPr>
              <a:buNone/>
            </a:pPr>
            <a:r>
              <a:rPr lang="en-US" sz="2400" dirty="0" err="1">
                <a:solidFill>
                  <a:schemeClr val="accent2"/>
                </a:solidFill>
                <a:ea typeface="+mn-lt"/>
                <a:cs typeface="+mn-lt"/>
              </a:rPr>
              <a:t>zip_code</a:t>
            </a:r>
            <a:r>
              <a:rPr lang="en-US" sz="2400" dirty="0">
                <a:solidFill>
                  <a:schemeClr val="accent2"/>
                </a:solidFill>
                <a:ea typeface="+mn-lt"/>
                <a:cs typeface="+mn-lt"/>
              </a:rPr>
              <a:t> VARCHAR (5)</a:t>
            </a:r>
            <a:endParaRPr lang="en-US" dirty="0">
              <a:solidFill>
                <a:schemeClr val="accent2"/>
              </a:solidFill>
              <a:cs typeface="Calibri"/>
            </a:endParaRPr>
          </a:p>
          <a:p>
            <a:pPr>
              <a:buNone/>
            </a:pPr>
            <a:r>
              <a:rPr lang="en-US" sz="2400" dirty="0">
                <a:solidFill>
                  <a:schemeClr val="accent2"/>
                </a:solidFill>
                <a:ea typeface="+mn-lt"/>
                <a:cs typeface="+mn-lt"/>
              </a:rPr>
              <a:t>); </a:t>
            </a:r>
            <a:endParaRPr lang="en-US">
              <a:solidFill>
                <a:schemeClr val="accent2"/>
              </a:solidFill>
              <a:ea typeface="+mn-lt"/>
              <a:cs typeface="+mn-lt"/>
            </a:endParaRPr>
          </a:p>
          <a:p>
            <a:pPr>
              <a:buNone/>
            </a:pPr>
            <a:r>
              <a:rPr lang="en-US" sz="2400" dirty="0">
                <a:solidFill>
                  <a:schemeClr val="accent2"/>
                </a:solidFill>
                <a:ea typeface="+mn-lt"/>
                <a:cs typeface="+mn-lt"/>
              </a:rPr>
              <a:t>INSERT INTO </a:t>
            </a:r>
            <a:r>
              <a:rPr lang="en-US" sz="2400" dirty="0" err="1">
                <a:solidFill>
                  <a:schemeClr val="accent2"/>
                </a:solidFill>
                <a:ea typeface="+mn-lt"/>
                <a:cs typeface="+mn-lt"/>
              </a:rPr>
              <a:t>sales.addresses</a:t>
            </a:r>
            <a:r>
              <a:rPr lang="en-US" sz="2400" dirty="0">
                <a:solidFill>
                  <a:schemeClr val="accent2"/>
                </a:solidFill>
                <a:ea typeface="+mn-lt"/>
                <a:cs typeface="+mn-lt"/>
              </a:rPr>
              <a:t> (street, city, state, </a:t>
            </a:r>
            <a:r>
              <a:rPr lang="en-US" sz="2400" dirty="0" err="1">
                <a:solidFill>
                  <a:schemeClr val="accent2"/>
                </a:solidFill>
                <a:ea typeface="+mn-lt"/>
                <a:cs typeface="+mn-lt"/>
              </a:rPr>
              <a:t>zip_code</a:t>
            </a:r>
            <a:r>
              <a:rPr lang="en-US" sz="2400" dirty="0">
                <a:solidFill>
                  <a:schemeClr val="accent2"/>
                </a:solidFill>
                <a:ea typeface="+mn-lt"/>
                <a:cs typeface="+mn-lt"/>
              </a:rPr>
              <a:t>) </a:t>
            </a:r>
            <a:endParaRPr lang="en-US">
              <a:solidFill>
                <a:schemeClr val="accent2"/>
              </a:solidFill>
              <a:cs typeface="Calibri"/>
            </a:endParaRPr>
          </a:p>
          <a:p>
            <a:pPr>
              <a:buNone/>
            </a:pPr>
            <a:r>
              <a:rPr lang="en-US" sz="2400" dirty="0">
                <a:solidFill>
                  <a:schemeClr val="accent2"/>
                </a:solidFill>
                <a:ea typeface="+mn-lt"/>
                <a:cs typeface="+mn-lt"/>
              </a:rPr>
              <a:t>SELECT </a:t>
            </a:r>
            <a:r>
              <a:rPr lang="en-US" sz="2400" err="1">
                <a:solidFill>
                  <a:schemeClr val="accent2"/>
                </a:solidFill>
                <a:ea typeface="+mn-lt"/>
                <a:cs typeface="+mn-lt"/>
              </a:rPr>
              <a:t>street,city,state,zip_code</a:t>
            </a:r>
            <a:r>
              <a:rPr lang="en-US" sz="2400" dirty="0">
                <a:solidFill>
                  <a:schemeClr val="accent2"/>
                </a:solidFill>
                <a:ea typeface="+mn-lt"/>
                <a:cs typeface="+mn-lt"/>
              </a:rPr>
              <a:t> FROM </a:t>
            </a:r>
            <a:r>
              <a:rPr lang="en-US" sz="2400" err="1">
                <a:solidFill>
                  <a:schemeClr val="accent2"/>
                </a:solidFill>
                <a:ea typeface="+mn-lt"/>
                <a:cs typeface="+mn-lt"/>
              </a:rPr>
              <a:t>sales.customers</a:t>
            </a:r>
            <a:endParaRPr lang="en-US" err="1">
              <a:solidFill>
                <a:schemeClr val="accent2"/>
              </a:solidFill>
              <a:cs typeface="Calibri"/>
            </a:endParaRPr>
          </a:p>
          <a:p>
            <a:pPr>
              <a:buNone/>
            </a:pPr>
            <a:r>
              <a:rPr lang="en-US" sz="2400" dirty="0">
                <a:solidFill>
                  <a:schemeClr val="accent2"/>
                </a:solidFill>
                <a:ea typeface="+mn-lt"/>
                <a:cs typeface="+mn-lt"/>
              </a:rPr>
              <a:t>ORDER BY </a:t>
            </a:r>
            <a:r>
              <a:rPr lang="en-US" sz="2400" err="1">
                <a:solidFill>
                  <a:schemeClr val="accent2"/>
                </a:solidFill>
                <a:ea typeface="+mn-lt"/>
                <a:cs typeface="+mn-lt"/>
              </a:rPr>
              <a:t>first_name</a:t>
            </a:r>
            <a:r>
              <a:rPr lang="en-US" sz="2400" dirty="0">
                <a:solidFill>
                  <a:schemeClr val="accent2"/>
                </a:solidFill>
                <a:ea typeface="+mn-lt"/>
                <a:cs typeface="+mn-lt"/>
              </a:rPr>
              <a:t>, </a:t>
            </a:r>
            <a:r>
              <a:rPr lang="en-US" sz="2400" err="1">
                <a:solidFill>
                  <a:schemeClr val="accent2"/>
                </a:solidFill>
                <a:ea typeface="+mn-lt"/>
                <a:cs typeface="+mn-lt"/>
              </a:rPr>
              <a:t>last_name</a:t>
            </a:r>
            <a:r>
              <a:rPr lang="en-US" sz="2400" dirty="0">
                <a:solidFill>
                  <a:schemeClr val="accent2"/>
                </a:solidFill>
                <a:ea typeface="+mn-lt"/>
                <a:cs typeface="+mn-lt"/>
              </a:rPr>
              <a:t>; </a:t>
            </a:r>
            <a:endParaRPr lang="en-US">
              <a:solidFill>
                <a:schemeClr val="accent2"/>
              </a:solidFill>
              <a:cs typeface="Calibri"/>
            </a:endParaRPr>
          </a:p>
          <a:p>
            <a:pPr>
              <a:buNone/>
            </a:pPr>
            <a:r>
              <a:rPr lang="en-US" sz="2400" dirty="0">
                <a:solidFill>
                  <a:schemeClr val="accent2"/>
                </a:solidFill>
                <a:ea typeface="+mn-lt"/>
                <a:cs typeface="+mn-lt"/>
              </a:rPr>
              <a:t>SELECT * FROM </a:t>
            </a:r>
            <a:r>
              <a:rPr lang="en-US" sz="2400" err="1">
                <a:solidFill>
                  <a:schemeClr val="accent2"/>
                </a:solidFill>
                <a:ea typeface="+mn-lt"/>
                <a:cs typeface="+mn-lt"/>
              </a:rPr>
              <a:t>sales.addresses</a:t>
            </a:r>
            <a:r>
              <a:rPr lang="en-US" sz="2400" dirty="0">
                <a:solidFill>
                  <a:schemeClr val="accent2"/>
                </a:solidFill>
                <a:ea typeface="+mn-lt"/>
                <a:cs typeface="+mn-lt"/>
              </a:rPr>
              <a:t>;</a:t>
            </a:r>
            <a:endParaRPr lang="en-US" dirty="0">
              <a:solidFill>
                <a:schemeClr val="accent2"/>
              </a:solidFill>
            </a:endParaRPr>
          </a:p>
          <a:p>
            <a:pPr>
              <a:buNone/>
            </a:pPr>
            <a:br>
              <a:rPr lang="en-US" dirty="0"/>
            </a:br>
            <a:endParaRPr lang="en-US" dirty="0"/>
          </a:p>
          <a:p>
            <a:pPr marL="0" indent="0">
              <a:buNone/>
            </a:pPr>
            <a:endParaRPr lang="en-US" sz="2400" dirty="0">
              <a:cs typeface="Calibri"/>
            </a:endParaRPr>
          </a:p>
        </p:txBody>
      </p:sp>
    </p:spTree>
    <p:extLst>
      <p:ext uri="{BB962C8B-B14F-4D97-AF65-F5344CB8AC3E}">
        <p14:creationId xmlns:p14="http://schemas.microsoft.com/office/powerpoint/2010/main" val="3888815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08B7C-EBD2-41D1-B789-DFC6ED9289D3}"/>
              </a:ext>
            </a:extLst>
          </p:cNvPr>
          <p:cNvSpPr>
            <a:spLocks noGrp="1"/>
          </p:cNvSpPr>
          <p:nvPr>
            <p:ph type="title"/>
          </p:nvPr>
        </p:nvSpPr>
        <p:spPr>
          <a:xfrm>
            <a:off x="1653363" y="365760"/>
            <a:ext cx="9367203" cy="1188720"/>
          </a:xfrm>
        </p:spPr>
        <p:txBody>
          <a:bodyPr>
            <a:normAutofit/>
          </a:bodyPr>
          <a:lstStyle/>
          <a:p>
            <a:r>
              <a:rPr lang="en-US" b="1" dirty="0">
                <a:cs typeface="Calibri Light"/>
              </a:rPr>
              <a:t>UPDATE STATEMENT</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F4216E8-603C-45A3-A3F3-5B68337A5A70}"/>
              </a:ext>
            </a:extLst>
          </p:cNvPr>
          <p:cNvSpPr>
            <a:spLocks noGrp="1"/>
          </p:cNvSpPr>
          <p:nvPr>
            <p:ph idx="1"/>
          </p:nvPr>
        </p:nvSpPr>
        <p:spPr>
          <a:xfrm>
            <a:off x="1092646" y="1687444"/>
            <a:ext cx="10991845" cy="5249343"/>
          </a:xfrm>
        </p:spPr>
        <p:txBody>
          <a:bodyPr anchor="t">
            <a:normAutofit/>
          </a:bodyPr>
          <a:lstStyle/>
          <a:p>
            <a:r>
              <a:rPr lang="en-US" sz="2400" dirty="0">
                <a:ea typeface="+mn-lt"/>
                <a:cs typeface="+mn-lt"/>
              </a:rPr>
              <a:t>The UPDATE statement is used to modify the existing records in a table.</a:t>
            </a:r>
          </a:p>
          <a:p>
            <a:r>
              <a:rPr lang="en-US" sz="2400" dirty="0">
                <a:cs typeface="Calibri"/>
              </a:rPr>
              <a:t>Some scenarios where the UPDATE statement could be used are:</a:t>
            </a:r>
          </a:p>
          <a:p>
            <a:pPr marL="457200" indent="-457200">
              <a:buAutoNum type="romanUcPeriod"/>
            </a:pPr>
            <a:r>
              <a:rPr lang="en-US" sz="2400" b="1" dirty="0">
                <a:ea typeface="+mn-lt"/>
                <a:cs typeface="+mn-lt"/>
              </a:rPr>
              <a:t>Change the existing values in a table</a:t>
            </a:r>
          </a:p>
          <a:p>
            <a:pPr marL="457200" indent="-457200">
              <a:buAutoNum type="romanUcPeriod"/>
            </a:pPr>
            <a:r>
              <a:rPr lang="en-US" sz="2400" b="1" dirty="0">
                <a:ea typeface="+mn-lt"/>
                <a:cs typeface="+mn-lt"/>
              </a:rPr>
              <a:t>Update values in a table based on values from another table using JOIN clauses.</a:t>
            </a:r>
            <a:endParaRPr lang="en-US" sz="2400" b="1" dirty="0">
              <a:cs typeface="Calibri"/>
            </a:endParaRPr>
          </a:p>
        </p:txBody>
      </p:sp>
    </p:spTree>
    <p:extLst>
      <p:ext uri="{BB962C8B-B14F-4D97-AF65-F5344CB8AC3E}">
        <p14:creationId xmlns:p14="http://schemas.microsoft.com/office/powerpoint/2010/main" val="17641635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0</Words>
  <Application>Microsoft Office PowerPoint</Application>
  <PresentationFormat>Widescreen</PresentationFormat>
  <Paragraphs>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MODIFYING DATA IN SQL</vt:lpstr>
      <vt:lpstr>                INSERT STATEMENT</vt:lpstr>
      <vt:lpstr>Insert a row in a table.</vt:lpstr>
      <vt:lpstr> Insert a row in a table Demo:</vt:lpstr>
      <vt:lpstr>II. Insert multiple rows  in a table using a single INSERT statement.</vt:lpstr>
      <vt:lpstr>Insert multiple rows  in a table using a single INSERT statement Demo:</vt:lpstr>
      <vt:lpstr>III. Insert data into a table from the result of another query.</vt:lpstr>
      <vt:lpstr>Insert data into a table from the result of another query Demo:</vt:lpstr>
      <vt:lpstr>UPDATE STATEMENT</vt:lpstr>
      <vt:lpstr>I. Change the existing values in a table</vt:lpstr>
      <vt:lpstr> Change the existing values in a table Demo:</vt:lpstr>
      <vt:lpstr>II. Update values in a table based on values from another table using JOIN clauses.</vt:lpstr>
      <vt:lpstr>Cont...</vt:lpstr>
      <vt:lpstr>Update values in a table based on values from another table using JOIN clauses Demo:</vt:lpstr>
      <vt:lpstr>                DELETE STATEMENT </vt:lpstr>
      <vt:lpstr>                DELETE STATEMENT Demo: </vt:lpstr>
      <vt:lpstr>                MERGE STATEMENT </vt:lpstr>
      <vt:lpstr>Cont...</vt:lpstr>
      <vt:lpstr>Cont...</vt:lpstr>
      <vt:lpstr>Cont...</vt:lpstr>
      <vt:lpstr>                MERGE STATEMENT Demo: </vt:lpstr>
      <vt:lpstr>                MERGE STATEMENT Demo cont...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454</cp:revision>
  <dcterms:created xsi:type="dcterms:W3CDTF">2021-11-10T03:35:09Z</dcterms:created>
  <dcterms:modified xsi:type="dcterms:W3CDTF">2021-11-10T08:30:02Z</dcterms:modified>
</cp:coreProperties>
</file>