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19AAB-7A6F-CA5F-4E2B-D908DDDE727E}" v="891" dt="2021-11-10T06:57:24.305"/>
    <p1510:client id="{463AEE3C-8D18-41E9-2FD3-0FC66A5B19A2}" v="22" dt="2021-11-12T11:21:04.939"/>
    <p1510:client id="{855C8ACA-E622-4155-88FB-880BB36AB91D}" v="3" dt="2021-11-11T06:39:48.570"/>
    <p1510:client id="{966CC132-E112-4585-A8AC-CAEFFB533008}" v="533" dt="2021-11-09T14:00:4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Guantai" userId="S::nicholas.guantai@thejitu.com::933e6afb-db69-4b58-b499-4cc903d8fca3" providerId="AD" clId="Web-{966CC132-E112-4585-A8AC-CAEFFB533008}"/>
    <pc:docChg chg="addSld modSld">
      <pc:chgData name="Nicholas Guantai" userId="S::nicholas.guantai@thejitu.com::933e6afb-db69-4b58-b499-4cc903d8fca3" providerId="AD" clId="Web-{966CC132-E112-4585-A8AC-CAEFFB533008}" dt="2021-11-09T14:00:47.571" v="529" actId="20577"/>
      <pc:docMkLst>
        <pc:docMk/>
      </pc:docMkLst>
      <pc:sldChg chg="modSp">
        <pc:chgData name="Nicholas Guantai" userId="S::nicholas.guantai@thejitu.com::933e6afb-db69-4b58-b499-4cc903d8fca3" providerId="AD" clId="Web-{966CC132-E112-4585-A8AC-CAEFFB533008}" dt="2021-11-09T11:20:18.773" v="12" actId="14100"/>
        <pc:sldMkLst>
          <pc:docMk/>
          <pc:sldMk cId="109857222" sldId="256"/>
        </pc:sldMkLst>
        <pc:spChg chg="mod">
          <ac:chgData name="Nicholas Guantai" userId="S::nicholas.guantai@thejitu.com::933e6afb-db69-4b58-b499-4cc903d8fca3" providerId="AD" clId="Web-{966CC132-E112-4585-A8AC-CAEFFB533008}" dt="2021-11-09T11:20:18.773" v="12" actId="14100"/>
          <ac:spMkLst>
            <pc:docMk/>
            <pc:sldMk cId="109857222" sldId="256"/>
            <ac:spMk id="2" creationId="{00000000-0000-0000-0000-000000000000}"/>
          </ac:spMkLst>
        </pc:spChg>
      </pc:sldChg>
      <pc:sldChg chg="modSp new">
        <pc:chgData name="Nicholas Guantai" userId="S::nicholas.guantai@thejitu.com::933e6afb-db69-4b58-b499-4cc903d8fca3" providerId="AD" clId="Web-{966CC132-E112-4585-A8AC-CAEFFB533008}" dt="2021-11-09T13:07:33.943" v="100" actId="20577"/>
        <pc:sldMkLst>
          <pc:docMk/>
          <pc:sldMk cId="2522506758" sldId="257"/>
        </pc:sldMkLst>
        <pc:spChg chg="mod">
          <ac:chgData name="Nicholas Guantai" userId="S::nicholas.guantai@thejitu.com::933e6afb-db69-4b58-b499-4cc903d8fca3" providerId="AD" clId="Web-{966CC132-E112-4585-A8AC-CAEFFB533008}" dt="2021-11-09T11:30:43.692" v="32" actId="20577"/>
          <ac:spMkLst>
            <pc:docMk/>
            <pc:sldMk cId="2522506758" sldId="257"/>
            <ac:spMk id="2" creationId="{6AACA666-FF1A-4E31-9A0C-CB6B0210B63A}"/>
          </ac:spMkLst>
        </pc:spChg>
        <pc:spChg chg="mod">
          <ac:chgData name="Nicholas Guantai" userId="S::nicholas.guantai@thejitu.com::933e6afb-db69-4b58-b499-4cc903d8fca3" providerId="AD" clId="Web-{966CC132-E112-4585-A8AC-CAEFFB533008}" dt="2021-11-09T13:07:33.943" v="100" actId="20577"/>
          <ac:spMkLst>
            <pc:docMk/>
            <pc:sldMk cId="2522506758" sldId="257"/>
            <ac:spMk id="3" creationId="{C1D7E201-4412-4113-A4E1-2047E585C05E}"/>
          </ac:spMkLst>
        </pc:spChg>
      </pc:sldChg>
      <pc:sldChg chg="modSp new">
        <pc:chgData name="Nicholas Guantai" userId="S::nicholas.guantai@thejitu.com::933e6afb-db69-4b58-b499-4cc903d8fca3" providerId="AD" clId="Web-{966CC132-E112-4585-A8AC-CAEFFB533008}" dt="2021-11-09T13:42:29.333" v="423" actId="20577"/>
        <pc:sldMkLst>
          <pc:docMk/>
          <pc:sldMk cId="3758367803" sldId="258"/>
        </pc:sldMkLst>
        <pc:spChg chg="mod">
          <ac:chgData name="Nicholas Guantai" userId="S::nicholas.guantai@thejitu.com::933e6afb-db69-4b58-b499-4cc903d8fca3" providerId="AD" clId="Web-{966CC132-E112-4585-A8AC-CAEFFB533008}" dt="2021-11-09T13:07:43.833" v="108" actId="20577"/>
          <ac:spMkLst>
            <pc:docMk/>
            <pc:sldMk cId="3758367803" sldId="258"/>
            <ac:spMk id="2" creationId="{4DCFDA37-BB60-46EA-B4D5-C9EF2C3906D5}"/>
          </ac:spMkLst>
        </pc:spChg>
        <pc:spChg chg="mod">
          <ac:chgData name="Nicholas Guantai" userId="S::nicholas.guantai@thejitu.com::933e6afb-db69-4b58-b499-4cc903d8fca3" providerId="AD" clId="Web-{966CC132-E112-4585-A8AC-CAEFFB533008}" dt="2021-11-09T13:42:29.333" v="423" actId="20577"/>
          <ac:spMkLst>
            <pc:docMk/>
            <pc:sldMk cId="3758367803" sldId="258"/>
            <ac:spMk id="3" creationId="{ECA9C123-A838-4691-8F59-186258D00316}"/>
          </ac:spMkLst>
        </pc:spChg>
      </pc:sldChg>
      <pc:sldChg chg="modSp new">
        <pc:chgData name="Nicholas Guantai" userId="S::nicholas.guantai@thejitu.com::933e6afb-db69-4b58-b499-4cc903d8fca3" providerId="AD" clId="Web-{966CC132-E112-4585-A8AC-CAEFFB533008}" dt="2021-11-09T13:44:00.632" v="443" actId="20577"/>
        <pc:sldMkLst>
          <pc:docMk/>
          <pc:sldMk cId="3316877055" sldId="259"/>
        </pc:sldMkLst>
        <pc:spChg chg="mod">
          <ac:chgData name="Nicholas Guantai" userId="S::nicholas.guantai@thejitu.com::933e6afb-db69-4b58-b499-4cc903d8fca3" providerId="AD" clId="Web-{966CC132-E112-4585-A8AC-CAEFFB533008}" dt="2021-11-09T13:35:27.373" v="207" actId="20577"/>
          <ac:spMkLst>
            <pc:docMk/>
            <pc:sldMk cId="3316877055" sldId="259"/>
            <ac:spMk id="2" creationId="{E3A76825-C671-4667-90FF-899AA13E6453}"/>
          </ac:spMkLst>
        </pc:spChg>
        <pc:spChg chg="mod">
          <ac:chgData name="Nicholas Guantai" userId="S::nicholas.guantai@thejitu.com::933e6afb-db69-4b58-b499-4cc903d8fca3" providerId="AD" clId="Web-{966CC132-E112-4585-A8AC-CAEFFB533008}" dt="2021-11-09T13:44:00.632" v="443" actId="20577"/>
          <ac:spMkLst>
            <pc:docMk/>
            <pc:sldMk cId="3316877055" sldId="259"/>
            <ac:spMk id="3" creationId="{15EC39E1-DC9F-4ABB-8DF7-6F69856B7B15}"/>
          </ac:spMkLst>
        </pc:spChg>
      </pc:sldChg>
      <pc:sldChg chg="modSp new">
        <pc:chgData name="Nicholas Guantai" userId="S::nicholas.guantai@thejitu.com::933e6afb-db69-4b58-b499-4cc903d8fca3" providerId="AD" clId="Web-{966CC132-E112-4585-A8AC-CAEFFB533008}" dt="2021-11-09T13:44:26.007" v="444" actId="20577"/>
        <pc:sldMkLst>
          <pc:docMk/>
          <pc:sldMk cId="297288732" sldId="260"/>
        </pc:sldMkLst>
        <pc:spChg chg="mod">
          <ac:chgData name="Nicholas Guantai" userId="S::nicholas.guantai@thejitu.com::933e6afb-db69-4b58-b499-4cc903d8fca3" providerId="AD" clId="Web-{966CC132-E112-4585-A8AC-CAEFFB533008}" dt="2021-11-09T13:43:44.835" v="439" actId="20577"/>
          <ac:spMkLst>
            <pc:docMk/>
            <pc:sldMk cId="297288732" sldId="260"/>
            <ac:spMk id="2" creationId="{D9D0C4D7-2743-4F42-A8E7-E64889B0AD55}"/>
          </ac:spMkLst>
        </pc:spChg>
        <pc:spChg chg="mod">
          <ac:chgData name="Nicholas Guantai" userId="S::nicholas.guantai@thejitu.com::933e6afb-db69-4b58-b499-4cc903d8fca3" providerId="AD" clId="Web-{966CC132-E112-4585-A8AC-CAEFFB533008}" dt="2021-11-09T13:44:26.007" v="444" actId="20577"/>
          <ac:spMkLst>
            <pc:docMk/>
            <pc:sldMk cId="297288732" sldId="260"/>
            <ac:spMk id="3" creationId="{E0B78F55-BDB3-452C-8760-E15283E017D1}"/>
          </ac:spMkLst>
        </pc:spChg>
      </pc:sldChg>
      <pc:sldChg chg="modSp new">
        <pc:chgData name="Nicholas Guantai" userId="S::nicholas.guantai@thejitu.com::933e6afb-db69-4b58-b499-4cc903d8fca3" providerId="AD" clId="Web-{966CC132-E112-4585-A8AC-CAEFFB533008}" dt="2021-11-09T14:00:47.571" v="529" actId="20577"/>
        <pc:sldMkLst>
          <pc:docMk/>
          <pc:sldMk cId="2068708463" sldId="261"/>
        </pc:sldMkLst>
        <pc:spChg chg="mod">
          <ac:chgData name="Nicholas Guantai" userId="S::nicholas.guantai@thejitu.com::933e6afb-db69-4b58-b499-4cc903d8fca3" providerId="AD" clId="Web-{966CC132-E112-4585-A8AC-CAEFFB533008}" dt="2021-11-09T13:57:55.224" v="459" actId="20577"/>
          <ac:spMkLst>
            <pc:docMk/>
            <pc:sldMk cId="2068708463" sldId="261"/>
            <ac:spMk id="2" creationId="{843BD57C-A750-436F-9F18-BAE40DDB373F}"/>
          </ac:spMkLst>
        </pc:spChg>
        <pc:spChg chg="mod">
          <ac:chgData name="Nicholas Guantai" userId="S::nicholas.guantai@thejitu.com::933e6afb-db69-4b58-b499-4cc903d8fca3" providerId="AD" clId="Web-{966CC132-E112-4585-A8AC-CAEFFB533008}" dt="2021-11-09T14:00:47.571" v="529" actId="20577"/>
          <ac:spMkLst>
            <pc:docMk/>
            <pc:sldMk cId="2068708463" sldId="261"/>
            <ac:spMk id="3" creationId="{22BF03CB-A762-4FE0-9FF3-7963A1158AE9}"/>
          </ac:spMkLst>
        </pc:spChg>
      </pc:sldChg>
    </pc:docChg>
  </pc:docChgLst>
  <pc:docChgLst>
    <pc:chgData name="Nicholas Guantai" userId="S::nicholas.guantai@thejitu.com::933e6afb-db69-4b58-b499-4cc903d8fca3" providerId="AD" clId="Web-{855C8ACA-E622-4155-88FB-880BB36AB91D}"/>
    <pc:docChg chg="modSld">
      <pc:chgData name="Nicholas Guantai" userId="S::nicholas.guantai@thejitu.com::933e6afb-db69-4b58-b499-4cc903d8fca3" providerId="AD" clId="Web-{855C8ACA-E622-4155-88FB-880BB36AB91D}" dt="2021-11-11T06:39:48.570" v="2" actId="20577"/>
      <pc:docMkLst>
        <pc:docMk/>
      </pc:docMkLst>
      <pc:sldChg chg="modSp">
        <pc:chgData name="Nicholas Guantai" userId="S::nicholas.guantai@thejitu.com::933e6afb-db69-4b58-b499-4cc903d8fca3" providerId="AD" clId="Web-{855C8ACA-E622-4155-88FB-880BB36AB91D}" dt="2021-11-11T06:39:48.570" v="2" actId="20577"/>
        <pc:sldMkLst>
          <pc:docMk/>
          <pc:sldMk cId="3316877055" sldId="259"/>
        </pc:sldMkLst>
        <pc:spChg chg="mod">
          <ac:chgData name="Nicholas Guantai" userId="S::nicholas.guantai@thejitu.com::933e6afb-db69-4b58-b499-4cc903d8fca3" providerId="AD" clId="Web-{855C8ACA-E622-4155-88FB-880BB36AB91D}" dt="2021-11-11T06:39:48.570" v="2" actId="20577"/>
          <ac:spMkLst>
            <pc:docMk/>
            <pc:sldMk cId="3316877055" sldId="259"/>
            <ac:spMk id="3" creationId="{15EC39E1-DC9F-4ABB-8DF7-6F69856B7B15}"/>
          </ac:spMkLst>
        </pc:spChg>
      </pc:sldChg>
    </pc:docChg>
  </pc:docChgLst>
  <pc:docChgLst>
    <pc:chgData name="Nicholas Guantai" userId="S::nicholas.guantai@thejitu.com::933e6afb-db69-4b58-b499-4cc903d8fca3" providerId="AD" clId="Web-{463AEE3C-8D18-41E9-2FD3-0FC66A5B19A2}"/>
    <pc:docChg chg="modSld">
      <pc:chgData name="Nicholas Guantai" userId="S::nicholas.guantai@thejitu.com::933e6afb-db69-4b58-b499-4cc903d8fca3" providerId="AD" clId="Web-{463AEE3C-8D18-41E9-2FD3-0FC66A5B19A2}" dt="2021-11-12T11:21:04.939" v="21" actId="1076"/>
      <pc:docMkLst>
        <pc:docMk/>
      </pc:docMkLst>
      <pc:sldChg chg="modSp">
        <pc:chgData name="Nicholas Guantai" userId="S::nicholas.guantai@thejitu.com::933e6afb-db69-4b58-b499-4cc903d8fca3" providerId="AD" clId="Web-{463AEE3C-8D18-41E9-2FD3-0FC66A5B19A2}" dt="2021-11-12T11:18:30.045" v="3" actId="20577"/>
        <pc:sldMkLst>
          <pc:docMk/>
          <pc:sldMk cId="3758367803" sldId="258"/>
        </pc:sldMkLst>
        <pc:spChg chg="mod">
          <ac:chgData name="Nicholas Guantai" userId="S::nicholas.guantai@thejitu.com::933e6afb-db69-4b58-b499-4cc903d8fca3" providerId="AD" clId="Web-{463AEE3C-8D18-41E9-2FD3-0FC66A5B19A2}" dt="2021-11-12T11:18:30.045" v="3" actId="20577"/>
          <ac:spMkLst>
            <pc:docMk/>
            <pc:sldMk cId="3758367803" sldId="258"/>
            <ac:spMk id="3" creationId="{ECA9C123-A838-4691-8F59-186258D00316}"/>
          </ac:spMkLst>
        </pc:spChg>
      </pc:sldChg>
      <pc:sldChg chg="modSp">
        <pc:chgData name="Nicholas Guantai" userId="S::nicholas.guantai@thejitu.com::933e6afb-db69-4b58-b499-4cc903d8fca3" providerId="AD" clId="Web-{463AEE3C-8D18-41E9-2FD3-0FC66A5B19A2}" dt="2021-11-12T11:18:46.999" v="5" actId="20577"/>
        <pc:sldMkLst>
          <pc:docMk/>
          <pc:sldMk cId="3316877055" sldId="259"/>
        </pc:sldMkLst>
        <pc:spChg chg="mod">
          <ac:chgData name="Nicholas Guantai" userId="S::nicholas.guantai@thejitu.com::933e6afb-db69-4b58-b499-4cc903d8fca3" providerId="AD" clId="Web-{463AEE3C-8D18-41E9-2FD3-0FC66A5B19A2}" dt="2021-11-12T11:18:46.999" v="5" actId="20577"/>
          <ac:spMkLst>
            <pc:docMk/>
            <pc:sldMk cId="3316877055" sldId="259"/>
            <ac:spMk id="3" creationId="{15EC39E1-DC9F-4ABB-8DF7-6F69856B7B15}"/>
          </ac:spMkLst>
        </pc:spChg>
      </pc:sldChg>
      <pc:sldChg chg="modSp">
        <pc:chgData name="Nicholas Guantai" userId="S::nicholas.guantai@thejitu.com::933e6afb-db69-4b58-b499-4cc903d8fca3" providerId="AD" clId="Web-{463AEE3C-8D18-41E9-2FD3-0FC66A5B19A2}" dt="2021-11-12T11:19:25.874" v="9" actId="14100"/>
        <pc:sldMkLst>
          <pc:docMk/>
          <pc:sldMk cId="4284070913" sldId="262"/>
        </pc:sldMkLst>
        <pc:spChg chg="mod">
          <ac:chgData name="Nicholas Guantai" userId="S::nicholas.guantai@thejitu.com::933e6afb-db69-4b58-b499-4cc903d8fca3" providerId="AD" clId="Web-{463AEE3C-8D18-41E9-2FD3-0FC66A5B19A2}" dt="2021-11-12T11:19:25.874" v="9" actId="14100"/>
          <ac:spMkLst>
            <pc:docMk/>
            <pc:sldMk cId="4284070913" sldId="262"/>
            <ac:spMk id="3" creationId="{690B2475-A6AE-4E3E-B334-555536A5565F}"/>
          </ac:spMkLst>
        </pc:spChg>
      </pc:sldChg>
      <pc:sldChg chg="modSp">
        <pc:chgData name="Nicholas Guantai" userId="S::nicholas.guantai@thejitu.com::933e6afb-db69-4b58-b499-4cc903d8fca3" providerId="AD" clId="Web-{463AEE3C-8D18-41E9-2FD3-0FC66A5B19A2}" dt="2021-11-12T11:19:48.531" v="11" actId="20577"/>
        <pc:sldMkLst>
          <pc:docMk/>
          <pc:sldMk cId="2297508358" sldId="263"/>
        </pc:sldMkLst>
        <pc:spChg chg="mod">
          <ac:chgData name="Nicholas Guantai" userId="S::nicholas.guantai@thejitu.com::933e6afb-db69-4b58-b499-4cc903d8fca3" providerId="AD" clId="Web-{463AEE3C-8D18-41E9-2FD3-0FC66A5B19A2}" dt="2021-11-12T11:19:48.531" v="11" actId="20577"/>
          <ac:spMkLst>
            <pc:docMk/>
            <pc:sldMk cId="2297508358" sldId="263"/>
            <ac:spMk id="3" creationId="{A8D0D100-AA03-46B0-8A49-6F12AB9878F5}"/>
          </ac:spMkLst>
        </pc:spChg>
      </pc:sldChg>
      <pc:sldChg chg="modSp">
        <pc:chgData name="Nicholas Guantai" userId="S::nicholas.guantai@thejitu.com::933e6afb-db69-4b58-b499-4cc903d8fca3" providerId="AD" clId="Web-{463AEE3C-8D18-41E9-2FD3-0FC66A5B19A2}" dt="2021-11-12T11:19:58" v="13" actId="20577"/>
        <pc:sldMkLst>
          <pc:docMk/>
          <pc:sldMk cId="1095918587" sldId="264"/>
        </pc:sldMkLst>
        <pc:spChg chg="mod">
          <ac:chgData name="Nicholas Guantai" userId="S::nicholas.guantai@thejitu.com::933e6afb-db69-4b58-b499-4cc903d8fca3" providerId="AD" clId="Web-{463AEE3C-8D18-41E9-2FD3-0FC66A5B19A2}" dt="2021-11-12T11:19:58" v="13" actId="20577"/>
          <ac:spMkLst>
            <pc:docMk/>
            <pc:sldMk cId="1095918587" sldId="264"/>
            <ac:spMk id="3" creationId="{059E241C-D3F2-4A8A-933D-19C43F5E9395}"/>
          </ac:spMkLst>
        </pc:spChg>
      </pc:sldChg>
      <pc:sldChg chg="modSp">
        <pc:chgData name="Nicholas Guantai" userId="S::nicholas.guantai@thejitu.com::933e6afb-db69-4b58-b499-4cc903d8fca3" providerId="AD" clId="Web-{463AEE3C-8D18-41E9-2FD3-0FC66A5B19A2}" dt="2021-11-12T11:20:08.360" v="15" actId="20577"/>
        <pc:sldMkLst>
          <pc:docMk/>
          <pc:sldMk cId="1397587853" sldId="265"/>
        </pc:sldMkLst>
        <pc:spChg chg="mod">
          <ac:chgData name="Nicholas Guantai" userId="S::nicholas.guantai@thejitu.com::933e6afb-db69-4b58-b499-4cc903d8fca3" providerId="AD" clId="Web-{463AEE3C-8D18-41E9-2FD3-0FC66A5B19A2}" dt="2021-11-12T11:20:08.360" v="15" actId="20577"/>
          <ac:spMkLst>
            <pc:docMk/>
            <pc:sldMk cId="1397587853" sldId="265"/>
            <ac:spMk id="3" creationId="{617612DB-774D-4F06-83DC-A37EEF6ADFF7}"/>
          </ac:spMkLst>
        </pc:spChg>
      </pc:sldChg>
      <pc:sldChg chg="modSp">
        <pc:chgData name="Nicholas Guantai" userId="S::nicholas.guantai@thejitu.com::933e6afb-db69-4b58-b499-4cc903d8fca3" providerId="AD" clId="Web-{463AEE3C-8D18-41E9-2FD3-0FC66A5B19A2}" dt="2021-11-12T11:21:04.939" v="21" actId="1076"/>
        <pc:sldMkLst>
          <pc:docMk/>
          <pc:sldMk cId="1895716460" sldId="267"/>
        </pc:sldMkLst>
        <pc:spChg chg="mod">
          <ac:chgData name="Nicholas Guantai" userId="S::nicholas.guantai@thejitu.com::933e6afb-db69-4b58-b499-4cc903d8fca3" providerId="AD" clId="Web-{463AEE3C-8D18-41E9-2FD3-0FC66A5B19A2}" dt="2021-11-12T11:21:04.939" v="21" actId="1076"/>
          <ac:spMkLst>
            <pc:docMk/>
            <pc:sldMk cId="1895716460" sldId="267"/>
            <ac:spMk id="3" creationId="{06FE5A60-C22A-4045-AE08-FB7D0566991F}"/>
          </ac:spMkLst>
        </pc:spChg>
      </pc:sldChg>
      <pc:sldChg chg="modSp">
        <pc:chgData name="Nicholas Guantai" userId="S::nicholas.guantai@thejitu.com::933e6afb-db69-4b58-b499-4cc903d8fca3" providerId="AD" clId="Web-{463AEE3C-8D18-41E9-2FD3-0FC66A5B19A2}" dt="2021-11-12T11:18:18.060" v="1" actId="20577"/>
        <pc:sldMkLst>
          <pc:docMk/>
          <pc:sldMk cId="615029683" sldId="268"/>
        </pc:sldMkLst>
        <pc:spChg chg="mod">
          <ac:chgData name="Nicholas Guantai" userId="S::nicholas.guantai@thejitu.com::933e6afb-db69-4b58-b499-4cc903d8fca3" providerId="AD" clId="Web-{463AEE3C-8D18-41E9-2FD3-0FC66A5B19A2}" dt="2021-11-12T11:18:18.060" v="1" actId="20577"/>
          <ac:spMkLst>
            <pc:docMk/>
            <pc:sldMk cId="615029683" sldId="268"/>
            <ac:spMk id="3" creationId="{E11C32CF-0D71-4B6C-AD71-4235478A15B5}"/>
          </ac:spMkLst>
        </pc:spChg>
      </pc:sldChg>
    </pc:docChg>
  </pc:docChgLst>
  <pc:docChgLst>
    <pc:chgData name="Nicholas Guantai" userId="S::nicholas.guantai@thejitu.com::933e6afb-db69-4b58-b499-4cc903d8fca3" providerId="AD" clId="Web-{04A19AAB-7A6F-CA5F-4E2B-D908DDDE727E}"/>
    <pc:docChg chg="addSld modSld addMainMaster delMainMaster">
      <pc:chgData name="Nicholas Guantai" userId="S::nicholas.guantai@thejitu.com::933e6afb-db69-4b58-b499-4cc903d8fca3" providerId="AD" clId="Web-{04A19AAB-7A6F-CA5F-4E2B-D908DDDE727E}" dt="2021-11-10T07:00:39.084" v="942"/>
      <pc:docMkLst>
        <pc:docMk/>
      </pc:docMkLst>
      <pc:sldChg chg="addSp delSp modSp mod setBg modClrScheme addAnim delAnim chgLayout">
        <pc:chgData name="Nicholas Guantai" userId="S::nicholas.guantai@thejitu.com::933e6afb-db69-4b58-b499-4cc903d8fca3" providerId="AD" clId="Web-{04A19AAB-7A6F-CA5F-4E2B-D908DDDE727E}" dt="2021-11-10T06:53:48.432" v="912"/>
        <pc:sldMkLst>
          <pc:docMk/>
          <pc:sldMk cId="109857222" sldId="256"/>
        </pc:sldMkLst>
        <pc:spChg chg="mod ord">
          <ac:chgData name="Nicholas Guantai" userId="S::nicholas.guantai@thejitu.com::933e6afb-db69-4b58-b499-4cc903d8fca3" providerId="AD" clId="Web-{04A19AAB-7A6F-CA5F-4E2B-D908DDDE727E}" dt="2021-11-10T06:53:48.432" v="911"/>
          <ac:spMkLst>
            <pc:docMk/>
            <pc:sldMk cId="109857222" sldId="256"/>
            <ac:spMk id="2" creationId="{00000000-0000-0000-0000-000000000000}"/>
          </ac:spMkLst>
        </pc:spChg>
        <pc:spChg chg="del">
          <ac:chgData name="Nicholas Guantai" userId="S::nicholas.guantai@thejitu.com::933e6afb-db69-4b58-b499-4cc903d8fca3" providerId="AD" clId="Web-{04A19AAB-7A6F-CA5F-4E2B-D908DDDE727E}" dt="2021-11-10T06:50:43.232" v="866"/>
          <ac:spMkLst>
            <pc:docMk/>
            <pc:sldMk cId="109857222" sldId="256"/>
            <ac:spMk id="3" creationId="{00000000-0000-0000-0000-000000000000}"/>
          </ac:spMkLst>
        </pc:spChg>
        <pc:spChg chg="add del">
          <ac:chgData name="Nicholas Guantai" userId="S::nicholas.guantai@thejitu.com::933e6afb-db69-4b58-b499-4cc903d8fca3" providerId="AD" clId="Web-{04A19AAB-7A6F-CA5F-4E2B-D908DDDE727E}" dt="2021-11-10T06:53:48.416" v="910"/>
          <ac:spMkLst>
            <pc:docMk/>
            <pc:sldMk cId="109857222" sldId="256"/>
            <ac:spMk id="5" creationId="{FFD48BC7-DC40-47DE-87EE-9F4B6ECB9ABB}"/>
          </ac:spMkLst>
        </pc:spChg>
        <pc:spChg chg="add del">
          <ac:chgData name="Nicholas Guantai" userId="S::nicholas.guantai@thejitu.com::933e6afb-db69-4b58-b499-4cc903d8fca3" providerId="AD" clId="Web-{04A19AAB-7A6F-CA5F-4E2B-D908DDDE727E}" dt="2021-11-10T06:53:48.416" v="910"/>
          <ac:spMkLst>
            <pc:docMk/>
            <pc:sldMk cId="109857222" sldId="256"/>
            <ac:spMk id="6" creationId="{E502BBC7-2C76-46F3-BC24-5985BC13DB88}"/>
          </ac:spMkLst>
        </pc:spChg>
        <pc:spChg chg="add del">
          <ac:chgData name="Nicholas Guantai" userId="S::nicholas.guantai@thejitu.com::933e6afb-db69-4b58-b499-4cc903d8fca3" providerId="AD" clId="Web-{04A19AAB-7A6F-CA5F-4E2B-D908DDDE727E}" dt="2021-11-10T06:53:35.122" v="906"/>
          <ac:spMkLst>
            <pc:docMk/>
            <pc:sldMk cId="109857222" sldId="256"/>
            <ac:spMk id="7" creationId="{88294908-8B00-4F58-BBBA-20F71A40AA9E}"/>
          </ac:spMkLst>
        </pc:spChg>
        <pc:spChg chg="add del">
          <ac:chgData name="Nicholas Guantai" userId="S::nicholas.guantai@thejitu.com::933e6afb-db69-4b58-b499-4cc903d8fca3" providerId="AD" clId="Web-{04A19AAB-7A6F-CA5F-4E2B-D908DDDE727E}" dt="2021-11-10T06:53:21.711" v="902"/>
          <ac:spMkLst>
            <pc:docMk/>
            <pc:sldMk cId="109857222" sldId="256"/>
            <ac:spMk id="8" creationId="{C1DD1A8A-57D5-4A81-AD04-532B043C5611}"/>
          </ac:spMkLst>
        </pc:spChg>
        <pc:spChg chg="add del">
          <ac:chgData name="Nicholas Guantai" userId="S::nicholas.guantai@thejitu.com::933e6afb-db69-4b58-b499-4cc903d8fca3" providerId="AD" clId="Web-{04A19AAB-7A6F-CA5F-4E2B-D908DDDE727E}" dt="2021-11-10T06:53:35.122" v="906"/>
          <ac:spMkLst>
            <pc:docMk/>
            <pc:sldMk cId="109857222" sldId="256"/>
            <ac:spMk id="9" creationId="{4364C879-1404-4203-8E9D-CC5DE0A621A2}"/>
          </ac:spMkLst>
        </pc:spChg>
        <pc:spChg chg="add del">
          <ac:chgData name="Nicholas Guantai" userId="S::nicholas.guantai@thejitu.com::933e6afb-db69-4b58-b499-4cc903d8fca3" providerId="AD" clId="Web-{04A19AAB-7A6F-CA5F-4E2B-D908DDDE727E}" dt="2021-11-10T06:53:21.711" v="902"/>
          <ac:spMkLst>
            <pc:docMk/>
            <pc:sldMk cId="109857222" sldId="256"/>
            <ac:spMk id="10" creationId="{007891EC-4501-44ED-A8C8-B11B6DB767AB}"/>
          </ac:spMkLst>
        </pc:spChg>
        <pc:spChg chg="add del">
          <ac:chgData name="Nicholas Guantai" userId="S::nicholas.guantai@thejitu.com::933e6afb-db69-4b58-b499-4cc903d8fca3" providerId="AD" clId="Web-{04A19AAB-7A6F-CA5F-4E2B-D908DDDE727E}" dt="2021-11-10T06:53:35.122" v="906"/>
          <ac:spMkLst>
            <pc:docMk/>
            <pc:sldMk cId="109857222" sldId="256"/>
            <ac:spMk id="11" creationId="{84617302-4B0D-4351-A6BB-6F0930D943AC}"/>
          </ac:spMkLst>
        </pc:spChg>
        <pc:spChg chg="add del">
          <ac:chgData name="Nicholas Guantai" userId="S::nicholas.guantai@thejitu.com::933e6afb-db69-4b58-b499-4cc903d8fca3" providerId="AD" clId="Web-{04A19AAB-7A6F-CA5F-4E2B-D908DDDE727E}" dt="2021-11-10T06:53:48.416" v="910"/>
          <ac:spMkLst>
            <pc:docMk/>
            <pc:sldMk cId="109857222" sldId="256"/>
            <ac:spMk id="12" creationId="{C7F28D52-2A5F-4D23-81AE-7CB8B591C7AF}"/>
          </ac:spMkLst>
        </pc:spChg>
        <pc:spChg chg="add del">
          <ac:chgData name="Nicholas Guantai" userId="S::nicholas.guantai@thejitu.com::933e6afb-db69-4b58-b499-4cc903d8fca3" providerId="AD" clId="Web-{04A19AAB-7A6F-CA5F-4E2B-D908DDDE727E}" dt="2021-11-10T06:53:35.122" v="906"/>
          <ac:spMkLst>
            <pc:docMk/>
            <pc:sldMk cId="109857222" sldId="256"/>
            <ac:spMk id="13" creationId="{DA2C7802-C2E0-4218-8F89-8DD7CCD2CD1C}"/>
          </ac:spMkLst>
        </pc:spChg>
        <pc:spChg chg="add del">
          <ac:chgData name="Nicholas Guantai" userId="S::nicholas.guantai@thejitu.com::933e6afb-db69-4b58-b499-4cc903d8fca3" providerId="AD" clId="Web-{04A19AAB-7A6F-CA5F-4E2B-D908DDDE727E}" dt="2021-11-10T06:53:48.416" v="910"/>
          <ac:spMkLst>
            <pc:docMk/>
            <pc:sldMk cId="109857222" sldId="256"/>
            <ac:spMk id="14" creationId="{3629484E-3792-4B3D-89AD-7C8A1ED0E0D4}"/>
          </ac:spMkLst>
        </pc:spChg>
        <pc:spChg chg="add del">
          <ac:chgData name="Nicholas Guantai" userId="S::nicholas.guantai@thejitu.com::933e6afb-db69-4b58-b499-4cc903d8fca3" providerId="AD" clId="Web-{04A19AAB-7A6F-CA5F-4E2B-D908DDDE727E}" dt="2021-11-10T06:53:35.122" v="906"/>
          <ac:spMkLst>
            <pc:docMk/>
            <pc:sldMk cId="109857222" sldId="256"/>
            <ac:spMk id="15" creationId="{A6D7111A-21E5-4EE9-8A78-10E5530F0116}"/>
          </ac:spMkLst>
        </pc:spChg>
        <pc:spChg chg="add">
          <ac:chgData name="Nicholas Guantai" userId="S::nicholas.guantai@thejitu.com::933e6afb-db69-4b58-b499-4cc903d8fca3" providerId="AD" clId="Web-{04A19AAB-7A6F-CA5F-4E2B-D908DDDE727E}" dt="2021-11-10T06:53:48.432" v="911"/>
          <ac:spMkLst>
            <pc:docMk/>
            <pc:sldMk cId="109857222" sldId="256"/>
            <ac:spMk id="16" creationId="{88294908-8B00-4F58-BBBA-20F71A40AA9E}"/>
          </ac:spMkLst>
        </pc:spChg>
        <pc:spChg chg="add del">
          <ac:chgData name="Nicholas Guantai" userId="S::nicholas.guantai@thejitu.com::933e6afb-db69-4b58-b499-4cc903d8fca3" providerId="AD" clId="Web-{04A19AAB-7A6F-CA5F-4E2B-D908DDDE727E}" dt="2021-11-10T06:53:35.122" v="906"/>
          <ac:spMkLst>
            <pc:docMk/>
            <pc:sldMk cId="109857222" sldId="256"/>
            <ac:spMk id="17" creationId="{A3969E80-A77B-49FC-9122-D89AFD5EE118}"/>
          </ac:spMkLst>
        </pc:spChg>
        <pc:spChg chg="add">
          <ac:chgData name="Nicholas Guantai" userId="S::nicholas.guantai@thejitu.com::933e6afb-db69-4b58-b499-4cc903d8fca3" providerId="AD" clId="Web-{04A19AAB-7A6F-CA5F-4E2B-D908DDDE727E}" dt="2021-11-10T06:53:48.432" v="911"/>
          <ac:spMkLst>
            <pc:docMk/>
            <pc:sldMk cId="109857222" sldId="256"/>
            <ac:spMk id="18" creationId="{4364C879-1404-4203-8E9D-CC5DE0A621A2}"/>
          </ac:spMkLst>
        </pc:spChg>
        <pc:spChg chg="add del">
          <ac:chgData name="Nicholas Guantai" userId="S::nicholas.guantai@thejitu.com::933e6afb-db69-4b58-b499-4cc903d8fca3" providerId="AD" clId="Web-{04A19AAB-7A6F-CA5F-4E2B-D908DDDE727E}" dt="2021-11-10T06:53:35.122" v="906"/>
          <ac:spMkLst>
            <pc:docMk/>
            <pc:sldMk cId="109857222" sldId="256"/>
            <ac:spMk id="19" creationId="{1849CA57-76BD-4CF2-80BA-D7A46A01B7B1}"/>
          </ac:spMkLst>
        </pc:spChg>
        <pc:spChg chg="add">
          <ac:chgData name="Nicholas Guantai" userId="S::nicholas.guantai@thejitu.com::933e6afb-db69-4b58-b499-4cc903d8fca3" providerId="AD" clId="Web-{04A19AAB-7A6F-CA5F-4E2B-D908DDDE727E}" dt="2021-11-10T06:53:48.432" v="911"/>
          <ac:spMkLst>
            <pc:docMk/>
            <pc:sldMk cId="109857222" sldId="256"/>
            <ac:spMk id="20" creationId="{84617302-4B0D-4351-A6BB-6F0930D943AC}"/>
          </ac:spMkLst>
        </pc:spChg>
        <pc:spChg chg="add del">
          <ac:chgData name="Nicholas Guantai" userId="S::nicholas.guantai@thejitu.com::933e6afb-db69-4b58-b499-4cc903d8fca3" providerId="AD" clId="Web-{04A19AAB-7A6F-CA5F-4E2B-D908DDDE727E}" dt="2021-11-10T06:53:35.122" v="906"/>
          <ac:spMkLst>
            <pc:docMk/>
            <pc:sldMk cId="109857222" sldId="256"/>
            <ac:spMk id="21" creationId="{35E9085E-E730-4768-83D4-6CB7E9897153}"/>
          </ac:spMkLst>
        </pc:spChg>
        <pc:spChg chg="add">
          <ac:chgData name="Nicholas Guantai" userId="S::nicholas.guantai@thejitu.com::933e6afb-db69-4b58-b499-4cc903d8fca3" providerId="AD" clId="Web-{04A19AAB-7A6F-CA5F-4E2B-D908DDDE727E}" dt="2021-11-10T06:53:48.432" v="911"/>
          <ac:spMkLst>
            <pc:docMk/>
            <pc:sldMk cId="109857222" sldId="256"/>
            <ac:spMk id="22" creationId="{DA2C7802-C2E0-4218-8F89-8DD7CCD2CD1C}"/>
          </ac:spMkLst>
        </pc:spChg>
        <pc:spChg chg="add del">
          <ac:chgData name="Nicholas Guantai" userId="S::nicholas.guantai@thejitu.com::933e6afb-db69-4b58-b499-4cc903d8fca3" providerId="AD" clId="Web-{04A19AAB-7A6F-CA5F-4E2B-D908DDDE727E}" dt="2021-11-10T06:53:35.122" v="906"/>
          <ac:spMkLst>
            <pc:docMk/>
            <pc:sldMk cId="109857222" sldId="256"/>
            <ac:spMk id="23" creationId="{973272FE-A474-4CAE-8CA2-BCC8B476C3F4}"/>
          </ac:spMkLst>
        </pc:spChg>
        <pc:spChg chg="add">
          <ac:chgData name="Nicholas Guantai" userId="S::nicholas.guantai@thejitu.com::933e6afb-db69-4b58-b499-4cc903d8fca3" providerId="AD" clId="Web-{04A19AAB-7A6F-CA5F-4E2B-D908DDDE727E}" dt="2021-11-10T06:53:48.432" v="911"/>
          <ac:spMkLst>
            <pc:docMk/>
            <pc:sldMk cId="109857222" sldId="256"/>
            <ac:spMk id="24" creationId="{A6D7111A-21E5-4EE9-8A78-10E5530F0116}"/>
          </ac:spMkLst>
        </pc:spChg>
        <pc:spChg chg="add del">
          <ac:chgData name="Nicholas Guantai" userId="S::nicholas.guantai@thejitu.com::933e6afb-db69-4b58-b499-4cc903d8fca3" providerId="AD" clId="Web-{04A19AAB-7A6F-CA5F-4E2B-D908DDDE727E}" dt="2021-11-10T06:53:35.122" v="906"/>
          <ac:spMkLst>
            <pc:docMk/>
            <pc:sldMk cId="109857222" sldId="256"/>
            <ac:spMk id="25" creationId="{E07981EA-05A6-437C-88D7-B377B92B031D}"/>
          </ac:spMkLst>
        </pc:spChg>
        <pc:spChg chg="add">
          <ac:chgData name="Nicholas Guantai" userId="S::nicholas.guantai@thejitu.com::933e6afb-db69-4b58-b499-4cc903d8fca3" providerId="AD" clId="Web-{04A19AAB-7A6F-CA5F-4E2B-D908DDDE727E}" dt="2021-11-10T06:53:48.432" v="911"/>
          <ac:spMkLst>
            <pc:docMk/>
            <pc:sldMk cId="109857222" sldId="256"/>
            <ac:spMk id="26" creationId="{A3969E80-A77B-49FC-9122-D89AFD5EE118}"/>
          </ac:spMkLst>
        </pc:spChg>
        <pc:spChg chg="add del">
          <ac:chgData name="Nicholas Guantai" userId="S::nicholas.guantai@thejitu.com::933e6afb-db69-4b58-b499-4cc903d8fca3" providerId="AD" clId="Web-{04A19AAB-7A6F-CA5F-4E2B-D908DDDE727E}" dt="2021-11-10T06:53:35.122" v="906"/>
          <ac:spMkLst>
            <pc:docMk/>
            <pc:sldMk cId="109857222" sldId="256"/>
            <ac:spMk id="27" creationId="{15E3C750-986E-4769-B1AE-49289FBEE757}"/>
          </ac:spMkLst>
        </pc:spChg>
        <pc:spChg chg="add">
          <ac:chgData name="Nicholas Guantai" userId="S::nicholas.guantai@thejitu.com::933e6afb-db69-4b58-b499-4cc903d8fca3" providerId="AD" clId="Web-{04A19AAB-7A6F-CA5F-4E2B-D908DDDE727E}" dt="2021-11-10T06:53:48.432" v="911"/>
          <ac:spMkLst>
            <pc:docMk/>
            <pc:sldMk cId="109857222" sldId="256"/>
            <ac:spMk id="28" creationId="{1849CA57-76BD-4CF2-80BA-D7A46A01B7B1}"/>
          </ac:spMkLst>
        </pc:spChg>
        <pc:spChg chg="add">
          <ac:chgData name="Nicholas Guantai" userId="S::nicholas.guantai@thejitu.com::933e6afb-db69-4b58-b499-4cc903d8fca3" providerId="AD" clId="Web-{04A19AAB-7A6F-CA5F-4E2B-D908DDDE727E}" dt="2021-11-10T06:53:48.432" v="911"/>
          <ac:spMkLst>
            <pc:docMk/>
            <pc:sldMk cId="109857222" sldId="256"/>
            <ac:spMk id="29" creationId="{35E9085E-E730-4768-83D4-6CB7E9897153}"/>
          </ac:spMkLst>
        </pc:spChg>
        <pc:spChg chg="add">
          <ac:chgData name="Nicholas Guantai" userId="S::nicholas.guantai@thejitu.com::933e6afb-db69-4b58-b499-4cc903d8fca3" providerId="AD" clId="Web-{04A19AAB-7A6F-CA5F-4E2B-D908DDDE727E}" dt="2021-11-10T06:53:48.432" v="911"/>
          <ac:spMkLst>
            <pc:docMk/>
            <pc:sldMk cId="109857222" sldId="256"/>
            <ac:spMk id="30" creationId="{973272FE-A474-4CAE-8CA2-BCC8B476C3F4}"/>
          </ac:spMkLst>
        </pc:spChg>
        <pc:spChg chg="add">
          <ac:chgData name="Nicholas Guantai" userId="S::nicholas.guantai@thejitu.com::933e6afb-db69-4b58-b499-4cc903d8fca3" providerId="AD" clId="Web-{04A19AAB-7A6F-CA5F-4E2B-D908DDDE727E}" dt="2021-11-10T06:53:48.432" v="911"/>
          <ac:spMkLst>
            <pc:docMk/>
            <pc:sldMk cId="109857222" sldId="256"/>
            <ac:spMk id="31" creationId="{E07981EA-05A6-437C-88D7-B377B92B031D}"/>
          </ac:spMkLst>
        </pc:spChg>
        <pc:spChg chg="add">
          <ac:chgData name="Nicholas Guantai" userId="S::nicholas.guantai@thejitu.com::933e6afb-db69-4b58-b499-4cc903d8fca3" providerId="AD" clId="Web-{04A19AAB-7A6F-CA5F-4E2B-D908DDDE727E}" dt="2021-11-10T06:53:48.432" v="911"/>
          <ac:spMkLst>
            <pc:docMk/>
            <pc:sldMk cId="109857222" sldId="256"/>
            <ac:spMk id="32" creationId="{15E3C750-986E-4769-B1AE-49289FBEE757}"/>
          </ac:spMkLst>
        </pc:spChg>
        <pc:picChg chg="add del">
          <ac:chgData name="Nicholas Guantai" userId="S::nicholas.guantai@thejitu.com::933e6afb-db69-4b58-b499-4cc903d8fca3" providerId="AD" clId="Web-{04A19AAB-7A6F-CA5F-4E2B-D908DDDE727E}" dt="2021-11-10T06:53:21.711" v="902"/>
          <ac:picMkLst>
            <pc:docMk/>
            <pc:sldMk cId="109857222" sldId="256"/>
            <ac:picMk id="4" creationId="{E9B5CCD2-1C75-439A-9D1B-BD0F2343CB63}"/>
          </ac:picMkLst>
        </pc:picChg>
      </pc:sldChg>
      <pc:sldChg chg="addSp delSp modSp mod setBg modClrScheme chgLayout">
        <pc:chgData name="Nicholas Guantai" userId="S::nicholas.guantai@thejitu.com::933e6afb-db69-4b58-b499-4cc903d8fca3" providerId="AD" clId="Web-{04A19AAB-7A6F-CA5F-4E2B-D908DDDE727E}" dt="2021-11-10T06:54:08.105" v="913"/>
        <pc:sldMkLst>
          <pc:docMk/>
          <pc:sldMk cId="2522506758" sldId="257"/>
        </pc:sldMkLst>
        <pc:spChg chg="mod ord">
          <ac:chgData name="Nicholas Guantai" userId="S::nicholas.guantai@thejitu.com::933e6afb-db69-4b58-b499-4cc903d8fca3" providerId="AD" clId="Web-{04A19AAB-7A6F-CA5F-4E2B-D908DDDE727E}" dt="2021-11-10T06:54:08.105" v="913"/>
          <ac:spMkLst>
            <pc:docMk/>
            <pc:sldMk cId="2522506758" sldId="257"/>
            <ac:spMk id="2" creationId="{6AACA666-FF1A-4E31-9A0C-CB6B0210B63A}"/>
          </ac:spMkLst>
        </pc:spChg>
        <pc:spChg chg="del mod ord">
          <ac:chgData name="Nicholas Guantai" userId="S::nicholas.guantai@thejitu.com::933e6afb-db69-4b58-b499-4cc903d8fca3" providerId="AD" clId="Web-{04A19AAB-7A6F-CA5F-4E2B-D908DDDE727E}" dt="2021-11-10T06:54:08.105" v="913"/>
          <ac:spMkLst>
            <pc:docMk/>
            <pc:sldMk cId="2522506758" sldId="257"/>
            <ac:spMk id="3" creationId="{C1D7E201-4412-4113-A4E1-2047E585C05E}"/>
          </ac:spMkLst>
        </pc:spChg>
        <pc:spChg chg="add">
          <ac:chgData name="Nicholas Guantai" userId="S::nicholas.guantai@thejitu.com::933e6afb-db69-4b58-b499-4cc903d8fca3" providerId="AD" clId="Web-{04A19AAB-7A6F-CA5F-4E2B-D908DDDE727E}" dt="2021-11-10T06:54:08.105" v="913"/>
          <ac:spMkLst>
            <pc:docMk/>
            <pc:sldMk cId="2522506758" sldId="257"/>
            <ac:spMk id="9" creationId="{08E89D5E-1885-4160-AC77-CC471DD1D0DB}"/>
          </ac:spMkLst>
        </pc:spChg>
        <pc:graphicFrameChg chg="add">
          <ac:chgData name="Nicholas Guantai" userId="S::nicholas.guantai@thejitu.com::933e6afb-db69-4b58-b499-4cc903d8fca3" providerId="AD" clId="Web-{04A19AAB-7A6F-CA5F-4E2B-D908DDDE727E}" dt="2021-11-10T06:54:08.105" v="913"/>
          <ac:graphicFrameMkLst>
            <pc:docMk/>
            <pc:sldMk cId="2522506758" sldId="257"/>
            <ac:graphicFrameMk id="5" creationId="{5FA2FB23-88BE-46D8-9A4F-618D12949A90}"/>
          </ac:graphicFrameMkLst>
        </pc:graphicFrameChg>
        <pc:cxnChg chg="add">
          <ac:chgData name="Nicholas Guantai" userId="S::nicholas.guantai@thejitu.com::933e6afb-db69-4b58-b499-4cc903d8fca3" providerId="AD" clId="Web-{04A19AAB-7A6F-CA5F-4E2B-D908DDDE727E}" dt="2021-11-10T06:54:08.105" v="913"/>
          <ac:cxnSpMkLst>
            <pc:docMk/>
            <pc:sldMk cId="2522506758" sldId="257"/>
            <ac:cxnSpMk id="11" creationId="{550D2BD1-98F9-412D-905B-3A843EF4078B}"/>
          </ac:cxnSpMkLst>
        </pc:cxnChg>
      </pc:sldChg>
      <pc:sldChg chg="addSp modSp mod setBg modClrScheme chgLayout">
        <pc:chgData name="Nicholas Guantai" userId="S::nicholas.guantai@thejitu.com::933e6afb-db69-4b58-b499-4cc903d8fca3" providerId="AD" clId="Web-{04A19AAB-7A6F-CA5F-4E2B-D908DDDE727E}" dt="2021-11-10T06:54:37.857" v="914"/>
        <pc:sldMkLst>
          <pc:docMk/>
          <pc:sldMk cId="3758367803" sldId="258"/>
        </pc:sldMkLst>
        <pc:spChg chg="mod ord">
          <ac:chgData name="Nicholas Guantai" userId="S::nicholas.guantai@thejitu.com::933e6afb-db69-4b58-b499-4cc903d8fca3" providerId="AD" clId="Web-{04A19AAB-7A6F-CA5F-4E2B-D908DDDE727E}" dt="2021-11-10T06:54:37.857" v="914"/>
          <ac:spMkLst>
            <pc:docMk/>
            <pc:sldMk cId="3758367803" sldId="258"/>
            <ac:spMk id="2" creationId="{4DCFDA37-BB60-46EA-B4D5-C9EF2C3906D5}"/>
          </ac:spMkLst>
        </pc:spChg>
        <pc:spChg chg="mod ord">
          <ac:chgData name="Nicholas Guantai" userId="S::nicholas.guantai@thejitu.com::933e6afb-db69-4b58-b499-4cc903d8fca3" providerId="AD" clId="Web-{04A19AAB-7A6F-CA5F-4E2B-D908DDDE727E}" dt="2021-11-10T06:54:37.857" v="914"/>
          <ac:spMkLst>
            <pc:docMk/>
            <pc:sldMk cId="3758367803" sldId="258"/>
            <ac:spMk id="3" creationId="{ECA9C123-A838-4691-8F59-186258D00316}"/>
          </ac:spMkLst>
        </pc:spChg>
        <pc:spChg chg="add">
          <ac:chgData name="Nicholas Guantai" userId="S::nicholas.guantai@thejitu.com::933e6afb-db69-4b58-b499-4cc903d8fca3" providerId="AD" clId="Web-{04A19AAB-7A6F-CA5F-4E2B-D908DDDE727E}" dt="2021-11-10T06:54:37.857" v="914"/>
          <ac:spMkLst>
            <pc:docMk/>
            <pc:sldMk cId="3758367803" sldId="258"/>
            <ac:spMk id="8" creationId="{907EF6B7-1338-4443-8C46-6A318D952DFD}"/>
          </ac:spMkLst>
        </pc:spChg>
        <pc:spChg chg="add">
          <ac:chgData name="Nicholas Guantai" userId="S::nicholas.guantai@thejitu.com::933e6afb-db69-4b58-b499-4cc903d8fca3" providerId="AD" clId="Web-{04A19AAB-7A6F-CA5F-4E2B-D908DDDE727E}" dt="2021-11-10T06:54:37.857" v="914"/>
          <ac:spMkLst>
            <pc:docMk/>
            <pc:sldMk cId="3758367803" sldId="258"/>
            <ac:spMk id="10" creationId="{DAAE4CDD-124C-4DCF-9584-B6033B545DD5}"/>
          </ac:spMkLst>
        </pc:spChg>
        <pc:spChg chg="add">
          <ac:chgData name="Nicholas Guantai" userId="S::nicholas.guantai@thejitu.com::933e6afb-db69-4b58-b499-4cc903d8fca3" providerId="AD" clId="Web-{04A19AAB-7A6F-CA5F-4E2B-D908DDDE727E}" dt="2021-11-10T06:54:37.857" v="914"/>
          <ac:spMkLst>
            <pc:docMk/>
            <pc:sldMk cId="3758367803" sldId="258"/>
            <ac:spMk id="12" creationId="{081E4A58-353D-44AE-B2FC-2A74E2E400F7}"/>
          </ac:spMkLst>
        </pc:spChg>
      </pc:sldChg>
      <pc:sldChg chg="addSp delSp modSp mod setBg modClrScheme chgLayout">
        <pc:chgData name="Nicholas Guantai" userId="S::nicholas.guantai@thejitu.com::933e6afb-db69-4b58-b499-4cc903d8fca3" providerId="AD" clId="Web-{04A19AAB-7A6F-CA5F-4E2B-D908DDDE727E}" dt="2021-11-10T06:55:17.969" v="917"/>
        <pc:sldMkLst>
          <pc:docMk/>
          <pc:sldMk cId="3316877055" sldId="259"/>
        </pc:sldMkLst>
        <pc:spChg chg="mod ord">
          <ac:chgData name="Nicholas Guantai" userId="S::nicholas.guantai@thejitu.com::933e6afb-db69-4b58-b499-4cc903d8fca3" providerId="AD" clId="Web-{04A19AAB-7A6F-CA5F-4E2B-D908DDDE727E}" dt="2021-11-10T06:55:17.969" v="917"/>
          <ac:spMkLst>
            <pc:docMk/>
            <pc:sldMk cId="3316877055" sldId="259"/>
            <ac:spMk id="2" creationId="{E3A76825-C671-4667-90FF-899AA13E6453}"/>
          </ac:spMkLst>
        </pc:spChg>
        <pc:spChg chg="add del mod ord">
          <ac:chgData name="Nicholas Guantai" userId="S::nicholas.guantai@thejitu.com::933e6afb-db69-4b58-b499-4cc903d8fca3" providerId="AD" clId="Web-{04A19AAB-7A6F-CA5F-4E2B-D908DDDE727E}" dt="2021-11-10T06:55:17.969" v="917"/>
          <ac:spMkLst>
            <pc:docMk/>
            <pc:sldMk cId="3316877055" sldId="259"/>
            <ac:spMk id="3" creationId="{15EC39E1-DC9F-4ABB-8DF7-6F69856B7B15}"/>
          </ac:spMkLst>
        </pc:spChg>
        <pc:spChg chg="add">
          <ac:chgData name="Nicholas Guantai" userId="S::nicholas.guantai@thejitu.com::933e6afb-db69-4b58-b499-4cc903d8fca3" providerId="AD" clId="Web-{04A19AAB-7A6F-CA5F-4E2B-D908DDDE727E}" dt="2021-11-10T06:55:17.969" v="917"/>
          <ac:spMkLst>
            <pc:docMk/>
            <pc:sldMk cId="3316877055" sldId="259"/>
            <ac:spMk id="8" creationId="{907EF6B7-1338-4443-8C46-6A318D952DFD}"/>
          </ac:spMkLst>
        </pc:spChg>
        <pc:spChg chg="add del">
          <ac:chgData name="Nicholas Guantai" userId="S::nicholas.guantai@thejitu.com::933e6afb-db69-4b58-b499-4cc903d8fca3" providerId="AD" clId="Web-{04A19AAB-7A6F-CA5F-4E2B-D908DDDE727E}" dt="2021-11-10T06:55:17.953" v="916"/>
          <ac:spMkLst>
            <pc:docMk/>
            <pc:sldMk cId="3316877055" sldId="259"/>
            <ac:spMk id="9" creationId="{08E89D5E-1885-4160-AC77-CC471DD1D0DB}"/>
          </ac:spMkLst>
        </pc:spChg>
        <pc:spChg chg="add">
          <ac:chgData name="Nicholas Guantai" userId="S::nicholas.guantai@thejitu.com::933e6afb-db69-4b58-b499-4cc903d8fca3" providerId="AD" clId="Web-{04A19AAB-7A6F-CA5F-4E2B-D908DDDE727E}" dt="2021-11-10T06:55:17.969" v="917"/>
          <ac:spMkLst>
            <pc:docMk/>
            <pc:sldMk cId="3316877055" sldId="259"/>
            <ac:spMk id="10" creationId="{DAAE4CDD-124C-4DCF-9584-B6033B545DD5}"/>
          </ac:spMkLst>
        </pc:spChg>
        <pc:spChg chg="add">
          <ac:chgData name="Nicholas Guantai" userId="S::nicholas.guantai@thejitu.com::933e6afb-db69-4b58-b499-4cc903d8fca3" providerId="AD" clId="Web-{04A19AAB-7A6F-CA5F-4E2B-D908DDDE727E}" dt="2021-11-10T06:55:17.969" v="917"/>
          <ac:spMkLst>
            <pc:docMk/>
            <pc:sldMk cId="3316877055" sldId="259"/>
            <ac:spMk id="12" creationId="{081E4A58-353D-44AE-B2FC-2A74E2E400F7}"/>
          </ac:spMkLst>
        </pc:spChg>
        <pc:graphicFrameChg chg="add del">
          <ac:chgData name="Nicholas Guantai" userId="S::nicholas.guantai@thejitu.com::933e6afb-db69-4b58-b499-4cc903d8fca3" providerId="AD" clId="Web-{04A19AAB-7A6F-CA5F-4E2B-D908DDDE727E}" dt="2021-11-10T06:55:17.953" v="916"/>
          <ac:graphicFrameMkLst>
            <pc:docMk/>
            <pc:sldMk cId="3316877055" sldId="259"/>
            <ac:graphicFrameMk id="5" creationId="{2D769C04-DCF1-4533-85EA-2656CDD0ABB4}"/>
          </ac:graphicFrameMkLst>
        </pc:graphicFrameChg>
        <pc:cxnChg chg="add del">
          <ac:chgData name="Nicholas Guantai" userId="S::nicholas.guantai@thejitu.com::933e6afb-db69-4b58-b499-4cc903d8fca3" providerId="AD" clId="Web-{04A19AAB-7A6F-CA5F-4E2B-D908DDDE727E}" dt="2021-11-10T06:55:17.953" v="916"/>
          <ac:cxnSpMkLst>
            <pc:docMk/>
            <pc:sldMk cId="3316877055" sldId="259"/>
            <ac:cxnSpMk id="11" creationId="{550D2BD1-98F9-412D-905B-3A843EF4078B}"/>
          </ac:cxnSpMkLst>
        </pc:cxnChg>
      </pc:sldChg>
      <pc:sldChg chg="addSp delSp modSp mod setBg modClrScheme chgLayout">
        <pc:chgData name="Nicholas Guantai" userId="S::nicholas.guantai@thejitu.com::933e6afb-db69-4b58-b499-4cc903d8fca3" providerId="AD" clId="Web-{04A19AAB-7A6F-CA5F-4E2B-D908DDDE727E}" dt="2021-11-10T06:55:51.487" v="918"/>
        <pc:sldMkLst>
          <pc:docMk/>
          <pc:sldMk cId="297288732" sldId="260"/>
        </pc:sldMkLst>
        <pc:spChg chg="mod ord">
          <ac:chgData name="Nicholas Guantai" userId="S::nicholas.guantai@thejitu.com::933e6afb-db69-4b58-b499-4cc903d8fca3" providerId="AD" clId="Web-{04A19AAB-7A6F-CA5F-4E2B-D908DDDE727E}" dt="2021-11-10T06:55:51.487" v="918"/>
          <ac:spMkLst>
            <pc:docMk/>
            <pc:sldMk cId="297288732" sldId="260"/>
            <ac:spMk id="2" creationId="{D9D0C4D7-2743-4F42-A8E7-E64889B0AD55}"/>
          </ac:spMkLst>
        </pc:spChg>
        <pc:spChg chg="del mod ord">
          <ac:chgData name="Nicholas Guantai" userId="S::nicholas.guantai@thejitu.com::933e6afb-db69-4b58-b499-4cc903d8fca3" providerId="AD" clId="Web-{04A19AAB-7A6F-CA5F-4E2B-D908DDDE727E}" dt="2021-11-10T06:55:51.487" v="918"/>
          <ac:spMkLst>
            <pc:docMk/>
            <pc:sldMk cId="297288732" sldId="260"/>
            <ac:spMk id="3" creationId="{E0B78F55-BDB3-452C-8760-E15283E017D1}"/>
          </ac:spMkLst>
        </pc:spChg>
        <pc:spChg chg="add">
          <ac:chgData name="Nicholas Guantai" userId="S::nicholas.guantai@thejitu.com::933e6afb-db69-4b58-b499-4cc903d8fca3" providerId="AD" clId="Web-{04A19AAB-7A6F-CA5F-4E2B-D908DDDE727E}" dt="2021-11-10T06:55:51.487" v="918"/>
          <ac:spMkLst>
            <pc:docMk/>
            <pc:sldMk cId="297288732" sldId="260"/>
            <ac:spMk id="9" creationId="{BACC6370-2D7E-4714-9D71-7542949D7D5D}"/>
          </ac:spMkLst>
        </pc:spChg>
        <pc:spChg chg="add">
          <ac:chgData name="Nicholas Guantai" userId="S::nicholas.guantai@thejitu.com::933e6afb-db69-4b58-b499-4cc903d8fca3" providerId="AD" clId="Web-{04A19AAB-7A6F-CA5F-4E2B-D908DDDE727E}" dt="2021-11-10T06:55:51.487" v="918"/>
          <ac:spMkLst>
            <pc:docMk/>
            <pc:sldMk cId="297288732" sldId="260"/>
            <ac:spMk id="11" creationId="{256B2C21-A230-48C0-8DF1-C46611373C44}"/>
          </ac:spMkLst>
        </pc:spChg>
        <pc:spChg chg="add">
          <ac:chgData name="Nicholas Guantai" userId="S::nicholas.guantai@thejitu.com::933e6afb-db69-4b58-b499-4cc903d8fca3" providerId="AD" clId="Web-{04A19AAB-7A6F-CA5F-4E2B-D908DDDE727E}" dt="2021-11-10T06:55:51.487" v="918"/>
          <ac:spMkLst>
            <pc:docMk/>
            <pc:sldMk cId="297288732" sldId="260"/>
            <ac:spMk id="13" creationId="{3847E18C-932D-4C95-AABA-FEC7C9499AD7}"/>
          </ac:spMkLst>
        </pc:spChg>
        <pc:spChg chg="add">
          <ac:chgData name="Nicholas Guantai" userId="S::nicholas.guantai@thejitu.com::933e6afb-db69-4b58-b499-4cc903d8fca3" providerId="AD" clId="Web-{04A19AAB-7A6F-CA5F-4E2B-D908DDDE727E}" dt="2021-11-10T06:55:51.487" v="918"/>
          <ac:spMkLst>
            <pc:docMk/>
            <pc:sldMk cId="297288732" sldId="260"/>
            <ac:spMk id="15" creationId="{3150CB11-0C61-439E-910F-5787759E72A0}"/>
          </ac:spMkLst>
        </pc:spChg>
        <pc:spChg chg="add">
          <ac:chgData name="Nicholas Guantai" userId="S::nicholas.guantai@thejitu.com::933e6afb-db69-4b58-b499-4cc903d8fca3" providerId="AD" clId="Web-{04A19AAB-7A6F-CA5F-4E2B-D908DDDE727E}" dt="2021-11-10T06:55:51.487" v="918"/>
          <ac:spMkLst>
            <pc:docMk/>
            <pc:sldMk cId="297288732" sldId="260"/>
            <ac:spMk id="17" creationId="{43F8A58B-5155-44CE-A5FF-7647B47D0A7A}"/>
          </ac:spMkLst>
        </pc:spChg>
        <pc:spChg chg="add">
          <ac:chgData name="Nicholas Guantai" userId="S::nicholas.guantai@thejitu.com::933e6afb-db69-4b58-b499-4cc903d8fca3" providerId="AD" clId="Web-{04A19AAB-7A6F-CA5F-4E2B-D908DDDE727E}" dt="2021-11-10T06:55:51.487" v="918"/>
          <ac:spMkLst>
            <pc:docMk/>
            <pc:sldMk cId="297288732" sldId="260"/>
            <ac:spMk id="19" creationId="{443F2ACA-E6D6-4028-82DD-F03C262D5DE6}"/>
          </ac:spMkLst>
        </pc:spChg>
        <pc:graphicFrameChg chg="add">
          <ac:chgData name="Nicholas Guantai" userId="S::nicholas.guantai@thejitu.com::933e6afb-db69-4b58-b499-4cc903d8fca3" providerId="AD" clId="Web-{04A19AAB-7A6F-CA5F-4E2B-D908DDDE727E}" dt="2021-11-10T06:55:51.487" v="918"/>
          <ac:graphicFrameMkLst>
            <pc:docMk/>
            <pc:sldMk cId="297288732" sldId="260"/>
            <ac:graphicFrameMk id="5" creationId="{A6441C97-0A47-48A2-8365-DE678835EB71}"/>
          </ac:graphicFrameMkLst>
        </pc:graphicFrameChg>
      </pc:sldChg>
      <pc:sldChg chg="addSp delSp modSp mod setBg modClrScheme chgLayout">
        <pc:chgData name="Nicholas Guantai" userId="S::nicholas.guantai@thejitu.com::933e6afb-db69-4b58-b499-4cc903d8fca3" providerId="AD" clId="Web-{04A19AAB-7A6F-CA5F-4E2B-D908DDDE727E}" dt="2021-11-10T06:56:24.567" v="919"/>
        <pc:sldMkLst>
          <pc:docMk/>
          <pc:sldMk cId="2068708463" sldId="261"/>
        </pc:sldMkLst>
        <pc:spChg chg="mod ord">
          <ac:chgData name="Nicholas Guantai" userId="S::nicholas.guantai@thejitu.com::933e6afb-db69-4b58-b499-4cc903d8fca3" providerId="AD" clId="Web-{04A19AAB-7A6F-CA5F-4E2B-D908DDDE727E}" dt="2021-11-10T06:56:24.567" v="919"/>
          <ac:spMkLst>
            <pc:docMk/>
            <pc:sldMk cId="2068708463" sldId="261"/>
            <ac:spMk id="2" creationId="{843BD57C-A750-436F-9F18-BAE40DDB373F}"/>
          </ac:spMkLst>
        </pc:spChg>
        <pc:spChg chg="del mod ord">
          <ac:chgData name="Nicholas Guantai" userId="S::nicholas.guantai@thejitu.com::933e6afb-db69-4b58-b499-4cc903d8fca3" providerId="AD" clId="Web-{04A19AAB-7A6F-CA5F-4E2B-D908DDDE727E}" dt="2021-11-10T06:56:24.567" v="919"/>
          <ac:spMkLst>
            <pc:docMk/>
            <pc:sldMk cId="2068708463" sldId="261"/>
            <ac:spMk id="3" creationId="{22BF03CB-A762-4FE0-9FF3-7963A1158AE9}"/>
          </ac:spMkLst>
        </pc:spChg>
        <pc:graphicFrameChg chg="add">
          <ac:chgData name="Nicholas Guantai" userId="S::nicholas.guantai@thejitu.com::933e6afb-db69-4b58-b499-4cc903d8fca3" providerId="AD" clId="Web-{04A19AAB-7A6F-CA5F-4E2B-D908DDDE727E}" dt="2021-11-10T06:56:24.567" v="919"/>
          <ac:graphicFrameMkLst>
            <pc:docMk/>
            <pc:sldMk cId="2068708463" sldId="261"/>
            <ac:graphicFrameMk id="5" creationId="{F7F4B3F0-47CD-4934-B542-900CD8149EA7}"/>
          </ac:graphicFrameMkLst>
        </pc:graphicFrameChg>
      </pc:sldChg>
      <pc:sldChg chg="addSp delSp modSp new mod setBg modClrScheme chgLayout">
        <pc:chgData name="Nicholas Guantai" userId="S::nicholas.guantai@thejitu.com::933e6afb-db69-4b58-b499-4cc903d8fca3" providerId="AD" clId="Web-{04A19AAB-7A6F-CA5F-4E2B-D908DDDE727E}" dt="2021-11-10T06:57:32.853" v="926"/>
        <pc:sldMkLst>
          <pc:docMk/>
          <pc:sldMk cId="4284070913" sldId="262"/>
        </pc:sldMkLst>
        <pc:spChg chg="mod ord">
          <ac:chgData name="Nicholas Guantai" userId="S::nicholas.guantai@thejitu.com::933e6afb-db69-4b58-b499-4cc903d8fca3" providerId="AD" clId="Web-{04A19AAB-7A6F-CA5F-4E2B-D908DDDE727E}" dt="2021-11-10T06:57:32.853" v="926"/>
          <ac:spMkLst>
            <pc:docMk/>
            <pc:sldMk cId="4284070913" sldId="262"/>
            <ac:spMk id="2" creationId="{021AE490-3252-4C0D-8A0E-DECBDABDB29A}"/>
          </ac:spMkLst>
        </pc:spChg>
        <pc:spChg chg="mod ord">
          <ac:chgData name="Nicholas Guantai" userId="S::nicholas.guantai@thejitu.com::933e6afb-db69-4b58-b499-4cc903d8fca3" providerId="AD" clId="Web-{04A19AAB-7A6F-CA5F-4E2B-D908DDDE727E}" dt="2021-11-10T06:57:32.853" v="926"/>
          <ac:spMkLst>
            <pc:docMk/>
            <pc:sldMk cId="4284070913" sldId="262"/>
            <ac:spMk id="3" creationId="{690B2475-A6AE-4E3E-B334-555536A5565F}"/>
          </ac:spMkLst>
        </pc:spChg>
        <pc:spChg chg="add">
          <ac:chgData name="Nicholas Guantai" userId="S::nicholas.guantai@thejitu.com::933e6afb-db69-4b58-b499-4cc903d8fca3" providerId="AD" clId="Web-{04A19AAB-7A6F-CA5F-4E2B-D908DDDE727E}" dt="2021-11-10T06:56:53.100" v="920"/>
          <ac:spMkLst>
            <pc:docMk/>
            <pc:sldMk cId="4284070913" sldId="262"/>
            <ac:spMk id="8" creationId="{1B15ED52-F352-441B-82BF-E0EA34836D08}"/>
          </ac:spMkLst>
        </pc:spChg>
        <pc:spChg chg="add">
          <ac:chgData name="Nicholas Guantai" userId="S::nicholas.guantai@thejitu.com::933e6afb-db69-4b58-b499-4cc903d8fca3" providerId="AD" clId="Web-{04A19AAB-7A6F-CA5F-4E2B-D908DDDE727E}" dt="2021-11-10T06:56:53.100" v="920"/>
          <ac:spMkLst>
            <pc:docMk/>
            <pc:sldMk cId="4284070913" sldId="262"/>
            <ac:spMk id="10" creationId="{3B2E3793-BFE6-45A2-9B7B-E18844431C99}"/>
          </ac:spMkLst>
        </pc:spChg>
        <pc:spChg chg="add">
          <ac:chgData name="Nicholas Guantai" userId="S::nicholas.guantai@thejitu.com::933e6afb-db69-4b58-b499-4cc903d8fca3" providerId="AD" clId="Web-{04A19AAB-7A6F-CA5F-4E2B-D908DDDE727E}" dt="2021-11-10T06:56:53.100" v="920"/>
          <ac:spMkLst>
            <pc:docMk/>
            <pc:sldMk cId="4284070913" sldId="262"/>
            <ac:spMk id="12" creationId="{BC4C4868-CB8F-4AF9-9CDB-8108F2C19B67}"/>
          </ac:spMkLst>
        </pc:spChg>
        <pc:spChg chg="add">
          <ac:chgData name="Nicholas Guantai" userId="S::nicholas.guantai@thejitu.com::933e6afb-db69-4b58-b499-4cc903d8fca3" providerId="AD" clId="Web-{04A19AAB-7A6F-CA5F-4E2B-D908DDDE727E}" dt="2021-11-10T06:56:53.100" v="920"/>
          <ac:spMkLst>
            <pc:docMk/>
            <pc:sldMk cId="4284070913" sldId="262"/>
            <ac:spMk id="14" creationId="{375E0459-6403-40CD-989D-56A4407CA12E}"/>
          </ac:spMkLst>
        </pc:spChg>
        <pc:spChg chg="add">
          <ac:chgData name="Nicholas Guantai" userId="S::nicholas.guantai@thejitu.com::933e6afb-db69-4b58-b499-4cc903d8fca3" providerId="AD" clId="Web-{04A19AAB-7A6F-CA5F-4E2B-D908DDDE727E}" dt="2021-11-10T06:56:53.100" v="920"/>
          <ac:spMkLst>
            <pc:docMk/>
            <pc:sldMk cId="4284070913" sldId="262"/>
            <ac:spMk id="16" creationId="{53E5B1A8-3AC9-4BD1-9BBC-78CA94F2D1BA}"/>
          </ac:spMkLst>
        </pc:spChg>
        <pc:spChg chg="add">
          <ac:chgData name="Nicholas Guantai" userId="S::nicholas.guantai@thejitu.com::933e6afb-db69-4b58-b499-4cc903d8fca3" providerId="AD" clId="Web-{04A19AAB-7A6F-CA5F-4E2B-D908DDDE727E}" dt="2021-11-10T06:57:14.289" v="922"/>
          <ac:spMkLst>
            <pc:docMk/>
            <pc:sldMk cId="4284070913" sldId="262"/>
            <ac:spMk id="18" creationId="{C2554CA6-288E-4202-BC52-2E5A8F0C0AED}"/>
          </ac:spMkLst>
        </pc:spChg>
        <pc:spChg chg="add">
          <ac:chgData name="Nicholas Guantai" userId="S::nicholas.guantai@thejitu.com::933e6afb-db69-4b58-b499-4cc903d8fca3" providerId="AD" clId="Web-{04A19AAB-7A6F-CA5F-4E2B-D908DDDE727E}" dt="2021-11-10T06:57:14.289" v="922"/>
          <ac:spMkLst>
            <pc:docMk/>
            <pc:sldMk cId="4284070913" sldId="262"/>
            <ac:spMk id="19" creationId="{B10BB131-AC8E-4A8E-A5D1-36260F720C3B}"/>
          </ac:spMkLst>
        </pc:spChg>
        <pc:spChg chg="add">
          <ac:chgData name="Nicholas Guantai" userId="S::nicholas.guantai@thejitu.com::933e6afb-db69-4b58-b499-4cc903d8fca3" providerId="AD" clId="Web-{04A19AAB-7A6F-CA5F-4E2B-D908DDDE727E}" dt="2021-11-10T06:57:14.289" v="922"/>
          <ac:spMkLst>
            <pc:docMk/>
            <pc:sldMk cId="4284070913" sldId="262"/>
            <ac:spMk id="20" creationId="{5B7778FC-632E-4DCA-A7CB-0D7731CCF970}"/>
          </ac:spMkLst>
        </pc:spChg>
        <pc:spChg chg="add">
          <ac:chgData name="Nicholas Guantai" userId="S::nicholas.guantai@thejitu.com::933e6afb-db69-4b58-b499-4cc903d8fca3" providerId="AD" clId="Web-{04A19AAB-7A6F-CA5F-4E2B-D908DDDE727E}" dt="2021-11-10T06:57:14.289" v="922"/>
          <ac:spMkLst>
            <pc:docMk/>
            <pc:sldMk cId="4284070913" sldId="262"/>
            <ac:spMk id="21" creationId="{FA23A907-97FB-4A8F-880A-DD77401C4296}"/>
          </ac:spMkLst>
        </pc:spChg>
        <pc:spChg chg="add del">
          <ac:chgData name="Nicholas Guantai" userId="S::nicholas.guantai@thejitu.com::933e6afb-db69-4b58-b499-4cc903d8fca3" providerId="AD" clId="Web-{04A19AAB-7A6F-CA5F-4E2B-D908DDDE727E}" dt="2021-11-10T06:57:32.853" v="925"/>
          <ac:spMkLst>
            <pc:docMk/>
            <pc:sldMk cId="4284070913" sldId="262"/>
            <ac:spMk id="23" creationId="{907EF6B7-1338-4443-8C46-6A318D952DFD}"/>
          </ac:spMkLst>
        </pc:spChg>
        <pc:spChg chg="add del">
          <ac:chgData name="Nicholas Guantai" userId="S::nicholas.guantai@thejitu.com::933e6afb-db69-4b58-b499-4cc903d8fca3" providerId="AD" clId="Web-{04A19AAB-7A6F-CA5F-4E2B-D908DDDE727E}" dt="2021-11-10T06:57:32.853" v="925"/>
          <ac:spMkLst>
            <pc:docMk/>
            <pc:sldMk cId="4284070913" sldId="262"/>
            <ac:spMk id="24" creationId="{DAAE4CDD-124C-4DCF-9584-B6033B545DD5}"/>
          </ac:spMkLst>
        </pc:spChg>
        <pc:spChg chg="add del">
          <ac:chgData name="Nicholas Guantai" userId="S::nicholas.guantai@thejitu.com::933e6afb-db69-4b58-b499-4cc903d8fca3" providerId="AD" clId="Web-{04A19AAB-7A6F-CA5F-4E2B-D908DDDE727E}" dt="2021-11-10T06:57:32.853" v="925"/>
          <ac:spMkLst>
            <pc:docMk/>
            <pc:sldMk cId="4284070913" sldId="262"/>
            <ac:spMk id="25" creationId="{081E4A58-353D-44AE-B2FC-2A74E2E400F7}"/>
          </ac:spMkLst>
        </pc:spChg>
        <pc:spChg chg="add">
          <ac:chgData name="Nicholas Guantai" userId="S::nicholas.guantai@thejitu.com::933e6afb-db69-4b58-b499-4cc903d8fca3" providerId="AD" clId="Web-{04A19AAB-7A6F-CA5F-4E2B-D908DDDE727E}" dt="2021-11-10T06:57:32.853" v="926"/>
          <ac:spMkLst>
            <pc:docMk/>
            <pc:sldMk cId="4284070913" sldId="262"/>
            <ac:spMk id="26" creationId="{1B15ED52-F352-441B-82BF-E0EA34836D08}"/>
          </ac:spMkLst>
        </pc:spChg>
        <pc:spChg chg="add">
          <ac:chgData name="Nicholas Guantai" userId="S::nicholas.guantai@thejitu.com::933e6afb-db69-4b58-b499-4cc903d8fca3" providerId="AD" clId="Web-{04A19AAB-7A6F-CA5F-4E2B-D908DDDE727E}" dt="2021-11-10T06:57:32.853" v="926"/>
          <ac:spMkLst>
            <pc:docMk/>
            <pc:sldMk cId="4284070913" sldId="262"/>
            <ac:spMk id="27" creationId="{3B2E3793-BFE6-45A2-9B7B-E18844431C99}"/>
          </ac:spMkLst>
        </pc:spChg>
        <pc:spChg chg="add">
          <ac:chgData name="Nicholas Guantai" userId="S::nicholas.guantai@thejitu.com::933e6afb-db69-4b58-b499-4cc903d8fca3" providerId="AD" clId="Web-{04A19AAB-7A6F-CA5F-4E2B-D908DDDE727E}" dt="2021-11-10T06:57:32.853" v="926"/>
          <ac:spMkLst>
            <pc:docMk/>
            <pc:sldMk cId="4284070913" sldId="262"/>
            <ac:spMk id="28" creationId="{BC4C4868-CB8F-4AF9-9CDB-8108F2C19B67}"/>
          </ac:spMkLst>
        </pc:spChg>
        <pc:spChg chg="add">
          <ac:chgData name="Nicholas Guantai" userId="S::nicholas.guantai@thejitu.com::933e6afb-db69-4b58-b499-4cc903d8fca3" providerId="AD" clId="Web-{04A19AAB-7A6F-CA5F-4E2B-D908DDDE727E}" dt="2021-11-10T06:57:32.853" v="926"/>
          <ac:spMkLst>
            <pc:docMk/>
            <pc:sldMk cId="4284070913" sldId="262"/>
            <ac:spMk id="29" creationId="{375E0459-6403-40CD-989D-56A4407CA12E}"/>
          </ac:spMkLst>
        </pc:spChg>
        <pc:spChg chg="add">
          <ac:chgData name="Nicholas Guantai" userId="S::nicholas.guantai@thejitu.com::933e6afb-db69-4b58-b499-4cc903d8fca3" providerId="AD" clId="Web-{04A19AAB-7A6F-CA5F-4E2B-D908DDDE727E}" dt="2021-11-10T06:57:32.853" v="926"/>
          <ac:spMkLst>
            <pc:docMk/>
            <pc:sldMk cId="4284070913" sldId="262"/>
            <ac:spMk id="30" creationId="{53E5B1A8-3AC9-4BD1-9BBC-78CA94F2D1BA}"/>
          </ac:spMkLst>
        </pc:spChg>
      </pc:sldChg>
      <pc:sldChg chg="addSp delSp modSp new mod setBg modClrScheme chgLayout">
        <pc:chgData name="Nicholas Guantai" userId="S::nicholas.guantai@thejitu.com::933e6afb-db69-4b58-b499-4cc903d8fca3" providerId="AD" clId="Web-{04A19AAB-7A6F-CA5F-4E2B-D908DDDE727E}" dt="2021-11-10T06:58:14.684" v="933"/>
        <pc:sldMkLst>
          <pc:docMk/>
          <pc:sldMk cId="2297508358" sldId="263"/>
        </pc:sldMkLst>
        <pc:spChg chg="mod ord">
          <ac:chgData name="Nicholas Guantai" userId="S::nicholas.guantai@thejitu.com::933e6afb-db69-4b58-b499-4cc903d8fca3" providerId="AD" clId="Web-{04A19AAB-7A6F-CA5F-4E2B-D908DDDE727E}" dt="2021-11-10T06:58:14.684" v="933"/>
          <ac:spMkLst>
            <pc:docMk/>
            <pc:sldMk cId="2297508358" sldId="263"/>
            <ac:spMk id="2" creationId="{423CD45D-9DA8-455B-843E-805198B1504F}"/>
          </ac:spMkLst>
        </pc:spChg>
        <pc:spChg chg="add del mod ord">
          <ac:chgData name="Nicholas Guantai" userId="S::nicholas.guantai@thejitu.com::933e6afb-db69-4b58-b499-4cc903d8fca3" providerId="AD" clId="Web-{04A19AAB-7A6F-CA5F-4E2B-D908DDDE727E}" dt="2021-11-10T06:58:14.684" v="933"/>
          <ac:spMkLst>
            <pc:docMk/>
            <pc:sldMk cId="2297508358" sldId="263"/>
            <ac:spMk id="3" creationId="{A8D0D100-AA03-46B0-8A49-6F12AB9878F5}"/>
          </ac:spMkLst>
        </pc:spChg>
        <pc:spChg chg="add">
          <ac:chgData name="Nicholas Guantai" userId="S::nicholas.guantai@thejitu.com::933e6afb-db69-4b58-b499-4cc903d8fca3" providerId="AD" clId="Web-{04A19AAB-7A6F-CA5F-4E2B-D908DDDE727E}" dt="2021-11-10T06:58:14.684" v="933"/>
          <ac:spMkLst>
            <pc:docMk/>
            <pc:sldMk cId="2297508358" sldId="263"/>
            <ac:spMk id="7" creationId="{907EF6B7-1338-4443-8C46-6A318D952DFD}"/>
          </ac:spMkLst>
        </pc:spChg>
        <pc:spChg chg="add del">
          <ac:chgData name="Nicholas Guantai" userId="S::nicholas.guantai@thejitu.com::933e6afb-db69-4b58-b499-4cc903d8fca3" providerId="AD" clId="Web-{04A19AAB-7A6F-CA5F-4E2B-D908DDDE727E}" dt="2021-11-10T06:58:14.684" v="932"/>
          <ac:spMkLst>
            <pc:docMk/>
            <pc:sldMk cId="2297508358" sldId="263"/>
            <ac:spMk id="8" creationId="{1B15ED52-F352-441B-82BF-E0EA34836D08}"/>
          </ac:spMkLst>
        </pc:spChg>
        <pc:spChg chg="add">
          <ac:chgData name="Nicholas Guantai" userId="S::nicholas.guantai@thejitu.com::933e6afb-db69-4b58-b499-4cc903d8fca3" providerId="AD" clId="Web-{04A19AAB-7A6F-CA5F-4E2B-D908DDDE727E}" dt="2021-11-10T06:58:14.684" v="933"/>
          <ac:spMkLst>
            <pc:docMk/>
            <pc:sldMk cId="2297508358" sldId="263"/>
            <ac:spMk id="9" creationId="{DAAE4CDD-124C-4DCF-9584-B6033B545DD5}"/>
          </ac:spMkLst>
        </pc:spChg>
        <pc:spChg chg="add del">
          <ac:chgData name="Nicholas Guantai" userId="S::nicholas.guantai@thejitu.com::933e6afb-db69-4b58-b499-4cc903d8fca3" providerId="AD" clId="Web-{04A19AAB-7A6F-CA5F-4E2B-D908DDDE727E}" dt="2021-11-10T06:58:14.684" v="932"/>
          <ac:spMkLst>
            <pc:docMk/>
            <pc:sldMk cId="2297508358" sldId="263"/>
            <ac:spMk id="10" creationId="{3B2E3793-BFE6-45A2-9B7B-E18844431C99}"/>
          </ac:spMkLst>
        </pc:spChg>
        <pc:spChg chg="add">
          <ac:chgData name="Nicholas Guantai" userId="S::nicholas.guantai@thejitu.com::933e6afb-db69-4b58-b499-4cc903d8fca3" providerId="AD" clId="Web-{04A19AAB-7A6F-CA5F-4E2B-D908DDDE727E}" dt="2021-11-10T06:58:14.684" v="933"/>
          <ac:spMkLst>
            <pc:docMk/>
            <pc:sldMk cId="2297508358" sldId="263"/>
            <ac:spMk id="11" creationId="{081E4A58-353D-44AE-B2FC-2A74E2E400F7}"/>
          </ac:spMkLst>
        </pc:spChg>
        <pc:spChg chg="add del">
          <ac:chgData name="Nicholas Guantai" userId="S::nicholas.guantai@thejitu.com::933e6afb-db69-4b58-b499-4cc903d8fca3" providerId="AD" clId="Web-{04A19AAB-7A6F-CA5F-4E2B-D908DDDE727E}" dt="2021-11-10T06:58:14.684" v="932"/>
          <ac:spMkLst>
            <pc:docMk/>
            <pc:sldMk cId="2297508358" sldId="263"/>
            <ac:spMk id="12" creationId="{BC4C4868-CB8F-4AF9-9CDB-8108F2C19B67}"/>
          </ac:spMkLst>
        </pc:spChg>
        <pc:spChg chg="add del">
          <ac:chgData name="Nicholas Guantai" userId="S::nicholas.guantai@thejitu.com::933e6afb-db69-4b58-b499-4cc903d8fca3" providerId="AD" clId="Web-{04A19AAB-7A6F-CA5F-4E2B-D908DDDE727E}" dt="2021-11-10T06:58:14.684" v="932"/>
          <ac:spMkLst>
            <pc:docMk/>
            <pc:sldMk cId="2297508358" sldId="263"/>
            <ac:spMk id="14" creationId="{375E0459-6403-40CD-989D-56A4407CA12E}"/>
          </ac:spMkLst>
        </pc:spChg>
        <pc:spChg chg="add del">
          <ac:chgData name="Nicholas Guantai" userId="S::nicholas.guantai@thejitu.com::933e6afb-db69-4b58-b499-4cc903d8fca3" providerId="AD" clId="Web-{04A19AAB-7A6F-CA5F-4E2B-D908DDDE727E}" dt="2021-11-10T06:58:14.684" v="932"/>
          <ac:spMkLst>
            <pc:docMk/>
            <pc:sldMk cId="2297508358" sldId="263"/>
            <ac:spMk id="16" creationId="{53E5B1A8-3AC9-4BD1-9BBC-78CA94F2D1BA}"/>
          </ac:spMkLst>
        </pc:spChg>
        <pc:graphicFrameChg chg="add del">
          <ac:chgData name="Nicholas Guantai" userId="S::nicholas.guantai@thejitu.com::933e6afb-db69-4b58-b499-4cc903d8fca3" providerId="AD" clId="Web-{04A19AAB-7A6F-CA5F-4E2B-D908DDDE727E}" dt="2021-11-10T06:58:01.792" v="928"/>
          <ac:graphicFrameMkLst>
            <pc:docMk/>
            <pc:sldMk cId="2297508358" sldId="263"/>
            <ac:graphicFrameMk id="5" creationId="{B3D42D21-8890-4147-B0AB-C87BF4A11070}"/>
          </ac:graphicFrameMkLst>
        </pc:graphicFrameChg>
        <pc:graphicFrameChg chg="add del">
          <ac:chgData name="Nicholas Guantai" userId="S::nicholas.guantai@thejitu.com::933e6afb-db69-4b58-b499-4cc903d8fca3" providerId="AD" clId="Web-{04A19AAB-7A6F-CA5F-4E2B-D908DDDE727E}" dt="2021-11-10T06:58:06.574" v="930"/>
          <ac:graphicFrameMkLst>
            <pc:docMk/>
            <pc:sldMk cId="2297508358" sldId="263"/>
            <ac:graphicFrameMk id="6" creationId="{942454AE-7609-4C14-AFEB-DA9B281340FA}"/>
          </ac:graphicFrameMkLst>
        </pc:graphicFrameChg>
      </pc:sldChg>
      <pc:sldChg chg="addSp modSp new mod setBg modClrScheme chgLayout">
        <pc:chgData name="Nicholas Guantai" userId="S::nicholas.guantai@thejitu.com::933e6afb-db69-4b58-b499-4cc903d8fca3" providerId="AD" clId="Web-{04A19AAB-7A6F-CA5F-4E2B-D908DDDE727E}" dt="2021-11-10T06:58:28.903" v="934"/>
        <pc:sldMkLst>
          <pc:docMk/>
          <pc:sldMk cId="1095918587" sldId="264"/>
        </pc:sldMkLst>
        <pc:spChg chg="mod ord">
          <ac:chgData name="Nicholas Guantai" userId="S::nicholas.guantai@thejitu.com::933e6afb-db69-4b58-b499-4cc903d8fca3" providerId="AD" clId="Web-{04A19AAB-7A6F-CA5F-4E2B-D908DDDE727E}" dt="2021-11-10T06:58:28.903" v="934"/>
          <ac:spMkLst>
            <pc:docMk/>
            <pc:sldMk cId="1095918587" sldId="264"/>
            <ac:spMk id="2" creationId="{FF06DAB7-EC2B-40C1-93C0-FF9226D2053F}"/>
          </ac:spMkLst>
        </pc:spChg>
        <pc:spChg chg="mod ord">
          <ac:chgData name="Nicholas Guantai" userId="S::nicholas.guantai@thejitu.com::933e6afb-db69-4b58-b499-4cc903d8fca3" providerId="AD" clId="Web-{04A19AAB-7A6F-CA5F-4E2B-D908DDDE727E}" dt="2021-11-10T06:58:28.903" v="934"/>
          <ac:spMkLst>
            <pc:docMk/>
            <pc:sldMk cId="1095918587" sldId="264"/>
            <ac:spMk id="3" creationId="{059E241C-D3F2-4A8A-933D-19C43F5E9395}"/>
          </ac:spMkLst>
        </pc:spChg>
        <pc:spChg chg="add">
          <ac:chgData name="Nicholas Guantai" userId="S::nicholas.guantai@thejitu.com::933e6afb-db69-4b58-b499-4cc903d8fca3" providerId="AD" clId="Web-{04A19AAB-7A6F-CA5F-4E2B-D908DDDE727E}" dt="2021-11-10T06:58:28.903" v="934"/>
          <ac:spMkLst>
            <pc:docMk/>
            <pc:sldMk cId="1095918587" sldId="264"/>
            <ac:spMk id="8" creationId="{1709F1D5-B0F1-4714-A239-E5B61C161915}"/>
          </ac:spMkLst>
        </pc:spChg>
        <pc:spChg chg="add">
          <ac:chgData name="Nicholas Guantai" userId="S::nicholas.guantai@thejitu.com::933e6afb-db69-4b58-b499-4cc903d8fca3" providerId="AD" clId="Web-{04A19AAB-7A6F-CA5F-4E2B-D908DDDE727E}" dt="2021-11-10T06:58:28.903" v="934"/>
          <ac:spMkLst>
            <pc:docMk/>
            <pc:sldMk cId="1095918587" sldId="264"/>
            <ac:spMk id="10" creationId="{228FB460-D3FF-4440-A020-05982A09E517}"/>
          </ac:spMkLst>
        </pc:spChg>
        <pc:spChg chg="add">
          <ac:chgData name="Nicholas Guantai" userId="S::nicholas.guantai@thejitu.com::933e6afb-db69-4b58-b499-4cc903d8fca3" providerId="AD" clId="Web-{04A19AAB-7A6F-CA5F-4E2B-D908DDDE727E}" dt="2021-11-10T06:58:28.903" v="934"/>
          <ac:spMkLst>
            <pc:docMk/>
            <pc:sldMk cId="1095918587" sldId="264"/>
            <ac:spMk id="12" creationId="{14847E93-7DC1-4D4B-8829-B19AA7137C50}"/>
          </ac:spMkLst>
        </pc:spChg>
        <pc:spChg chg="add">
          <ac:chgData name="Nicholas Guantai" userId="S::nicholas.guantai@thejitu.com::933e6afb-db69-4b58-b499-4cc903d8fca3" providerId="AD" clId="Web-{04A19AAB-7A6F-CA5F-4E2B-D908DDDE727E}" dt="2021-11-10T06:58:28.903" v="934"/>
          <ac:spMkLst>
            <pc:docMk/>
            <pc:sldMk cId="1095918587" sldId="264"/>
            <ac:spMk id="14" creationId="{5566D6E1-03A1-4D73-A4E0-35D74D568A04}"/>
          </ac:spMkLst>
        </pc:spChg>
        <pc:spChg chg="add">
          <ac:chgData name="Nicholas Guantai" userId="S::nicholas.guantai@thejitu.com::933e6afb-db69-4b58-b499-4cc903d8fca3" providerId="AD" clId="Web-{04A19AAB-7A6F-CA5F-4E2B-D908DDDE727E}" dt="2021-11-10T06:58:28.903" v="934"/>
          <ac:spMkLst>
            <pc:docMk/>
            <pc:sldMk cId="1095918587" sldId="264"/>
            <ac:spMk id="16" creationId="{9F835A99-04AC-494A-A572-AFE8413CC938}"/>
          </ac:spMkLst>
        </pc:spChg>
        <pc:spChg chg="add">
          <ac:chgData name="Nicholas Guantai" userId="S::nicholas.guantai@thejitu.com::933e6afb-db69-4b58-b499-4cc903d8fca3" providerId="AD" clId="Web-{04A19AAB-7A6F-CA5F-4E2B-D908DDDE727E}" dt="2021-11-10T06:58:28.903" v="934"/>
          <ac:spMkLst>
            <pc:docMk/>
            <pc:sldMk cId="1095918587" sldId="264"/>
            <ac:spMk id="18" creationId="{7B786209-1B0B-4CA9-9BDD-F7327066A84D}"/>
          </ac:spMkLst>
        </pc:spChg>
        <pc:spChg chg="add">
          <ac:chgData name="Nicholas Guantai" userId="S::nicholas.guantai@thejitu.com::933e6afb-db69-4b58-b499-4cc903d8fca3" providerId="AD" clId="Web-{04A19AAB-7A6F-CA5F-4E2B-D908DDDE727E}" dt="2021-11-10T06:58:28.903" v="934"/>
          <ac:spMkLst>
            <pc:docMk/>
            <pc:sldMk cId="1095918587" sldId="264"/>
            <ac:spMk id="20" creationId="{2D2964BB-484D-45AE-AD66-D407D0629652}"/>
          </ac:spMkLst>
        </pc:spChg>
        <pc:spChg chg="add">
          <ac:chgData name="Nicholas Guantai" userId="S::nicholas.guantai@thejitu.com::933e6afb-db69-4b58-b499-4cc903d8fca3" providerId="AD" clId="Web-{04A19AAB-7A6F-CA5F-4E2B-D908DDDE727E}" dt="2021-11-10T06:58:28.903" v="934"/>
          <ac:spMkLst>
            <pc:docMk/>
            <pc:sldMk cId="1095918587" sldId="264"/>
            <ac:spMk id="22" creationId="{6691AC69-A76E-4DAB-B565-468B6B87ACF3}"/>
          </ac:spMkLst>
        </pc:spChg>
      </pc:sldChg>
      <pc:sldChg chg="addSp modSp new mod setBg modClrScheme chgLayout">
        <pc:chgData name="Nicholas Guantai" userId="S::nicholas.guantai@thejitu.com::933e6afb-db69-4b58-b499-4cc903d8fca3" providerId="AD" clId="Web-{04A19AAB-7A6F-CA5F-4E2B-D908DDDE727E}" dt="2021-11-10T06:58:45.780" v="935"/>
        <pc:sldMkLst>
          <pc:docMk/>
          <pc:sldMk cId="1397587853" sldId="265"/>
        </pc:sldMkLst>
        <pc:spChg chg="mod ord">
          <ac:chgData name="Nicholas Guantai" userId="S::nicholas.guantai@thejitu.com::933e6afb-db69-4b58-b499-4cc903d8fca3" providerId="AD" clId="Web-{04A19AAB-7A6F-CA5F-4E2B-D908DDDE727E}" dt="2021-11-10T06:58:45.780" v="935"/>
          <ac:spMkLst>
            <pc:docMk/>
            <pc:sldMk cId="1397587853" sldId="265"/>
            <ac:spMk id="2" creationId="{7F01169B-FB9A-40A2-B8BE-075CDDDF2B00}"/>
          </ac:spMkLst>
        </pc:spChg>
        <pc:spChg chg="mod ord">
          <ac:chgData name="Nicholas Guantai" userId="S::nicholas.guantai@thejitu.com::933e6afb-db69-4b58-b499-4cc903d8fca3" providerId="AD" clId="Web-{04A19AAB-7A6F-CA5F-4E2B-D908DDDE727E}" dt="2021-11-10T06:58:45.780" v="935"/>
          <ac:spMkLst>
            <pc:docMk/>
            <pc:sldMk cId="1397587853" sldId="265"/>
            <ac:spMk id="3" creationId="{617612DB-774D-4F06-83DC-A37EEF6ADFF7}"/>
          </ac:spMkLst>
        </pc:spChg>
        <pc:spChg chg="add">
          <ac:chgData name="Nicholas Guantai" userId="S::nicholas.guantai@thejitu.com::933e6afb-db69-4b58-b499-4cc903d8fca3" providerId="AD" clId="Web-{04A19AAB-7A6F-CA5F-4E2B-D908DDDE727E}" dt="2021-11-10T06:58:45.780" v="935"/>
          <ac:spMkLst>
            <pc:docMk/>
            <pc:sldMk cId="1397587853" sldId="265"/>
            <ac:spMk id="8" creationId="{907EF6B7-1338-4443-8C46-6A318D952DFD}"/>
          </ac:spMkLst>
        </pc:spChg>
        <pc:spChg chg="add">
          <ac:chgData name="Nicholas Guantai" userId="S::nicholas.guantai@thejitu.com::933e6afb-db69-4b58-b499-4cc903d8fca3" providerId="AD" clId="Web-{04A19AAB-7A6F-CA5F-4E2B-D908DDDE727E}" dt="2021-11-10T06:58:45.780" v="935"/>
          <ac:spMkLst>
            <pc:docMk/>
            <pc:sldMk cId="1397587853" sldId="265"/>
            <ac:spMk id="10" creationId="{DAAE4CDD-124C-4DCF-9584-B6033B545DD5}"/>
          </ac:spMkLst>
        </pc:spChg>
        <pc:spChg chg="add">
          <ac:chgData name="Nicholas Guantai" userId="S::nicholas.guantai@thejitu.com::933e6afb-db69-4b58-b499-4cc903d8fca3" providerId="AD" clId="Web-{04A19AAB-7A6F-CA5F-4E2B-D908DDDE727E}" dt="2021-11-10T06:58:45.780" v="935"/>
          <ac:spMkLst>
            <pc:docMk/>
            <pc:sldMk cId="1397587853" sldId="265"/>
            <ac:spMk id="12" creationId="{081E4A58-353D-44AE-B2FC-2A74E2E400F7}"/>
          </ac:spMkLst>
        </pc:spChg>
      </pc:sldChg>
      <pc:sldChg chg="addSp modSp new mod setBg modClrScheme chgLayout">
        <pc:chgData name="Nicholas Guantai" userId="S::nicholas.guantai@thejitu.com::933e6afb-db69-4b58-b499-4cc903d8fca3" providerId="AD" clId="Web-{04A19AAB-7A6F-CA5F-4E2B-D908DDDE727E}" dt="2021-11-10T06:58:58.405" v="936"/>
        <pc:sldMkLst>
          <pc:docMk/>
          <pc:sldMk cId="525483618" sldId="266"/>
        </pc:sldMkLst>
        <pc:spChg chg="mod ord">
          <ac:chgData name="Nicholas Guantai" userId="S::nicholas.guantai@thejitu.com::933e6afb-db69-4b58-b499-4cc903d8fca3" providerId="AD" clId="Web-{04A19AAB-7A6F-CA5F-4E2B-D908DDDE727E}" dt="2021-11-10T06:58:58.405" v="936"/>
          <ac:spMkLst>
            <pc:docMk/>
            <pc:sldMk cId="525483618" sldId="266"/>
            <ac:spMk id="2" creationId="{B997F8CB-72D8-48FD-A3E6-CDB9575EC9CF}"/>
          </ac:spMkLst>
        </pc:spChg>
        <pc:spChg chg="mod ord">
          <ac:chgData name="Nicholas Guantai" userId="S::nicholas.guantai@thejitu.com::933e6afb-db69-4b58-b499-4cc903d8fca3" providerId="AD" clId="Web-{04A19AAB-7A6F-CA5F-4E2B-D908DDDE727E}" dt="2021-11-10T06:58:58.405" v="936"/>
          <ac:spMkLst>
            <pc:docMk/>
            <pc:sldMk cId="525483618" sldId="266"/>
            <ac:spMk id="3" creationId="{DD908562-0B0D-4F38-8E98-CA4560E49710}"/>
          </ac:spMkLst>
        </pc:spChg>
        <pc:spChg chg="add">
          <ac:chgData name="Nicholas Guantai" userId="S::nicholas.guantai@thejitu.com::933e6afb-db69-4b58-b499-4cc903d8fca3" providerId="AD" clId="Web-{04A19AAB-7A6F-CA5F-4E2B-D908DDDE727E}" dt="2021-11-10T06:58:58.405" v="936"/>
          <ac:spMkLst>
            <pc:docMk/>
            <pc:sldMk cId="525483618" sldId="266"/>
            <ac:spMk id="8" creationId="{F837543A-6020-4505-A233-C9DB4BF74011}"/>
          </ac:spMkLst>
        </pc:spChg>
        <pc:spChg chg="add">
          <ac:chgData name="Nicholas Guantai" userId="S::nicholas.guantai@thejitu.com::933e6afb-db69-4b58-b499-4cc903d8fca3" providerId="AD" clId="Web-{04A19AAB-7A6F-CA5F-4E2B-D908DDDE727E}" dt="2021-11-10T06:58:58.405" v="936"/>
          <ac:spMkLst>
            <pc:docMk/>
            <pc:sldMk cId="525483618" sldId="266"/>
            <ac:spMk id="10" creationId="{35B16301-FB18-48BA-A6DD-C37CAF6F9A18}"/>
          </ac:spMkLst>
        </pc:spChg>
        <pc:spChg chg="add">
          <ac:chgData name="Nicholas Guantai" userId="S::nicholas.guantai@thejitu.com::933e6afb-db69-4b58-b499-4cc903d8fca3" providerId="AD" clId="Web-{04A19AAB-7A6F-CA5F-4E2B-D908DDDE727E}" dt="2021-11-10T06:58:58.405" v="936"/>
          <ac:spMkLst>
            <pc:docMk/>
            <pc:sldMk cId="525483618" sldId="266"/>
            <ac:spMk id="12" creationId="{C3C0D90E-074A-4F52-9B11-B52BEF4BCBE5}"/>
          </ac:spMkLst>
        </pc:spChg>
        <pc:spChg chg="add">
          <ac:chgData name="Nicholas Guantai" userId="S::nicholas.guantai@thejitu.com::933e6afb-db69-4b58-b499-4cc903d8fca3" providerId="AD" clId="Web-{04A19AAB-7A6F-CA5F-4E2B-D908DDDE727E}" dt="2021-11-10T06:58:58.405" v="936"/>
          <ac:spMkLst>
            <pc:docMk/>
            <pc:sldMk cId="525483618" sldId="266"/>
            <ac:spMk id="14" creationId="{CABBD4C1-E6F8-46F6-8152-A8A97490BF4D}"/>
          </ac:spMkLst>
        </pc:spChg>
        <pc:spChg chg="add">
          <ac:chgData name="Nicholas Guantai" userId="S::nicholas.guantai@thejitu.com::933e6afb-db69-4b58-b499-4cc903d8fca3" providerId="AD" clId="Web-{04A19AAB-7A6F-CA5F-4E2B-D908DDDE727E}" dt="2021-11-10T06:58:58.405" v="936"/>
          <ac:spMkLst>
            <pc:docMk/>
            <pc:sldMk cId="525483618" sldId="266"/>
            <ac:spMk id="16" creationId="{83BA5EF5-1FE9-4BF9-83BB-269BCDDF6156}"/>
          </ac:spMkLst>
        </pc:spChg>
        <pc:spChg chg="add">
          <ac:chgData name="Nicholas Guantai" userId="S::nicholas.guantai@thejitu.com::933e6afb-db69-4b58-b499-4cc903d8fca3" providerId="AD" clId="Web-{04A19AAB-7A6F-CA5F-4E2B-D908DDDE727E}" dt="2021-11-10T06:58:58.405" v="936"/>
          <ac:spMkLst>
            <pc:docMk/>
            <pc:sldMk cId="525483618" sldId="266"/>
            <ac:spMk id="20" creationId="{88853921-7BC9-4BDE-ACAB-133C683C82D6}"/>
          </ac:spMkLst>
        </pc:spChg>
        <pc:spChg chg="add">
          <ac:chgData name="Nicholas Guantai" userId="S::nicholas.guantai@thejitu.com::933e6afb-db69-4b58-b499-4cc903d8fca3" providerId="AD" clId="Web-{04A19AAB-7A6F-CA5F-4E2B-D908DDDE727E}" dt="2021-11-10T06:58:58.405" v="936"/>
          <ac:spMkLst>
            <pc:docMk/>
            <pc:sldMk cId="525483618" sldId="266"/>
            <ac:spMk id="22" creationId="{09192968-3AE7-4470-A61C-97294BB92731}"/>
          </ac:spMkLst>
        </pc:spChg>
        <pc:spChg chg="add">
          <ac:chgData name="Nicholas Guantai" userId="S::nicholas.guantai@thejitu.com::933e6afb-db69-4b58-b499-4cc903d8fca3" providerId="AD" clId="Web-{04A19AAB-7A6F-CA5F-4E2B-D908DDDE727E}" dt="2021-11-10T06:58:58.405" v="936"/>
          <ac:spMkLst>
            <pc:docMk/>
            <pc:sldMk cId="525483618" sldId="266"/>
            <ac:spMk id="24" creationId="{3AB72E55-43E4-4356-BFE8-E2102CB0B505}"/>
          </ac:spMkLst>
        </pc:spChg>
        <pc:cxnChg chg="add">
          <ac:chgData name="Nicholas Guantai" userId="S::nicholas.guantai@thejitu.com::933e6afb-db69-4b58-b499-4cc903d8fca3" providerId="AD" clId="Web-{04A19AAB-7A6F-CA5F-4E2B-D908DDDE727E}" dt="2021-11-10T06:58:58.405" v="936"/>
          <ac:cxnSpMkLst>
            <pc:docMk/>
            <pc:sldMk cId="525483618" sldId="266"/>
            <ac:cxnSpMk id="18" creationId="{4B3BCACB-5880-460B-9606-8C433A9AF99D}"/>
          </ac:cxnSpMkLst>
        </pc:cxnChg>
      </pc:sldChg>
      <pc:sldChg chg="addSp modSp new mod setBg modClrScheme chgLayout">
        <pc:chgData name="Nicholas Guantai" userId="S::nicholas.guantai@thejitu.com::933e6afb-db69-4b58-b499-4cc903d8fca3" providerId="AD" clId="Web-{04A19AAB-7A6F-CA5F-4E2B-D908DDDE727E}" dt="2021-11-10T06:59:16.344" v="937"/>
        <pc:sldMkLst>
          <pc:docMk/>
          <pc:sldMk cId="1895716460" sldId="267"/>
        </pc:sldMkLst>
        <pc:spChg chg="mod ord">
          <ac:chgData name="Nicholas Guantai" userId="S::nicholas.guantai@thejitu.com::933e6afb-db69-4b58-b499-4cc903d8fca3" providerId="AD" clId="Web-{04A19AAB-7A6F-CA5F-4E2B-D908DDDE727E}" dt="2021-11-10T06:59:16.344" v="937"/>
          <ac:spMkLst>
            <pc:docMk/>
            <pc:sldMk cId="1895716460" sldId="267"/>
            <ac:spMk id="2" creationId="{4A61947E-514B-42FA-9E7A-3BBDA0D9C9FC}"/>
          </ac:spMkLst>
        </pc:spChg>
        <pc:spChg chg="mod ord">
          <ac:chgData name="Nicholas Guantai" userId="S::nicholas.guantai@thejitu.com::933e6afb-db69-4b58-b499-4cc903d8fca3" providerId="AD" clId="Web-{04A19AAB-7A6F-CA5F-4E2B-D908DDDE727E}" dt="2021-11-10T06:59:16.344" v="937"/>
          <ac:spMkLst>
            <pc:docMk/>
            <pc:sldMk cId="1895716460" sldId="267"/>
            <ac:spMk id="3" creationId="{06FE5A60-C22A-4045-AE08-FB7D0566991F}"/>
          </ac:spMkLst>
        </pc:spChg>
        <pc:spChg chg="add">
          <ac:chgData name="Nicholas Guantai" userId="S::nicholas.guantai@thejitu.com::933e6afb-db69-4b58-b499-4cc903d8fca3" providerId="AD" clId="Web-{04A19AAB-7A6F-CA5F-4E2B-D908DDDE727E}" dt="2021-11-10T06:59:16.344" v="937"/>
          <ac:spMkLst>
            <pc:docMk/>
            <pc:sldMk cId="1895716460" sldId="267"/>
            <ac:spMk id="8" creationId="{907EF6B7-1338-4443-8C46-6A318D952DFD}"/>
          </ac:spMkLst>
        </pc:spChg>
        <pc:spChg chg="add">
          <ac:chgData name="Nicholas Guantai" userId="S::nicholas.guantai@thejitu.com::933e6afb-db69-4b58-b499-4cc903d8fca3" providerId="AD" clId="Web-{04A19AAB-7A6F-CA5F-4E2B-D908DDDE727E}" dt="2021-11-10T06:59:16.344" v="937"/>
          <ac:spMkLst>
            <pc:docMk/>
            <pc:sldMk cId="1895716460" sldId="267"/>
            <ac:spMk id="10" creationId="{DAAE4CDD-124C-4DCF-9584-B6033B545DD5}"/>
          </ac:spMkLst>
        </pc:spChg>
        <pc:spChg chg="add">
          <ac:chgData name="Nicholas Guantai" userId="S::nicholas.guantai@thejitu.com::933e6afb-db69-4b58-b499-4cc903d8fca3" providerId="AD" clId="Web-{04A19AAB-7A6F-CA5F-4E2B-D908DDDE727E}" dt="2021-11-10T06:59:16.344" v="937"/>
          <ac:spMkLst>
            <pc:docMk/>
            <pc:sldMk cId="1895716460" sldId="267"/>
            <ac:spMk id="12" creationId="{081E4A58-353D-44AE-B2FC-2A74E2E400F7}"/>
          </ac:spMkLst>
        </pc:spChg>
      </pc:sldChg>
      <pc:sldChg chg="addSp modSp new mod setBg modClrScheme chgLayout">
        <pc:chgData name="Nicholas Guantai" userId="S::nicholas.guantai@thejitu.com::933e6afb-db69-4b58-b499-4cc903d8fca3" providerId="AD" clId="Web-{04A19AAB-7A6F-CA5F-4E2B-D908DDDE727E}" dt="2021-11-10T06:59:31.204" v="938"/>
        <pc:sldMkLst>
          <pc:docMk/>
          <pc:sldMk cId="615029683" sldId="268"/>
        </pc:sldMkLst>
        <pc:spChg chg="mod ord">
          <ac:chgData name="Nicholas Guantai" userId="S::nicholas.guantai@thejitu.com::933e6afb-db69-4b58-b499-4cc903d8fca3" providerId="AD" clId="Web-{04A19AAB-7A6F-CA5F-4E2B-D908DDDE727E}" dt="2021-11-10T06:59:31.204" v="938"/>
          <ac:spMkLst>
            <pc:docMk/>
            <pc:sldMk cId="615029683" sldId="268"/>
            <ac:spMk id="2" creationId="{A064D6BF-72EB-439F-945A-A09022D5A2F2}"/>
          </ac:spMkLst>
        </pc:spChg>
        <pc:spChg chg="mod ord">
          <ac:chgData name="Nicholas Guantai" userId="S::nicholas.guantai@thejitu.com::933e6afb-db69-4b58-b499-4cc903d8fca3" providerId="AD" clId="Web-{04A19AAB-7A6F-CA5F-4E2B-D908DDDE727E}" dt="2021-11-10T06:59:31.204" v="938"/>
          <ac:spMkLst>
            <pc:docMk/>
            <pc:sldMk cId="615029683" sldId="268"/>
            <ac:spMk id="3" creationId="{E11C32CF-0D71-4B6C-AD71-4235478A15B5}"/>
          </ac:spMkLst>
        </pc:spChg>
        <pc:spChg chg="add">
          <ac:chgData name="Nicholas Guantai" userId="S::nicholas.guantai@thejitu.com::933e6afb-db69-4b58-b499-4cc903d8fca3" providerId="AD" clId="Web-{04A19AAB-7A6F-CA5F-4E2B-D908DDDE727E}" dt="2021-11-10T06:59:31.204" v="938"/>
          <ac:spMkLst>
            <pc:docMk/>
            <pc:sldMk cId="615029683" sldId="268"/>
            <ac:spMk id="8" creationId="{907EF6B7-1338-4443-8C46-6A318D952DFD}"/>
          </ac:spMkLst>
        </pc:spChg>
        <pc:spChg chg="add">
          <ac:chgData name="Nicholas Guantai" userId="S::nicholas.guantai@thejitu.com::933e6afb-db69-4b58-b499-4cc903d8fca3" providerId="AD" clId="Web-{04A19AAB-7A6F-CA5F-4E2B-D908DDDE727E}" dt="2021-11-10T06:59:31.204" v="938"/>
          <ac:spMkLst>
            <pc:docMk/>
            <pc:sldMk cId="615029683" sldId="268"/>
            <ac:spMk id="10" creationId="{DAAE4CDD-124C-4DCF-9584-B6033B545DD5}"/>
          </ac:spMkLst>
        </pc:spChg>
        <pc:spChg chg="add">
          <ac:chgData name="Nicholas Guantai" userId="S::nicholas.guantai@thejitu.com::933e6afb-db69-4b58-b499-4cc903d8fca3" providerId="AD" clId="Web-{04A19AAB-7A6F-CA5F-4E2B-D908DDDE727E}" dt="2021-11-10T06:59:31.204" v="938"/>
          <ac:spMkLst>
            <pc:docMk/>
            <pc:sldMk cId="615029683" sldId="268"/>
            <ac:spMk id="12" creationId="{081E4A58-353D-44AE-B2FC-2A74E2E400F7}"/>
          </ac:spMkLst>
        </pc:spChg>
      </pc:sldChg>
      <pc:sldChg chg="addSp modSp new mod setBg modClrScheme chgLayout">
        <pc:chgData name="Nicholas Guantai" userId="S::nicholas.guantai@thejitu.com::933e6afb-db69-4b58-b499-4cc903d8fca3" providerId="AD" clId="Web-{04A19AAB-7A6F-CA5F-4E2B-D908DDDE727E}" dt="2021-11-10T06:59:45.346" v="939"/>
        <pc:sldMkLst>
          <pc:docMk/>
          <pc:sldMk cId="1328578204" sldId="269"/>
        </pc:sldMkLst>
        <pc:spChg chg="mod ord">
          <ac:chgData name="Nicholas Guantai" userId="S::nicholas.guantai@thejitu.com::933e6afb-db69-4b58-b499-4cc903d8fca3" providerId="AD" clId="Web-{04A19AAB-7A6F-CA5F-4E2B-D908DDDE727E}" dt="2021-11-10T06:59:45.346" v="939"/>
          <ac:spMkLst>
            <pc:docMk/>
            <pc:sldMk cId="1328578204" sldId="269"/>
            <ac:spMk id="2" creationId="{754CEEC1-1098-4C5A-959A-211C02338076}"/>
          </ac:spMkLst>
        </pc:spChg>
        <pc:spChg chg="mod ord">
          <ac:chgData name="Nicholas Guantai" userId="S::nicholas.guantai@thejitu.com::933e6afb-db69-4b58-b499-4cc903d8fca3" providerId="AD" clId="Web-{04A19AAB-7A6F-CA5F-4E2B-D908DDDE727E}" dt="2021-11-10T06:59:45.346" v="939"/>
          <ac:spMkLst>
            <pc:docMk/>
            <pc:sldMk cId="1328578204" sldId="269"/>
            <ac:spMk id="3" creationId="{CA05D69C-100F-41CD-A91F-1EC9D6CB5895}"/>
          </ac:spMkLst>
        </pc:spChg>
        <pc:spChg chg="add">
          <ac:chgData name="Nicholas Guantai" userId="S::nicholas.guantai@thejitu.com::933e6afb-db69-4b58-b499-4cc903d8fca3" providerId="AD" clId="Web-{04A19AAB-7A6F-CA5F-4E2B-D908DDDE727E}" dt="2021-11-10T06:59:45.346" v="939"/>
          <ac:spMkLst>
            <pc:docMk/>
            <pc:sldMk cId="1328578204" sldId="269"/>
            <ac:spMk id="8" creationId="{F837543A-6020-4505-A233-C9DB4BF74011}"/>
          </ac:spMkLst>
        </pc:spChg>
        <pc:spChg chg="add">
          <ac:chgData name="Nicholas Guantai" userId="S::nicholas.guantai@thejitu.com::933e6afb-db69-4b58-b499-4cc903d8fca3" providerId="AD" clId="Web-{04A19AAB-7A6F-CA5F-4E2B-D908DDDE727E}" dt="2021-11-10T06:59:45.346" v="939"/>
          <ac:spMkLst>
            <pc:docMk/>
            <pc:sldMk cId="1328578204" sldId="269"/>
            <ac:spMk id="10" creationId="{35B16301-FB18-48BA-A6DD-C37CAF6F9A18}"/>
          </ac:spMkLst>
        </pc:spChg>
        <pc:spChg chg="add">
          <ac:chgData name="Nicholas Guantai" userId="S::nicholas.guantai@thejitu.com::933e6afb-db69-4b58-b499-4cc903d8fca3" providerId="AD" clId="Web-{04A19AAB-7A6F-CA5F-4E2B-D908DDDE727E}" dt="2021-11-10T06:59:45.346" v="939"/>
          <ac:spMkLst>
            <pc:docMk/>
            <pc:sldMk cId="1328578204" sldId="269"/>
            <ac:spMk id="12" creationId="{C3C0D90E-074A-4F52-9B11-B52BEF4BCBE5}"/>
          </ac:spMkLst>
        </pc:spChg>
        <pc:spChg chg="add">
          <ac:chgData name="Nicholas Guantai" userId="S::nicholas.guantai@thejitu.com::933e6afb-db69-4b58-b499-4cc903d8fca3" providerId="AD" clId="Web-{04A19AAB-7A6F-CA5F-4E2B-D908DDDE727E}" dt="2021-11-10T06:59:45.346" v="939"/>
          <ac:spMkLst>
            <pc:docMk/>
            <pc:sldMk cId="1328578204" sldId="269"/>
            <ac:spMk id="14" creationId="{CABBD4C1-E6F8-46F6-8152-A8A97490BF4D}"/>
          </ac:spMkLst>
        </pc:spChg>
        <pc:spChg chg="add">
          <ac:chgData name="Nicholas Guantai" userId="S::nicholas.guantai@thejitu.com::933e6afb-db69-4b58-b499-4cc903d8fca3" providerId="AD" clId="Web-{04A19AAB-7A6F-CA5F-4E2B-D908DDDE727E}" dt="2021-11-10T06:59:45.346" v="939"/>
          <ac:spMkLst>
            <pc:docMk/>
            <pc:sldMk cId="1328578204" sldId="269"/>
            <ac:spMk id="16" creationId="{83BA5EF5-1FE9-4BF9-83BB-269BCDDF6156}"/>
          </ac:spMkLst>
        </pc:spChg>
        <pc:spChg chg="add">
          <ac:chgData name="Nicholas Guantai" userId="S::nicholas.guantai@thejitu.com::933e6afb-db69-4b58-b499-4cc903d8fca3" providerId="AD" clId="Web-{04A19AAB-7A6F-CA5F-4E2B-D908DDDE727E}" dt="2021-11-10T06:59:45.346" v="939"/>
          <ac:spMkLst>
            <pc:docMk/>
            <pc:sldMk cId="1328578204" sldId="269"/>
            <ac:spMk id="20" creationId="{88853921-7BC9-4BDE-ACAB-133C683C82D6}"/>
          </ac:spMkLst>
        </pc:spChg>
        <pc:spChg chg="add">
          <ac:chgData name="Nicholas Guantai" userId="S::nicholas.guantai@thejitu.com::933e6afb-db69-4b58-b499-4cc903d8fca3" providerId="AD" clId="Web-{04A19AAB-7A6F-CA5F-4E2B-D908DDDE727E}" dt="2021-11-10T06:59:45.346" v="939"/>
          <ac:spMkLst>
            <pc:docMk/>
            <pc:sldMk cId="1328578204" sldId="269"/>
            <ac:spMk id="22" creationId="{09192968-3AE7-4470-A61C-97294BB92731}"/>
          </ac:spMkLst>
        </pc:spChg>
        <pc:spChg chg="add">
          <ac:chgData name="Nicholas Guantai" userId="S::nicholas.guantai@thejitu.com::933e6afb-db69-4b58-b499-4cc903d8fca3" providerId="AD" clId="Web-{04A19AAB-7A6F-CA5F-4E2B-D908DDDE727E}" dt="2021-11-10T06:59:45.346" v="939"/>
          <ac:spMkLst>
            <pc:docMk/>
            <pc:sldMk cId="1328578204" sldId="269"/>
            <ac:spMk id="24" creationId="{3AB72E55-43E4-4356-BFE8-E2102CB0B505}"/>
          </ac:spMkLst>
        </pc:spChg>
        <pc:cxnChg chg="add">
          <ac:chgData name="Nicholas Guantai" userId="S::nicholas.guantai@thejitu.com::933e6afb-db69-4b58-b499-4cc903d8fca3" providerId="AD" clId="Web-{04A19AAB-7A6F-CA5F-4E2B-D908DDDE727E}" dt="2021-11-10T06:59:45.346" v="939"/>
          <ac:cxnSpMkLst>
            <pc:docMk/>
            <pc:sldMk cId="1328578204" sldId="269"/>
            <ac:cxnSpMk id="18" creationId="{4B3BCACB-5880-460B-9606-8C433A9AF99D}"/>
          </ac:cxnSpMkLst>
        </pc:cxnChg>
      </pc:sldChg>
      <pc:sldChg chg="addSp modSp new mod setBg modClrScheme chgLayout">
        <pc:chgData name="Nicholas Guantai" userId="S::nicholas.guantai@thejitu.com::933e6afb-db69-4b58-b499-4cc903d8fca3" providerId="AD" clId="Web-{04A19AAB-7A6F-CA5F-4E2B-D908DDDE727E}" dt="2021-11-10T06:59:54.815" v="940"/>
        <pc:sldMkLst>
          <pc:docMk/>
          <pc:sldMk cId="4209136253" sldId="270"/>
        </pc:sldMkLst>
        <pc:spChg chg="mod ord">
          <ac:chgData name="Nicholas Guantai" userId="S::nicholas.guantai@thejitu.com::933e6afb-db69-4b58-b499-4cc903d8fca3" providerId="AD" clId="Web-{04A19AAB-7A6F-CA5F-4E2B-D908DDDE727E}" dt="2021-11-10T06:59:54.815" v="940"/>
          <ac:spMkLst>
            <pc:docMk/>
            <pc:sldMk cId="4209136253" sldId="270"/>
            <ac:spMk id="2" creationId="{62CD7F94-E290-4CC6-A8B8-D696A952A22D}"/>
          </ac:spMkLst>
        </pc:spChg>
        <pc:spChg chg="mod ord">
          <ac:chgData name="Nicholas Guantai" userId="S::nicholas.guantai@thejitu.com::933e6afb-db69-4b58-b499-4cc903d8fca3" providerId="AD" clId="Web-{04A19AAB-7A6F-CA5F-4E2B-D908DDDE727E}" dt="2021-11-10T06:59:54.815" v="940"/>
          <ac:spMkLst>
            <pc:docMk/>
            <pc:sldMk cId="4209136253" sldId="270"/>
            <ac:spMk id="3" creationId="{F1462B42-056A-44A9-9EAB-1E6B90089650}"/>
          </ac:spMkLst>
        </pc:spChg>
        <pc:spChg chg="add">
          <ac:chgData name="Nicholas Guantai" userId="S::nicholas.guantai@thejitu.com::933e6afb-db69-4b58-b499-4cc903d8fca3" providerId="AD" clId="Web-{04A19AAB-7A6F-CA5F-4E2B-D908DDDE727E}" dt="2021-11-10T06:59:54.815" v="940"/>
          <ac:spMkLst>
            <pc:docMk/>
            <pc:sldMk cId="4209136253" sldId="270"/>
            <ac:spMk id="8" creationId="{F837543A-6020-4505-A233-C9DB4BF74011}"/>
          </ac:spMkLst>
        </pc:spChg>
        <pc:spChg chg="add">
          <ac:chgData name="Nicholas Guantai" userId="S::nicholas.guantai@thejitu.com::933e6afb-db69-4b58-b499-4cc903d8fca3" providerId="AD" clId="Web-{04A19AAB-7A6F-CA5F-4E2B-D908DDDE727E}" dt="2021-11-10T06:59:54.815" v="940"/>
          <ac:spMkLst>
            <pc:docMk/>
            <pc:sldMk cId="4209136253" sldId="270"/>
            <ac:spMk id="10" creationId="{35B16301-FB18-48BA-A6DD-C37CAF6F9A18}"/>
          </ac:spMkLst>
        </pc:spChg>
        <pc:spChg chg="add">
          <ac:chgData name="Nicholas Guantai" userId="S::nicholas.guantai@thejitu.com::933e6afb-db69-4b58-b499-4cc903d8fca3" providerId="AD" clId="Web-{04A19AAB-7A6F-CA5F-4E2B-D908DDDE727E}" dt="2021-11-10T06:59:54.815" v="940"/>
          <ac:spMkLst>
            <pc:docMk/>
            <pc:sldMk cId="4209136253" sldId="270"/>
            <ac:spMk id="12" creationId="{C3C0D90E-074A-4F52-9B11-B52BEF4BCBE5}"/>
          </ac:spMkLst>
        </pc:spChg>
        <pc:spChg chg="add">
          <ac:chgData name="Nicholas Guantai" userId="S::nicholas.guantai@thejitu.com::933e6afb-db69-4b58-b499-4cc903d8fca3" providerId="AD" clId="Web-{04A19AAB-7A6F-CA5F-4E2B-D908DDDE727E}" dt="2021-11-10T06:59:54.815" v="940"/>
          <ac:spMkLst>
            <pc:docMk/>
            <pc:sldMk cId="4209136253" sldId="270"/>
            <ac:spMk id="14" creationId="{CABBD4C1-E6F8-46F6-8152-A8A97490BF4D}"/>
          </ac:spMkLst>
        </pc:spChg>
        <pc:spChg chg="add">
          <ac:chgData name="Nicholas Guantai" userId="S::nicholas.guantai@thejitu.com::933e6afb-db69-4b58-b499-4cc903d8fca3" providerId="AD" clId="Web-{04A19AAB-7A6F-CA5F-4E2B-D908DDDE727E}" dt="2021-11-10T06:59:54.815" v="940"/>
          <ac:spMkLst>
            <pc:docMk/>
            <pc:sldMk cId="4209136253" sldId="270"/>
            <ac:spMk id="16" creationId="{83BA5EF5-1FE9-4BF9-83BB-269BCDDF6156}"/>
          </ac:spMkLst>
        </pc:spChg>
        <pc:spChg chg="add">
          <ac:chgData name="Nicholas Guantai" userId="S::nicholas.guantai@thejitu.com::933e6afb-db69-4b58-b499-4cc903d8fca3" providerId="AD" clId="Web-{04A19AAB-7A6F-CA5F-4E2B-D908DDDE727E}" dt="2021-11-10T06:59:54.815" v="940"/>
          <ac:spMkLst>
            <pc:docMk/>
            <pc:sldMk cId="4209136253" sldId="270"/>
            <ac:spMk id="20" creationId="{88853921-7BC9-4BDE-ACAB-133C683C82D6}"/>
          </ac:spMkLst>
        </pc:spChg>
        <pc:spChg chg="add">
          <ac:chgData name="Nicholas Guantai" userId="S::nicholas.guantai@thejitu.com::933e6afb-db69-4b58-b499-4cc903d8fca3" providerId="AD" clId="Web-{04A19AAB-7A6F-CA5F-4E2B-D908DDDE727E}" dt="2021-11-10T06:59:54.815" v="940"/>
          <ac:spMkLst>
            <pc:docMk/>
            <pc:sldMk cId="4209136253" sldId="270"/>
            <ac:spMk id="22" creationId="{09192968-3AE7-4470-A61C-97294BB92731}"/>
          </ac:spMkLst>
        </pc:spChg>
        <pc:spChg chg="add">
          <ac:chgData name="Nicholas Guantai" userId="S::nicholas.guantai@thejitu.com::933e6afb-db69-4b58-b499-4cc903d8fca3" providerId="AD" clId="Web-{04A19AAB-7A6F-CA5F-4E2B-D908DDDE727E}" dt="2021-11-10T06:59:54.815" v="940"/>
          <ac:spMkLst>
            <pc:docMk/>
            <pc:sldMk cId="4209136253" sldId="270"/>
            <ac:spMk id="24" creationId="{3AB72E55-43E4-4356-BFE8-E2102CB0B505}"/>
          </ac:spMkLst>
        </pc:spChg>
        <pc:cxnChg chg="add">
          <ac:chgData name="Nicholas Guantai" userId="S::nicholas.guantai@thejitu.com::933e6afb-db69-4b58-b499-4cc903d8fca3" providerId="AD" clId="Web-{04A19AAB-7A6F-CA5F-4E2B-D908DDDE727E}" dt="2021-11-10T06:59:54.815" v="940"/>
          <ac:cxnSpMkLst>
            <pc:docMk/>
            <pc:sldMk cId="4209136253" sldId="270"/>
            <ac:cxnSpMk id="18" creationId="{4B3BCACB-5880-460B-9606-8C433A9AF99D}"/>
          </ac:cxnSpMkLst>
        </pc:cxnChg>
      </pc:sldChg>
      <pc:sldChg chg="addSp delSp modSp new mod setBg modClrScheme setClrOvrMap chgLayout">
        <pc:chgData name="Nicholas Guantai" userId="S::nicholas.guantai@thejitu.com::933e6afb-db69-4b58-b499-4cc903d8fca3" providerId="AD" clId="Web-{04A19AAB-7A6F-CA5F-4E2B-D908DDDE727E}" dt="2021-11-10T07:00:09.332" v="941"/>
        <pc:sldMkLst>
          <pc:docMk/>
          <pc:sldMk cId="3342651995" sldId="271"/>
        </pc:sldMkLst>
        <pc:spChg chg="mod ord">
          <ac:chgData name="Nicholas Guantai" userId="S::nicholas.guantai@thejitu.com::933e6afb-db69-4b58-b499-4cc903d8fca3" providerId="AD" clId="Web-{04A19AAB-7A6F-CA5F-4E2B-D908DDDE727E}" dt="2021-11-10T07:00:09.332" v="941"/>
          <ac:spMkLst>
            <pc:docMk/>
            <pc:sldMk cId="3342651995" sldId="271"/>
            <ac:spMk id="2" creationId="{1F4A884D-8B78-4C5B-897D-4884352B9CF8}"/>
          </ac:spMkLst>
        </pc:spChg>
        <pc:spChg chg="del mod ord">
          <ac:chgData name="Nicholas Guantai" userId="S::nicholas.guantai@thejitu.com::933e6afb-db69-4b58-b499-4cc903d8fca3" providerId="AD" clId="Web-{04A19AAB-7A6F-CA5F-4E2B-D908DDDE727E}" dt="2021-11-10T07:00:09.332" v="941"/>
          <ac:spMkLst>
            <pc:docMk/>
            <pc:sldMk cId="3342651995" sldId="271"/>
            <ac:spMk id="3" creationId="{23681062-E8D2-46DC-A20C-4FC5BC93DDB6}"/>
          </ac:spMkLst>
        </pc:spChg>
        <pc:spChg chg="add">
          <ac:chgData name="Nicholas Guantai" userId="S::nicholas.guantai@thejitu.com::933e6afb-db69-4b58-b499-4cc903d8fca3" providerId="AD" clId="Web-{04A19AAB-7A6F-CA5F-4E2B-D908DDDE727E}" dt="2021-11-10T07:00:09.332" v="941"/>
          <ac:spMkLst>
            <pc:docMk/>
            <pc:sldMk cId="3342651995" sldId="271"/>
            <ac:spMk id="9" creationId="{56E9B3E6-E277-4D68-BA48-9CB43FFBD6E2}"/>
          </ac:spMkLst>
        </pc:spChg>
        <pc:spChg chg="add">
          <ac:chgData name="Nicholas Guantai" userId="S::nicholas.guantai@thejitu.com::933e6afb-db69-4b58-b499-4cc903d8fca3" providerId="AD" clId="Web-{04A19AAB-7A6F-CA5F-4E2B-D908DDDE727E}" dt="2021-11-10T07:00:09.332" v="941"/>
          <ac:spMkLst>
            <pc:docMk/>
            <pc:sldMk cId="3342651995" sldId="271"/>
            <ac:spMk id="16" creationId="{D5B0017B-2ECA-49AF-B397-DC140825DF8D}"/>
          </ac:spMkLst>
        </pc:spChg>
        <pc:grpChg chg="add">
          <ac:chgData name="Nicholas Guantai" userId="S::nicholas.guantai@thejitu.com::933e6afb-db69-4b58-b499-4cc903d8fca3" providerId="AD" clId="Web-{04A19AAB-7A6F-CA5F-4E2B-D908DDDE727E}" dt="2021-11-10T07:00:09.332" v="941"/>
          <ac:grpSpMkLst>
            <pc:docMk/>
            <pc:sldMk cId="3342651995" sldId="271"/>
            <ac:grpSpMk id="11" creationId="{AE1C45F0-260A-458C-96ED-C1F6D2151219}"/>
          </ac:grpSpMkLst>
        </pc:grpChg>
        <pc:graphicFrameChg chg="add">
          <ac:chgData name="Nicholas Guantai" userId="S::nicholas.guantai@thejitu.com::933e6afb-db69-4b58-b499-4cc903d8fca3" providerId="AD" clId="Web-{04A19AAB-7A6F-CA5F-4E2B-D908DDDE727E}" dt="2021-11-10T07:00:09.332" v="941"/>
          <ac:graphicFrameMkLst>
            <pc:docMk/>
            <pc:sldMk cId="3342651995" sldId="271"/>
            <ac:graphicFrameMk id="5" creationId="{86A6BC6D-ACC6-4707-91D3-B28781710E7C}"/>
          </ac:graphicFrameMkLst>
        </pc:graphicFrameChg>
        <pc:cxnChg chg="add">
          <ac:chgData name="Nicholas Guantai" userId="S::nicholas.guantai@thejitu.com::933e6afb-db69-4b58-b499-4cc903d8fca3" providerId="AD" clId="Web-{04A19AAB-7A6F-CA5F-4E2B-D908DDDE727E}" dt="2021-11-10T07:00:09.332" v="941"/>
          <ac:cxnSpMkLst>
            <pc:docMk/>
            <pc:sldMk cId="3342651995" sldId="271"/>
            <ac:cxnSpMk id="18" creationId="{6CF1BAF6-AD41-4082-B212-8A1F9A2E8779}"/>
          </ac:cxnSpMkLst>
        </pc:cxnChg>
      </pc:sldChg>
      <pc:sldChg chg="addSp delSp modSp new mod setBg modClrScheme chgLayout">
        <pc:chgData name="Nicholas Guantai" userId="S::nicholas.guantai@thejitu.com::933e6afb-db69-4b58-b499-4cc903d8fca3" providerId="AD" clId="Web-{04A19AAB-7A6F-CA5F-4E2B-D908DDDE727E}" dt="2021-11-10T07:00:39.084" v="942"/>
        <pc:sldMkLst>
          <pc:docMk/>
          <pc:sldMk cId="3201892413" sldId="272"/>
        </pc:sldMkLst>
        <pc:spChg chg="del">
          <ac:chgData name="Nicholas Guantai" userId="S::nicholas.guantai@thejitu.com::933e6afb-db69-4b58-b499-4cc903d8fca3" providerId="AD" clId="Web-{04A19AAB-7A6F-CA5F-4E2B-D908DDDE727E}" dt="2021-11-10T06:51:50.877" v="897"/>
          <ac:spMkLst>
            <pc:docMk/>
            <pc:sldMk cId="3201892413" sldId="272"/>
            <ac:spMk id="2" creationId="{B474766E-2ECC-4ACC-8BC1-E256D579ED11}"/>
          </ac:spMkLst>
        </pc:spChg>
        <pc:spChg chg="mod ord">
          <ac:chgData name="Nicholas Guantai" userId="S::nicholas.guantai@thejitu.com::933e6afb-db69-4b58-b499-4cc903d8fca3" providerId="AD" clId="Web-{04A19AAB-7A6F-CA5F-4E2B-D908DDDE727E}" dt="2021-11-10T07:00:39.084" v="942"/>
          <ac:spMkLst>
            <pc:docMk/>
            <pc:sldMk cId="3201892413" sldId="272"/>
            <ac:spMk id="3" creationId="{CDBD97BE-75D5-487B-8627-900CAB0ABEA3}"/>
          </ac:spMkLst>
        </pc:spChg>
        <pc:spChg chg="add">
          <ac:chgData name="Nicholas Guantai" userId="S::nicholas.guantai@thejitu.com::933e6afb-db69-4b58-b499-4cc903d8fca3" providerId="AD" clId="Web-{04A19AAB-7A6F-CA5F-4E2B-D908DDDE727E}" dt="2021-11-10T07:00:39.084" v="942"/>
          <ac:spMkLst>
            <pc:docMk/>
            <pc:sldMk cId="3201892413" sldId="272"/>
            <ac:spMk id="8" creationId="{1BB867FF-FC45-48F7-8104-F89BE54909F1}"/>
          </ac:spMkLst>
        </pc:spChg>
        <pc:spChg chg="add">
          <ac:chgData name="Nicholas Guantai" userId="S::nicholas.guantai@thejitu.com::933e6afb-db69-4b58-b499-4cc903d8fca3" providerId="AD" clId="Web-{04A19AAB-7A6F-CA5F-4E2B-D908DDDE727E}" dt="2021-11-10T07:00:39.084" v="942"/>
          <ac:spMkLst>
            <pc:docMk/>
            <pc:sldMk cId="3201892413" sldId="272"/>
            <ac:spMk id="10" creationId="{8BB56887-D0D5-4F0C-9E19-7247EB83C8B7}"/>
          </ac:spMkLst>
        </pc:spChg>
        <pc:spChg chg="add">
          <ac:chgData name="Nicholas Guantai" userId="S::nicholas.guantai@thejitu.com::933e6afb-db69-4b58-b499-4cc903d8fca3" providerId="AD" clId="Web-{04A19AAB-7A6F-CA5F-4E2B-D908DDDE727E}" dt="2021-11-10T07:00:39.084" v="942"/>
          <ac:spMkLst>
            <pc:docMk/>
            <pc:sldMk cId="3201892413" sldId="272"/>
            <ac:spMk id="12" creationId="{081E4A58-353D-44AE-B2FC-2A74E2E400F7}"/>
          </ac:spMkLst>
        </pc:spChg>
      </pc:sldChg>
      <pc:sldMasterChg chg="del delSldLayout">
        <pc:chgData name="Nicholas Guantai" userId="S::nicholas.guantai@thejitu.com::933e6afb-db69-4b58-b499-4cc903d8fca3" providerId="AD" clId="Web-{04A19AAB-7A6F-CA5F-4E2B-D908DDDE727E}" dt="2021-11-10T06:52:47.506" v="900"/>
        <pc:sldMasterMkLst>
          <pc:docMk/>
          <pc:sldMasterMk cId="2460954070" sldId="2147483660"/>
        </pc:sldMasterMkLst>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2385387890" sldId="2147483661"/>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949138452" sldId="2147483662"/>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2591524520" sldId="2147483663"/>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1203092039" sldId="2147483664"/>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3733172339" sldId="2147483665"/>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3210312558" sldId="2147483666"/>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3146388984" sldId="2147483667"/>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3171841454" sldId="2147483668"/>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1718958274" sldId="2147483669"/>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2202905451" sldId="2147483670"/>
          </pc:sldLayoutMkLst>
        </pc:sldLayoutChg>
        <pc:sldLayoutChg chg="del">
          <pc:chgData name="Nicholas Guantai" userId="S::nicholas.guantai@thejitu.com::933e6afb-db69-4b58-b499-4cc903d8fca3" providerId="AD" clId="Web-{04A19AAB-7A6F-CA5F-4E2B-D908DDDE727E}" dt="2021-11-10T06:52:47.506" v="900"/>
          <pc:sldLayoutMkLst>
            <pc:docMk/>
            <pc:sldMasterMk cId="2460954070" sldId="2147483660"/>
            <pc:sldLayoutMk cId="3479445657" sldId="2147483671"/>
          </pc:sldLayoutMkLst>
        </pc:sldLayoutChg>
      </pc:sldMasterChg>
      <pc:sldMasterChg chg="add addSldLayout modSldLayout">
        <pc:chgData name="Nicholas Guantai" userId="S::nicholas.guantai@thejitu.com::933e6afb-db69-4b58-b499-4cc903d8fca3" providerId="AD" clId="Web-{04A19AAB-7A6F-CA5F-4E2B-D908DDDE727E}" dt="2021-11-10T06:52:47.506" v="900"/>
        <pc:sldMasterMkLst>
          <pc:docMk/>
          <pc:sldMasterMk cId="239317919" sldId="2147483672"/>
        </pc:sldMasterMkLst>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2806083538" sldId="2147483673"/>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3422306751" sldId="2147483674"/>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24797452" sldId="2147483675"/>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1510274902" sldId="2147483676"/>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4100603865" sldId="2147483677"/>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606717480" sldId="2147483678"/>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1030434101" sldId="2147483679"/>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3578913073" sldId="2147483680"/>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194208242" sldId="2147483681"/>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782453336" sldId="2147483682"/>
          </pc:sldLayoutMkLst>
        </pc:sldLayoutChg>
        <pc:sldLayoutChg chg="add mod replId">
          <pc:chgData name="Nicholas Guantai" userId="S::nicholas.guantai@thejitu.com::933e6afb-db69-4b58-b499-4cc903d8fca3" providerId="AD" clId="Web-{04A19AAB-7A6F-CA5F-4E2B-D908DDDE727E}" dt="2021-11-10T06:52:47.506" v="900"/>
          <pc:sldLayoutMkLst>
            <pc:docMk/>
            <pc:sldMasterMk cId="239317919" sldId="2147483672"/>
            <pc:sldLayoutMk cId="462986038" sldId="214748368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8F2C3-4540-49A6-A6A1-DB6282AF80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D8905E-4F05-4E61-BC64-82A5F7FC8F0C}">
      <dgm:prSet/>
      <dgm:spPr/>
      <dgm:t>
        <a:bodyPr/>
        <a:lstStyle/>
        <a:p>
          <a:r>
            <a:rPr lang="en-US"/>
            <a:t>A view is a named query stored in the database catalog that allows you to refer to it later.</a:t>
          </a:r>
        </a:p>
      </dgm:t>
    </dgm:pt>
    <dgm:pt modelId="{615F2ABA-0CDE-40D1-9BC6-62324EB57717}" type="parTrans" cxnId="{4F65E42D-EA7D-405C-94CE-893A349B400C}">
      <dgm:prSet/>
      <dgm:spPr/>
      <dgm:t>
        <a:bodyPr/>
        <a:lstStyle/>
        <a:p>
          <a:endParaRPr lang="en-US"/>
        </a:p>
      </dgm:t>
    </dgm:pt>
    <dgm:pt modelId="{C0861B6B-1911-4C7F-B233-7A7839A58EA0}" type="sibTrans" cxnId="{4F65E42D-EA7D-405C-94CE-893A349B400C}">
      <dgm:prSet/>
      <dgm:spPr/>
      <dgm:t>
        <a:bodyPr/>
        <a:lstStyle/>
        <a:p>
          <a:endParaRPr lang="en-US"/>
        </a:p>
      </dgm:t>
    </dgm:pt>
    <dgm:pt modelId="{C9440F43-6CE8-4752-BC45-FC1D8F8AA912}">
      <dgm:prSet/>
      <dgm:spPr/>
      <dgm:t>
        <a:bodyPr/>
        <a:lstStyle/>
        <a:p>
          <a:r>
            <a:rPr lang="en-US"/>
            <a:t>The main utility of views is to make sql queries reusable hence allowing you to write complex queries just once.</a:t>
          </a:r>
        </a:p>
      </dgm:t>
    </dgm:pt>
    <dgm:pt modelId="{5F3A32D6-54CB-48AB-8209-07AB3FF44630}" type="parTrans" cxnId="{BF621A41-C8A8-4C69-A740-F414E055CB01}">
      <dgm:prSet/>
      <dgm:spPr/>
      <dgm:t>
        <a:bodyPr/>
        <a:lstStyle/>
        <a:p>
          <a:endParaRPr lang="en-US"/>
        </a:p>
      </dgm:t>
    </dgm:pt>
    <dgm:pt modelId="{031C0C96-4D60-4170-B80A-297E36ECD43B}" type="sibTrans" cxnId="{BF621A41-C8A8-4C69-A740-F414E055CB01}">
      <dgm:prSet/>
      <dgm:spPr/>
      <dgm:t>
        <a:bodyPr/>
        <a:lstStyle/>
        <a:p>
          <a:endParaRPr lang="en-US"/>
        </a:p>
      </dgm:t>
    </dgm:pt>
    <dgm:pt modelId="{57049F69-4CFF-4D54-B27A-3FB5A01B8CC0}">
      <dgm:prSet/>
      <dgm:spPr/>
      <dgm:t>
        <a:bodyPr/>
        <a:lstStyle/>
        <a:p>
          <a:r>
            <a:rPr lang="en-US"/>
            <a:t>Views are saved in the database server so we do not have to copy them from some other file. </a:t>
          </a:r>
        </a:p>
      </dgm:t>
    </dgm:pt>
    <dgm:pt modelId="{0E8E3E30-A4B0-4A94-8494-2EBD98E7251A}" type="parTrans" cxnId="{A6B63B4A-A66D-4DA2-99A6-04ACC9445987}">
      <dgm:prSet/>
      <dgm:spPr/>
      <dgm:t>
        <a:bodyPr/>
        <a:lstStyle/>
        <a:p>
          <a:endParaRPr lang="en-US"/>
        </a:p>
      </dgm:t>
    </dgm:pt>
    <dgm:pt modelId="{39B4ADC7-888B-4092-9CA7-0B752D603311}" type="sibTrans" cxnId="{A6B63B4A-A66D-4DA2-99A6-04ACC9445987}">
      <dgm:prSet/>
      <dgm:spPr/>
      <dgm:t>
        <a:bodyPr/>
        <a:lstStyle/>
        <a:p>
          <a:endParaRPr lang="en-US"/>
        </a:p>
      </dgm:t>
    </dgm:pt>
    <dgm:pt modelId="{353236D6-3DE7-409A-83BA-0027DD228382}" type="pres">
      <dgm:prSet presAssocID="{C7A8F2C3-4540-49A6-A6A1-DB6282AF803E}" presName="root" presStyleCnt="0">
        <dgm:presLayoutVars>
          <dgm:dir/>
          <dgm:resizeHandles val="exact"/>
        </dgm:presLayoutVars>
      </dgm:prSet>
      <dgm:spPr/>
    </dgm:pt>
    <dgm:pt modelId="{E64E70B8-4CFC-4DFE-8F87-56E7D555AEA3}" type="pres">
      <dgm:prSet presAssocID="{45D8905E-4F05-4E61-BC64-82A5F7FC8F0C}" presName="compNode" presStyleCnt="0"/>
      <dgm:spPr/>
    </dgm:pt>
    <dgm:pt modelId="{B19A2706-EFB0-4F96-848A-404761B4DD28}" type="pres">
      <dgm:prSet presAssocID="{45D8905E-4F05-4E61-BC64-82A5F7FC8F0C}" presName="bgRect" presStyleLbl="bgShp" presStyleIdx="0" presStyleCnt="3"/>
      <dgm:spPr/>
    </dgm:pt>
    <dgm:pt modelId="{F66F6E10-C2CA-4CAA-86D4-16D2BC86C945}" type="pres">
      <dgm:prSet presAssocID="{45D8905E-4F05-4E61-BC64-82A5F7FC8F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9C39412-90A3-4EAE-AC83-22BC5F5B8CA0}" type="pres">
      <dgm:prSet presAssocID="{45D8905E-4F05-4E61-BC64-82A5F7FC8F0C}" presName="spaceRect" presStyleCnt="0"/>
      <dgm:spPr/>
    </dgm:pt>
    <dgm:pt modelId="{8798EE33-20FC-4B7D-A7B0-7018D2BD71F7}" type="pres">
      <dgm:prSet presAssocID="{45D8905E-4F05-4E61-BC64-82A5F7FC8F0C}" presName="parTx" presStyleLbl="revTx" presStyleIdx="0" presStyleCnt="3">
        <dgm:presLayoutVars>
          <dgm:chMax val="0"/>
          <dgm:chPref val="0"/>
        </dgm:presLayoutVars>
      </dgm:prSet>
      <dgm:spPr/>
    </dgm:pt>
    <dgm:pt modelId="{923432B0-297F-4BC9-8901-2E9F2073F538}" type="pres">
      <dgm:prSet presAssocID="{C0861B6B-1911-4C7F-B233-7A7839A58EA0}" presName="sibTrans" presStyleCnt="0"/>
      <dgm:spPr/>
    </dgm:pt>
    <dgm:pt modelId="{0D0064E8-BF16-4EA0-8C64-3BB800B9431A}" type="pres">
      <dgm:prSet presAssocID="{C9440F43-6CE8-4752-BC45-FC1D8F8AA912}" presName="compNode" presStyleCnt="0"/>
      <dgm:spPr/>
    </dgm:pt>
    <dgm:pt modelId="{A48906DD-12DC-41CA-B5B7-E9A4C3977F33}" type="pres">
      <dgm:prSet presAssocID="{C9440F43-6CE8-4752-BC45-FC1D8F8AA912}" presName="bgRect" presStyleLbl="bgShp" presStyleIdx="1" presStyleCnt="3"/>
      <dgm:spPr/>
    </dgm:pt>
    <dgm:pt modelId="{9C05B43A-7AD7-471C-B203-A1DFBC38BFD8}" type="pres">
      <dgm:prSet presAssocID="{C9440F43-6CE8-4752-BC45-FC1D8F8AA9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1B572C3-B5B2-4EB9-81DA-DB7D79681996}" type="pres">
      <dgm:prSet presAssocID="{C9440F43-6CE8-4752-BC45-FC1D8F8AA912}" presName="spaceRect" presStyleCnt="0"/>
      <dgm:spPr/>
    </dgm:pt>
    <dgm:pt modelId="{438C90BE-07BF-4E3E-A250-A0FD45E0A320}" type="pres">
      <dgm:prSet presAssocID="{C9440F43-6CE8-4752-BC45-FC1D8F8AA912}" presName="parTx" presStyleLbl="revTx" presStyleIdx="1" presStyleCnt="3">
        <dgm:presLayoutVars>
          <dgm:chMax val="0"/>
          <dgm:chPref val="0"/>
        </dgm:presLayoutVars>
      </dgm:prSet>
      <dgm:spPr/>
    </dgm:pt>
    <dgm:pt modelId="{A328B4A5-1CD3-4813-B677-FE8FB75D15DE}" type="pres">
      <dgm:prSet presAssocID="{031C0C96-4D60-4170-B80A-297E36ECD43B}" presName="sibTrans" presStyleCnt="0"/>
      <dgm:spPr/>
    </dgm:pt>
    <dgm:pt modelId="{5E657F77-D3D1-4C0A-9B9D-47533413D82A}" type="pres">
      <dgm:prSet presAssocID="{57049F69-4CFF-4D54-B27A-3FB5A01B8CC0}" presName="compNode" presStyleCnt="0"/>
      <dgm:spPr/>
    </dgm:pt>
    <dgm:pt modelId="{E823E1C4-3B6C-4AA2-B68E-4E44B0466964}" type="pres">
      <dgm:prSet presAssocID="{57049F69-4CFF-4D54-B27A-3FB5A01B8CC0}" presName="bgRect" presStyleLbl="bgShp" presStyleIdx="2" presStyleCnt="3"/>
      <dgm:spPr/>
    </dgm:pt>
    <dgm:pt modelId="{23BB9049-114E-44F4-8CB5-547D3CE32349}" type="pres">
      <dgm:prSet presAssocID="{57049F69-4CFF-4D54-B27A-3FB5A01B8C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C43A5532-7920-41CA-8168-7E4280327D9D}" type="pres">
      <dgm:prSet presAssocID="{57049F69-4CFF-4D54-B27A-3FB5A01B8CC0}" presName="spaceRect" presStyleCnt="0"/>
      <dgm:spPr/>
    </dgm:pt>
    <dgm:pt modelId="{407DC387-6E39-48F7-8331-97DAFDD1B60B}" type="pres">
      <dgm:prSet presAssocID="{57049F69-4CFF-4D54-B27A-3FB5A01B8CC0}" presName="parTx" presStyleLbl="revTx" presStyleIdx="2" presStyleCnt="3">
        <dgm:presLayoutVars>
          <dgm:chMax val="0"/>
          <dgm:chPref val="0"/>
        </dgm:presLayoutVars>
      </dgm:prSet>
      <dgm:spPr/>
    </dgm:pt>
  </dgm:ptLst>
  <dgm:cxnLst>
    <dgm:cxn modelId="{4F65E42D-EA7D-405C-94CE-893A349B400C}" srcId="{C7A8F2C3-4540-49A6-A6A1-DB6282AF803E}" destId="{45D8905E-4F05-4E61-BC64-82A5F7FC8F0C}" srcOrd="0" destOrd="0" parTransId="{615F2ABA-0CDE-40D1-9BC6-62324EB57717}" sibTransId="{C0861B6B-1911-4C7F-B233-7A7839A58EA0}"/>
    <dgm:cxn modelId="{BF621A41-C8A8-4C69-A740-F414E055CB01}" srcId="{C7A8F2C3-4540-49A6-A6A1-DB6282AF803E}" destId="{C9440F43-6CE8-4752-BC45-FC1D8F8AA912}" srcOrd="1" destOrd="0" parTransId="{5F3A32D6-54CB-48AB-8209-07AB3FF44630}" sibTransId="{031C0C96-4D60-4170-B80A-297E36ECD43B}"/>
    <dgm:cxn modelId="{69A3DF63-3935-40DB-B87A-4091625D01C8}" type="presOf" srcId="{57049F69-4CFF-4D54-B27A-3FB5A01B8CC0}" destId="{407DC387-6E39-48F7-8331-97DAFDD1B60B}" srcOrd="0" destOrd="0" presId="urn:microsoft.com/office/officeart/2018/2/layout/IconVerticalSolidList"/>
    <dgm:cxn modelId="{7AFE8564-8B0E-4112-908F-21887DFB8B51}" type="presOf" srcId="{C9440F43-6CE8-4752-BC45-FC1D8F8AA912}" destId="{438C90BE-07BF-4E3E-A250-A0FD45E0A320}" srcOrd="0" destOrd="0" presId="urn:microsoft.com/office/officeart/2018/2/layout/IconVerticalSolidList"/>
    <dgm:cxn modelId="{A6B63B4A-A66D-4DA2-99A6-04ACC9445987}" srcId="{C7A8F2C3-4540-49A6-A6A1-DB6282AF803E}" destId="{57049F69-4CFF-4D54-B27A-3FB5A01B8CC0}" srcOrd="2" destOrd="0" parTransId="{0E8E3E30-A4B0-4A94-8494-2EBD98E7251A}" sibTransId="{39B4ADC7-888B-4092-9CA7-0B752D603311}"/>
    <dgm:cxn modelId="{C31D4997-179E-47D7-8950-8810B41AB494}" type="presOf" srcId="{C7A8F2C3-4540-49A6-A6A1-DB6282AF803E}" destId="{353236D6-3DE7-409A-83BA-0027DD228382}" srcOrd="0" destOrd="0" presId="urn:microsoft.com/office/officeart/2018/2/layout/IconVerticalSolidList"/>
    <dgm:cxn modelId="{36046C97-CA2F-4353-AC7A-3BCCA6B53F1C}" type="presOf" srcId="{45D8905E-4F05-4E61-BC64-82A5F7FC8F0C}" destId="{8798EE33-20FC-4B7D-A7B0-7018D2BD71F7}" srcOrd="0" destOrd="0" presId="urn:microsoft.com/office/officeart/2018/2/layout/IconVerticalSolidList"/>
    <dgm:cxn modelId="{46BD883C-E871-4BA2-B3FD-0AFA2FE72433}" type="presParOf" srcId="{353236D6-3DE7-409A-83BA-0027DD228382}" destId="{E64E70B8-4CFC-4DFE-8F87-56E7D555AEA3}" srcOrd="0" destOrd="0" presId="urn:microsoft.com/office/officeart/2018/2/layout/IconVerticalSolidList"/>
    <dgm:cxn modelId="{2B40425B-7611-4976-A4CF-9004DF62DB24}" type="presParOf" srcId="{E64E70B8-4CFC-4DFE-8F87-56E7D555AEA3}" destId="{B19A2706-EFB0-4F96-848A-404761B4DD28}" srcOrd="0" destOrd="0" presId="urn:microsoft.com/office/officeart/2018/2/layout/IconVerticalSolidList"/>
    <dgm:cxn modelId="{6AF4DFF1-D2CE-46D4-BB9B-160FD77F906E}" type="presParOf" srcId="{E64E70B8-4CFC-4DFE-8F87-56E7D555AEA3}" destId="{F66F6E10-C2CA-4CAA-86D4-16D2BC86C945}" srcOrd="1" destOrd="0" presId="urn:microsoft.com/office/officeart/2018/2/layout/IconVerticalSolidList"/>
    <dgm:cxn modelId="{8D8B1D53-F2BF-4C91-AB2E-5196D9F6BF98}" type="presParOf" srcId="{E64E70B8-4CFC-4DFE-8F87-56E7D555AEA3}" destId="{39C39412-90A3-4EAE-AC83-22BC5F5B8CA0}" srcOrd="2" destOrd="0" presId="urn:microsoft.com/office/officeart/2018/2/layout/IconVerticalSolidList"/>
    <dgm:cxn modelId="{20D4F922-99DE-4809-AB49-172318715F8C}" type="presParOf" srcId="{E64E70B8-4CFC-4DFE-8F87-56E7D555AEA3}" destId="{8798EE33-20FC-4B7D-A7B0-7018D2BD71F7}" srcOrd="3" destOrd="0" presId="urn:microsoft.com/office/officeart/2018/2/layout/IconVerticalSolidList"/>
    <dgm:cxn modelId="{59784D63-ABE4-4FC4-8F8B-FB024C12C904}" type="presParOf" srcId="{353236D6-3DE7-409A-83BA-0027DD228382}" destId="{923432B0-297F-4BC9-8901-2E9F2073F538}" srcOrd="1" destOrd="0" presId="urn:microsoft.com/office/officeart/2018/2/layout/IconVerticalSolidList"/>
    <dgm:cxn modelId="{0FCE34CE-C40B-4E12-BB0B-F8D88805FBC1}" type="presParOf" srcId="{353236D6-3DE7-409A-83BA-0027DD228382}" destId="{0D0064E8-BF16-4EA0-8C64-3BB800B9431A}" srcOrd="2" destOrd="0" presId="urn:microsoft.com/office/officeart/2018/2/layout/IconVerticalSolidList"/>
    <dgm:cxn modelId="{B5CEF6E7-74D4-438E-BE5F-FF45B327C3FF}" type="presParOf" srcId="{0D0064E8-BF16-4EA0-8C64-3BB800B9431A}" destId="{A48906DD-12DC-41CA-B5B7-E9A4C3977F33}" srcOrd="0" destOrd="0" presId="urn:microsoft.com/office/officeart/2018/2/layout/IconVerticalSolidList"/>
    <dgm:cxn modelId="{9F41E90A-FD5C-487D-9A70-56086550E2FE}" type="presParOf" srcId="{0D0064E8-BF16-4EA0-8C64-3BB800B9431A}" destId="{9C05B43A-7AD7-471C-B203-A1DFBC38BFD8}" srcOrd="1" destOrd="0" presId="urn:microsoft.com/office/officeart/2018/2/layout/IconVerticalSolidList"/>
    <dgm:cxn modelId="{51C822A4-C0FF-401B-BE42-024BC3F138C1}" type="presParOf" srcId="{0D0064E8-BF16-4EA0-8C64-3BB800B9431A}" destId="{81B572C3-B5B2-4EB9-81DA-DB7D79681996}" srcOrd="2" destOrd="0" presId="urn:microsoft.com/office/officeart/2018/2/layout/IconVerticalSolidList"/>
    <dgm:cxn modelId="{E807E114-5391-44B6-8B0A-B43A84B6774E}" type="presParOf" srcId="{0D0064E8-BF16-4EA0-8C64-3BB800B9431A}" destId="{438C90BE-07BF-4E3E-A250-A0FD45E0A320}" srcOrd="3" destOrd="0" presId="urn:microsoft.com/office/officeart/2018/2/layout/IconVerticalSolidList"/>
    <dgm:cxn modelId="{02545D11-A9FA-471C-8AC6-A2B00ADD2D76}" type="presParOf" srcId="{353236D6-3DE7-409A-83BA-0027DD228382}" destId="{A328B4A5-1CD3-4813-B677-FE8FB75D15DE}" srcOrd="3" destOrd="0" presId="urn:microsoft.com/office/officeart/2018/2/layout/IconVerticalSolidList"/>
    <dgm:cxn modelId="{888A2D5E-1869-45FE-8B06-A81AB4673947}" type="presParOf" srcId="{353236D6-3DE7-409A-83BA-0027DD228382}" destId="{5E657F77-D3D1-4C0A-9B9D-47533413D82A}" srcOrd="4" destOrd="0" presId="urn:microsoft.com/office/officeart/2018/2/layout/IconVerticalSolidList"/>
    <dgm:cxn modelId="{B41E07DD-ABF1-48CB-9636-C0D8015402F7}" type="presParOf" srcId="{5E657F77-D3D1-4C0A-9B9D-47533413D82A}" destId="{E823E1C4-3B6C-4AA2-B68E-4E44B0466964}" srcOrd="0" destOrd="0" presId="urn:microsoft.com/office/officeart/2018/2/layout/IconVerticalSolidList"/>
    <dgm:cxn modelId="{CE2161F7-1B84-4957-953D-C5E9054B52E2}" type="presParOf" srcId="{5E657F77-D3D1-4C0A-9B9D-47533413D82A}" destId="{23BB9049-114E-44F4-8CB5-547D3CE32349}" srcOrd="1" destOrd="0" presId="urn:microsoft.com/office/officeart/2018/2/layout/IconVerticalSolidList"/>
    <dgm:cxn modelId="{16B079C6-1C65-45A9-B6D7-0809AAEC7A58}" type="presParOf" srcId="{5E657F77-D3D1-4C0A-9B9D-47533413D82A}" destId="{C43A5532-7920-41CA-8168-7E4280327D9D}" srcOrd="2" destOrd="0" presId="urn:microsoft.com/office/officeart/2018/2/layout/IconVerticalSolidList"/>
    <dgm:cxn modelId="{30824E31-3D40-49EE-B012-4F0CD702B4AE}" type="presParOf" srcId="{5E657F77-D3D1-4C0A-9B9D-47533413D82A}" destId="{407DC387-6E39-48F7-8331-97DAFDD1B6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1FF61-0C99-4D96-B6C3-8D2157037D7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A563011-A396-4903-8D8F-31D9450FC2E3}">
      <dgm:prSet/>
      <dgm:spPr/>
      <dgm:t>
        <a:bodyPr/>
        <a:lstStyle/>
        <a:p>
          <a:r>
            <a:rPr lang="en-US"/>
            <a:t>The example above makes the views seem like tables. In terms of querying, views can be considered as tables. However, they do not store any data. Once a view is executed, SQL retrieves the data from the tables specified inside the view. </a:t>
          </a:r>
        </a:p>
      </dgm:t>
    </dgm:pt>
    <dgm:pt modelId="{5A86BC90-1737-4191-A753-C33B75E7E641}" type="parTrans" cxnId="{79530DBE-D7EA-439D-A648-8F2B3D66DD30}">
      <dgm:prSet/>
      <dgm:spPr/>
      <dgm:t>
        <a:bodyPr/>
        <a:lstStyle/>
        <a:p>
          <a:endParaRPr lang="en-US"/>
        </a:p>
      </dgm:t>
    </dgm:pt>
    <dgm:pt modelId="{7987CB8D-C714-43C8-A8B5-FD52C047CA5F}" type="sibTrans" cxnId="{79530DBE-D7EA-439D-A648-8F2B3D66DD30}">
      <dgm:prSet/>
      <dgm:spPr/>
      <dgm:t>
        <a:bodyPr/>
        <a:lstStyle/>
        <a:p>
          <a:endParaRPr lang="en-US"/>
        </a:p>
      </dgm:t>
    </dgm:pt>
    <dgm:pt modelId="{AD3430AC-88F1-44CE-9942-E6F6DADDFD1C}">
      <dgm:prSet/>
      <dgm:spPr/>
      <dgm:t>
        <a:bodyPr/>
        <a:lstStyle/>
        <a:p>
          <a:r>
            <a:rPr lang="en-US"/>
            <a:t>Thus, views are sometimes called virtual tables.</a:t>
          </a:r>
        </a:p>
      </dgm:t>
    </dgm:pt>
    <dgm:pt modelId="{A50D472D-35DD-4842-882A-EAC6D826DBB0}" type="parTrans" cxnId="{2B467E63-D5A5-4FC6-9740-6D0DB30649FA}">
      <dgm:prSet/>
      <dgm:spPr/>
      <dgm:t>
        <a:bodyPr/>
        <a:lstStyle/>
        <a:p>
          <a:endParaRPr lang="en-US"/>
        </a:p>
      </dgm:t>
    </dgm:pt>
    <dgm:pt modelId="{37E1AC8F-B254-42FF-857E-C66567F95F76}" type="sibTrans" cxnId="{2B467E63-D5A5-4FC6-9740-6D0DB30649FA}">
      <dgm:prSet/>
      <dgm:spPr/>
      <dgm:t>
        <a:bodyPr/>
        <a:lstStyle/>
        <a:p>
          <a:endParaRPr lang="en-US"/>
        </a:p>
      </dgm:t>
    </dgm:pt>
    <dgm:pt modelId="{2AA78F1D-F42A-4A65-9FB4-DF2383EDE721}" type="pres">
      <dgm:prSet presAssocID="{3EB1FF61-0C99-4D96-B6C3-8D2157037D78}" presName="linear" presStyleCnt="0">
        <dgm:presLayoutVars>
          <dgm:animLvl val="lvl"/>
          <dgm:resizeHandles val="exact"/>
        </dgm:presLayoutVars>
      </dgm:prSet>
      <dgm:spPr/>
    </dgm:pt>
    <dgm:pt modelId="{6454D66A-6CCB-4657-9638-0CDD9ED5EBD2}" type="pres">
      <dgm:prSet presAssocID="{0A563011-A396-4903-8D8F-31D9450FC2E3}" presName="parentText" presStyleLbl="node1" presStyleIdx="0" presStyleCnt="2">
        <dgm:presLayoutVars>
          <dgm:chMax val="0"/>
          <dgm:bulletEnabled val="1"/>
        </dgm:presLayoutVars>
      </dgm:prSet>
      <dgm:spPr/>
    </dgm:pt>
    <dgm:pt modelId="{F44B24EA-CFA0-4815-94F8-4F0EBA6B1497}" type="pres">
      <dgm:prSet presAssocID="{7987CB8D-C714-43C8-A8B5-FD52C047CA5F}" presName="spacer" presStyleCnt="0"/>
      <dgm:spPr/>
    </dgm:pt>
    <dgm:pt modelId="{A399B37B-F4A9-41FF-93A7-F1C2606C7CA4}" type="pres">
      <dgm:prSet presAssocID="{AD3430AC-88F1-44CE-9942-E6F6DADDFD1C}" presName="parentText" presStyleLbl="node1" presStyleIdx="1" presStyleCnt="2">
        <dgm:presLayoutVars>
          <dgm:chMax val="0"/>
          <dgm:bulletEnabled val="1"/>
        </dgm:presLayoutVars>
      </dgm:prSet>
      <dgm:spPr/>
    </dgm:pt>
  </dgm:ptLst>
  <dgm:cxnLst>
    <dgm:cxn modelId="{2B467E63-D5A5-4FC6-9740-6D0DB30649FA}" srcId="{3EB1FF61-0C99-4D96-B6C3-8D2157037D78}" destId="{AD3430AC-88F1-44CE-9942-E6F6DADDFD1C}" srcOrd="1" destOrd="0" parTransId="{A50D472D-35DD-4842-882A-EAC6D826DBB0}" sibTransId="{37E1AC8F-B254-42FF-857E-C66567F95F76}"/>
    <dgm:cxn modelId="{BB6B6FAF-E3FF-48F8-9DA0-631F76AFFF83}" type="presOf" srcId="{AD3430AC-88F1-44CE-9942-E6F6DADDFD1C}" destId="{A399B37B-F4A9-41FF-93A7-F1C2606C7CA4}" srcOrd="0" destOrd="0" presId="urn:microsoft.com/office/officeart/2005/8/layout/vList2"/>
    <dgm:cxn modelId="{79530DBE-D7EA-439D-A648-8F2B3D66DD30}" srcId="{3EB1FF61-0C99-4D96-B6C3-8D2157037D78}" destId="{0A563011-A396-4903-8D8F-31D9450FC2E3}" srcOrd="0" destOrd="0" parTransId="{5A86BC90-1737-4191-A753-C33B75E7E641}" sibTransId="{7987CB8D-C714-43C8-A8B5-FD52C047CA5F}"/>
    <dgm:cxn modelId="{46CF8ADE-4776-4D7D-BF78-78CEC95FBE4D}" type="presOf" srcId="{3EB1FF61-0C99-4D96-B6C3-8D2157037D78}" destId="{2AA78F1D-F42A-4A65-9FB4-DF2383EDE721}" srcOrd="0" destOrd="0" presId="urn:microsoft.com/office/officeart/2005/8/layout/vList2"/>
    <dgm:cxn modelId="{C2372AF8-F5D7-416B-BA2F-381789025EFC}" type="presOf" srcId="{0A563011-A396-4903-8D8F-31D9450FC2E3}" destId="{6454D66A-6CCB-4657-9638-0CDD9ED5EBD2}" srcOrd="0" destOrd="0" presId="urn:microsoft.com/office/officeart/2005/8/layout/vList2"/>
    <dgm:cxn modelId="{228E79DB-7222-4BDF-BBEA-2A14336F3FF9}" type="presParOf" srcId="{2AA78F1D-F42A-4A65-9FB4-DF2383EDE721}" destId="{6454D66A-6CCB-4657-9638-0CDD9ED5EBD2}" srcOrd="0" destOrd="0" presId="urn:microsoft.com/office/officeart/2005/8/layout/vList2"/>
    <dgm:cxn modelId="{427B7045-96E8-4AFD-A083-466FB3F94295}" type="presParOf" srcId="{2AA78F1D-F42A-4A65-9FB4-DF2383EDE721}" destId="{F44B24EA-CFA0-4815-94F8-4F0EBA6B1497}" srcOrd="1" destOrd="0" presId="urn:microsoft.com/office/officeart/2005/8/layout/vList2"/>
    <dgm:cxn modelId="{59B0C6B8-468A-4617-A011-0B74FB687F0A}" type="presParOf" srcId="{2AA78F1D-F42A-4A65-9FB4-DF2383EDE721}" destId="{A399B37B-F4A9-41FF-93A7-F1C2606C7CA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449E0E-4706-4A8B-B39F-4FDB35DF7F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1C76CA-E185-4A85-8498-9377B1220580}">
      <dgm:prSet/>
      <dgm:spPr/>
      <dgm:t>
        <a:bodyPr/>
        <a:lstStyle/>
        <a:p>
          <a:r>
            <a:rPr lang="en-US"/>
            <a:t>To redefine the above view so that it includes only the first name and last name we can use CREATE VIEW OR ALTER.</a:t>
          </a:r>
        </a:p>
      </dgm:t>
    </dgm:pt>
    <dgm:pt modelId="{EC8788B8-F6BA-4A6D-9A31-1788E61589A7}" type="parTrans" cxnId="{58510CA5-A696-483B-8AB2-99FFCADB4A86}">
      <dgm:prSet/>
      <dgm:spPr/>
      <dgm:t>
        <a:bodyPr/>
        <a:lstStyle/>
        <a:p>
          <a:endParaRPr lang="en-US"/>
        </a:p>
      </dgm:t>
    </dgm:pt>
    <dgm:pt modelId="{87479CD9-9C2A-4154-8B4C-592C792E1E43}" type="sibTrans" cxnId="{58510CA5-A696-483B-8AB2-99FFCADB4A86}">
      <dgm:prSet/>
      <dgm:spPr/>
      <dgm:t>
        <a:bodyPr/>
        <a:lstStyle/>
        <a:p>
          <a:endParaRPr lang="en-US"/>
        </a:p>
      </dgm:t>
    </dgm:pt>
    <dgm:pt modelId="{0E9ED73B-738A-4F0B-8923-238278D867EA}">
      <dgm:prSet/>
      <dgm:spPr/>
      <dgm:t>
        <a:bodyPr/>
        <a:lstStyle/>
        <a:p>
          <a:r>
            <a:rPr lang="en-US"/>
            <a:t>CREATE OR ALTER VIEW new_york_customers (first_name, last_name) AS select first_name, last_name from sales.customers where [state]='NY';</a:t>
          </a:r>
        </a:p>
      </dgm:t>
    </dgm:pt>
    <dgm:pt modelId="{19E68E85-CEA1-45DB-8544-8CBFB0E2A5E5}" type="parTrans" cxnId="{A33E4CD5-D088-4B17-AAC6-C80B41BBC208}">
      <dgm:prSet/>
      <dgm:spPr/>
      <dgm:t>
        <a:bodyPr/>
        <a:lstStyle/>
        <a:p>
          <a:endParaRPr lang="en-US"/>
        </a:p>
      </dgm:t>
    </dgm:pt>
    <dgm:pt modelId="{E80A899A-C9B0-432C-B5C3-940EE2BAC33B}" type="sibTrans" cxnId="{A33E4CD5-D088-4B17-AAC6-C80B41BBC208}">
      <dgm:prSet/>
      <dgm:spPr/>
      <dgm:t>
        <a:bodyPr/>
        <a:lstStyle/>
        <a:p>
          <a:endParaRPr lang="en-US"/>
        </a:p>
      </dgm:t>
    </dgm:pt>
    <dgm:pt modelId="{939E0CB7-7B31-44CB-8D6E-1C1A0FEBF201}">
      <dgm:prSet/>
      <dgm:spPr/>
      <dgm:t>
        <a:bodyPr/>
        <a:lstStyle/>
        <a:p>
          <a:r>
            <a:rPr lang="en-US"/>
            <a:t>select * from new_york_customers; //this will return just first name and last name columns.</a:t>
          </a:r>
        </a:p>
      </dgm:t>
    </dgm:pt>
    <dgm:pt modelId="{AC44589D-0F83-4CC7-8F8F-FF0A9C67D716}" type="parTrans" cxnId="{EC247FD4-0325-489E-AB5E-104E59F288C4}">
      <dgm:prSet/>
      <dgm:spPr/>
      <dgm:t>
        <a:bodyPr/>
        <a:lstStyle/>
        <a:p>
          <a:endParaRPr lang="en-US"/>
        </a:p>
      </dgm:t>
    </dgm:pt>
    <dgm:pt modelId="{9C14B324-68C7-4A3A-8DBA-3BDD4742C64C}" type="sibTrans" cxnId="{EC247FD4-0325-489E-AB5E-104E59F288C4}">
      <dgm:prSet/>
      <dgm:spPr/>
      <dgm:t>
        <a:bodyPr/>
        <a:lstStyle/>
        <a:p>
          <a:endParaRPr lang="en-US"/>
        </a:p>
      </dgm:t>
    </dgm:pt>
    <dgm:pt modelId="{5554BAAC-50CA-4A94-A60B-50E5EA5E9061}" type="pres">
      <dgm:prSet presAssocID="{C7449E0E-4706-4A8B-B39F-4FDB35DF7F09}" presName="linear" presStyleCnt="0">
        <dgm:presLayoutVars>
          <dgm:animLvl val="lvl"/>
          <dgm:resizeHandles val="exact"/>
        </dgm:presLayoutVars>
      </dgm:prSet>
      <dgm:spPr/>
    </dgm:pt>
    <dgm:pt modelId="{33D72042-7497-4D51-8941-272928D032D5}" type="pres">
      <dgm:prSet presAssocID="{EF1C76CA-E185-4A85-8498-9377B1220580}" presName="parentText" presStyleLbl="node1" presStyleIdx="0" presStyleCnt="3">
        <dgm:presLayoutVars>
          <dgm:chMax val="0"/>
          <dgm:bulletEnabled val="1"/>
        </dgm:presLayoutVars>
      </dgm:prSet>
      <dgm:spPr/>
    </dgm:pt>
    <dgm:pt modelId="{E469D397-6285-4A5C-84FA-762FC4B834D6}" type="pres">
      <dgm:prSet presAssocID="{87479CD9-9C2A-4154-8B4C-592C792E1E43}" presName="spacer" presStyleCnt="0"/>
      <dgm:spPr/>
    </dgm:pt>
    <dgm:pt modelId="{8605DF5D-7824-4E5A-B069-FF8CF9AA6E8B}" type="pres">
      <dgm:prSet presAssocID="{0E9ED73B-738A-4F0B-8923-238278D867EA}" presName="parentText" presStyleLbl="node1" presStyleIdx="1" presStyleCnt="3">
        <dgm:presLayoutVars>
          <dgm:chMax val="0"/>
          <dgm:bulletEnabled val="1"/>
        </dgm:presLayoutVars>
      </dgm:prSet>
      <dgm:spPr/>
    </dgm:pt>
    <dgm:pt modelId="{FEA46307-D4AE-48CB-AC51-3302D2AEAD01}" type="pres">
      <dgm:prSet presAssocID="{E80A899A-C9B0-432C-B5C3-940EE2BAC33B}" presName="spacer" presStyleCnt="0"/>
      <dgm:spPr/>
    </dgm:pt>
    <dgm:pt modelId="{E13371F0-CFDB-4A20-8F10-798A04D79073}" type="pres">
      <dgm:prSet presAssocID="{939E0CB7-7B31-44CB-8D6E-1C1A0FEBF201}" presName="parentText" presStyleLbl="node1" presStyleIdx="2" presStyleCnt="3">
        <dgm:presLayoutVars>
          <dgm:chMax val="0"/>
          <dgm:bulletEnabled val="1"/>
        </dgm:presLayoutVars>
      </dgm:prSet>
      <dgm:spPr/>
    </dgm:pt>
  </dgm:ptLst>
  <dgm:cxnLst>
    <dgm:cxn modelId="{2DF27017-AD28-4783-96B2-8C3EA43AADF1}" type="presOf" srcId="{0E9ED73B-738A-4F0B-8923-238278D867EA}" destId="{8605DF5D-7824-4E5A-B069-FF8CF9AA6E8B}" srcOrd="0" destOrd="0" presId="urn:microsoft.com/office/officeart/2005/8/layout/vList2"/>
    <dgm:cxn modelId="{0F3DBB66-85E5-408A-9935-4EAAEE3CB0C9}" type="presOf" srcId="{EF1C76CA-E185-4A85-8498-9377B1220580}" destId="{33D72042-7497-4D51-8941-272928D032D5}" srcOrd="0" destOrd="0" presId="urn:microsoft.com/office/officeart/2005/8/layout/vList2"/>
    <dgm:cxn modelId="{58510CA5-A696-483B-8AB2-99FFCADB4A86}" srcId="{C7449E0E-4706-4A8B-B39F-4FDB35DF7F09}" destId="{EF1C76CA-E185-4A85-8498-9377B1220580}" srcOrd="0" destOrd="0" parTransId="{EC8788B8-F6BA-4A6D-9A31-1788E61589A7}" sibTransId="{87479CD9-9C2A-4154-8B4C-592C792E1E43}"/>
    <dgm:cxn modelId="{9C73BACB-6098-4BBA-9365-B579FAA98597}" type="presOf" srcId="{C7449E0E-4706-4A8B-B39F-4FDB35DF7F09}" destId="{5554BAAC-50CA-4A94-A60B-50E5EA5E9061}" srcOrd="0" destOrd="0" presId="urn:microsoft.com/office/officeart/2005/8/layout/vList2"/>
    <dgm:cxn modelId="{EC247FD4-0325-489E-AB5E-104E59F288C4}" srcId="{C7449E0E-4706-4A8B-B39F-4FDB35DF7F09}" destId="{939E0CB7-7B31-44CB-8D6E-1C1A0FEBF201}" srcOrd="2" destOrd="0" parTransId="{AC44589D-0F83-4CC7-8F8F-FF0A9C67D716}" sibTransId="{9C14B324-68C7-4A3A-8DBA-3BDD4742C64C}"/>
    <dgm:cxn modelId="{A820E0D4-AA42-4CE8-A9DC-32D5793D6DFC}" type="presOf" srcId="{939E0CB7-7B31-44CB-8D6E-1C1A0FEBF201}" destId="{E13371F0-CFDB-4A20-8F10-798A04D79073}" srcOrd="0" destOrd="0" presId="urn:microsoft.com/office/officeart/2005/8/layout/vList2"/>
    <dgm:cxn modelId="{A33E4CD5-D088-4B17-AAC6-C80B41BBC208}" srcId="{C7449E0E-4706-4A8B-B39F-4FDB35DF7F09}" destId="{0E9ED73B-738A-4F0B-8923-238278D867EA}" srcOrd="1" destOrd="0" parTransId="{19E68E85-CEA1-45DB-8544-8CBFB0E2A5E5}" sibTransId="{E80A899A-C9B0-432C-B5C3-940EE2BAC33B}"/>
    <dgm:cxn modelId="{19409DE0-748E-4802-9DAA-EAA8E93C1D62}" type="presParOf" srcId="{5554BAAC-50CA-4A94-A60B-50E5EA5E9061}" destId="{33D72042-7497-4D51-8941-272928D032D5}" srcOrd="0" destOrd="0" presId="urn:microsoft.com/office/officeart/2005/8/layout/vList2"/>
    <dgm:cxn modelId="{1AAFDE11-61F9-4365-B83C-64D04631B590}" type="presParOf" srcId="{5554BAAC-50CA-4A94-A60B-50E5EA5E9061}" destId="{E469D397-6285-4A5C-84FA-762FC4B834D6}" srcOrd="1" destOrd="0" presId="urn:microsoft.com/office/officeart/2005/8/layout/vList2"/>
    <dgm:cxn modelId="{588F5BA7-7FBF-4A02-9537-2DB9776B4C0C}" type="presParOf" srcId="{5554BAAC-50CA-4A94-A60B-50E5EA5E9061}" destId="{8605DF5D-7824-4E5A-B069-FF8CF9AA6E8B}" srcOrd="2" destOrd="0" presId="urn:microsoft.com/office/officeart/2005/8/layout/vList2"/>
    <dgm:cxn modelId="{569161F9-3E98-4243-B834-0A8A89083336}" type="presParOf" srcId="{5554BAAC-50CA-4A94-A60B-50E5EA5E9061}" destId="{FEA46307-D4AE-48CB-AC51-3302D2AEAD01}" srcOrd="3" destOrd="0" presId="urn:microsoft.com/office/officeart/2005/8/layout/vList2"/>
    <dgm:cxn modelId="{213394AA-65B6-4034-82A6-2BDD9A2EFFF8}" type="presParOf" srcId="{5554BAAC-50CA-4A94-A60B-50E5EA5E9061}" destId="{E13371F0-CFDB-4A20-8F10-798A04D7907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079916-C5AF-4F20-AED1-9E759198A48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0CACC3F-9AF3-4E61-ADFE-9FAE4420E84F}">
      <dgm:prSet/>
      <dgm:spPr/>
      <dgm:t>
        <a:bodyPr/>
        <a:lstStyle/>
        <a:p>
          <a:r>
            <a:rPr lang="en-US"/>
            <a:t>Enhance security – You can give access only to columns or records of your choice by creating a view.</a:t>
          </a:r>
        </a:p>
      </dgm:t>
    </dgm:pt>
    <dgm:pt modelId="{7A3BFBC3-6F66-407C-89E1-89CB537D7E82}" type="parTrans" cxnId="{1D641472-540B-4BF3-9A60-93B8D0789072}">
      <dgm:prSet/>
      <dgm:spPr/>
      <dgm:t>
        <a:bodyPr/>
        <a:lstStyle/>
        <a:p>
          <a:endParaRPr lang="en-US"/>
        </a:p>
      </dgm:t>
    </dgm:pt>
    <dgm:pt modelId="{C28EAD2F-4CF9-45DF-B6B6-C92522CC7DA4}" type="sibTrans" cxnId="{1D641472-540B-4BF3-9A60-93B8D0789072}">
      <dgm:prSet/>
      <dgm:spPr/>
      <dgm:t>
        <a:bodyPr/>
        <a:lstStyle/>
        <a:p>
          <a:endParaRPr lang="en-US"/>
        </a:p>
      </dgm:t>
    </dgm:pt>
    <dgm:pt modelId="{1287FE18-654B-4F9A-A3ED-901B51105509}">
      <dgm:prSet/>
      <dgm:spPr/>
      <dgm:t>
        <a:bodyPr/>
        <a:lstStyle/>
        <a:p>
          <a:r>
            <a:rPr lang="en-US"/>
            <a:t>Reduce redudancy – For queries that have to be written over and over, you can just create views for them and them use the views.</a:t>
          </a:r>
        </a:p>
      </dgm:t>
    </dgm:pt>
    <dgm:pt modelId="{2CFC0162-4073-4E32-8CFA-1787F6D3637E}" type="parTrans" cxnId="{DB566724-6410-411A-A4C4-EDD88AA62CDB}">
      <dgm:prSet/>
      <dgm:spPr/>
      <dgm:t>
        <a:bodyPr/>
        <a:lstStyle/>
        <a:p>
          <a:endParaRPr lang="en-US"/>
        </a:p>
      </dgm:t>
    </dgm:pt>
    <dgm:pt modelId="{66644CC8-5717-49BE-ACC8-28C26C0F3A23}" type="sibTrans" cxnId="{DB566724-6410-411A-A4C4-EDD88AA62CDB}">
      <dgm:prSet/>
      <dgm:spPr/>
      <dgm:t>
        <a:bodyPr/>
        <a:lstStyle/>
        <a:p>
          <a:endParaRPr lang="en-US"/>
        </a:p>
      </dgm:t>
    </dgm:pt>
    <dgm:pt modelId="{58057D94-B596-4C3A-AE2D-85A276D11B4D}" type="pres">
      <dgm:prSet presAssocID="{97079916-C5AF-4F20-AED1-9E759198A485}" presName="hierChild1" presStyleCnt="0">
        <dgm:presLayoutVars>
          <dgm:chPref val="1"/>
          <dgm:dir/>
          <dgm:animOne val="branch"/>
          <dgm:animLvl val="lvl"/>
          <dgm:resizeHandles/>
        </dgm:presLayoutVars>
      </dgm:prSet>
      <dgm:spPr/>
    </dgm:pt>
    <dgm:pt modelId="{57DFD33B-4B8B-44FA-9538-32425E721587}" type="pres">
      <dgm:prSet presAssocID="{70CACC3F-9AF3-4E61-ADFE-9FAE4420E84F}" presName="hierRoot1" presStyleCnt="0"/>
      <dgm:spPr/>
    </dgm:pt>
    <dgm:pt modelId="{A839D4E8-9043-4BA3-B966-11DDD28B4FAA}" type="pres">
      <dgm:prSet presAssocID="{70CACC3F-9AF3-4E61-ADFE-9FAE4420E84F}" presName="composite" presStyleCnt="0"/>
      <dgm:spPr/>
    </dgm:pt>
    <dgm:pt modelId="{1D81AF8A-D57C-4CAB-AF90-3AA83ACF5196}" type="pres">
      <dgm:prSet presAssocID="{70CACC3F-9AF3-4E61-ADFE-9FAE4420E84F}" presName="background" presStyleLbl="node0" presStyleIdx="0" presStyleCnt="2"/>
      <dgm:spPr/>
    </dgm:pt>
    <dgm:pt modelId="{72D867E1-7D10-40F0-A0CC-656FC9FBE326}" type="pres">
      <dgm:prSet presAssocID="{70CACC3F-9AF3-4E61-ADFE-9FAE4420E84F}" presName="text" presStyleLbl="fgAcc0" presStyleIdx="0" presStyleCnt="2">
        <dgm:presLayoutVars>
          <dgm:chPref val="3"/>
        </dgm:presLayoutVars>
      </dgm:prSet>
      <dgm:spPr/>
    </dgm:pt>
    <dgm:pt modelId="{42AFBBD2-B0F6-4BD0-A232-9184D7C103D1}" type="pres">
      <dgm:prSet presAssocID="{70CACC3F-9AF3-4E61-ADFE-9FAE4420E84F}" presName="hierChild2" presStyleCnt="0"/>
      <dgm:spPr/>
    </dgm:pt>
    <dgm:pt modelId="{79484F9F-A960-41F5-8B57-86DCB837C591}" type="pres">
      <dgm:prSet presAssocID="{1287FE18-654B-4F9A-A3ED-901B51105509}" presName="hierRoot1" presStyleCnt="0"/>
      <dgm:spPr/>
    </dgm:pt>
    <dgm:pt modelId="{06FA43C8-9FEF-4686-A2BF-BC93CF9149F1}" type="pres">
      <dgm:prSet presAssocID="{1287FE18-654B-4F9A-A3ED-901B51105509}" presName="composite" presStyleCnt="0"/>
      <dgm:spPr/>
    </dgm:pt>
    <dgm:pt modelId="{9E33FAD5-1096-4F65-B1CD-800E09C1F77C}" type="pres">
      <dgm:prSet presAssocID="{1287FE18-654B-4F9A-A3ED-901B51105509}" presName="background" presStyleLbl="node0" presStyleIdx="1" presStyleCnt="2"/>
      <dgm:spPr/>
    </dgm:pt>
    <dgm:pt modelId="{49C46093-3E9C-4860-849C-392169C62A19}" type="pres">
      <dgm:prSet presAssocID="{1287FE18-654B-4F9A-A3ED-901B51105509}" presName="text" presStyleLbl="fgAcc0" presStyleIdx="1" presStyleCnt="2">
        <dgm:presLayoutVars>
          <dgm:chPref val="3"/>
        </dgm:presLayoutVars>
      </dgm:prSet>
      <dgm:spPr/>
    </dgm:pt>
    <dgm:pt modelId="{85969C8E-E349-49F6-8F7C-023AF5779C1F}" type="pres">
      <dgm:prSet presAssocID="{1287FE18-654B-4F9A-A3ED-901B51105509}" presName="hierChild2" presStyleCnt="0"/>
      <dgm:spPr/>
    </dgm:pt>
  </dgm:ptLst>
  <dgm:cxnLst>
    <dgm:cxn modelId="{97F33A1E-E16B-4E95-B84C-619486527665}" type="presOf" srcId="{1287FE18-654B-4F9A-A3ED-901B51105509}" destId="{49C46093-3E9C-4860-849C-392169C62A19}" srcOrd="0" destOrd="0" presId="urn:microsoft.com/office/officeart/2005/8/layout/hierarchy1"/>
    <dgm:cxn modelId="{DB566724-6410-411A-A4C4-EDD88AA62CDB}" srcId="{97079916-C5AF-4F20-AED1-9E759198A485}" destId="{1287FE18-654B-4F9A-A3ED-901B51105509}" srcOrd="1" destOrd="0" parTransId="{2CFC0162-4073-4E32-8CFA-1787F6D3637E}" sibTransId="{66644CC8-5717-49BE-ACC8-28C26C0F3A23}"/>
    <dgm:cxn modelId="{88A0F351-A405-4C77-B305-526D4E0999F6}" type="presOf" srcId="{97079916-C5AF-4F20-AED1-9E759198A485}" destId="{58057D94-B596-4C3A-AE2D-85A276D11B4D}" srcOrd="0" destOrd="0" presId="urn:microsoft.com/office/officeart/2005/8/layout/hierarchy1"/>
    <dgm:cxn modelId="{1D641472-540B-4BF3-9A60-93B8D0789072}" srcId="{97079916-C5AF-4F20-AED1-9E759198A485}" destId="{70CACC3F-9AF3-4E61-ADFE-9FAE4420E84F}" srcOrd="0" destOrd="0" parTransId="{7A3BFBC3-6F66-407C-89E1-89CB537D7E82}" sibTransId="{C28EAD2F-4CF9-45DF-B6B6-C92522CC7DA4}"/>
    <dgm:cxn modelId="{118F4DA5-BDF5-4AAD-B3C6-88A63B14C7E9}" type="presOf" srcId="{70CACC3F-9AF3-4E61-ADFE-9FAE4420E84F}" destId="{72D867E1-7D10-40F0-A0CC-656FC9FBE326}" srcOrd="0" destOrd="0" presId="urn:microsoft.com/office/officeart/2005/8/layout/hierarchy1"/>
    <dgm:cxn modelId="{BBE46481-6203-46E4-B17A-32B55077CF42}" type="presParOf" srcId="{58057D94-B596-4C3A-AE2D-85A276D11B4D}" destId="{57DFD33B-4B8B-44FA-9538-32425E721587}" srcOrd="0" destOrd="0" presId="urn:microsoft.com/office/officeart/2005/8/layout/hierarchy1"/>
    <dgm:cxn modelId="{3C9CEC4C-A5B5-4404-BB73-73C4EE429138}" type="presParOf" srcId="{57DFD33B-4B8B-44FA-9538-32425E721587}" destId="{A839D4E8-9043-4BA3-B966-11DDD28B4FAA}" srcOrd="0" destOrd="0" presId="urn:microsoft.com/office/officeart/2005/8/layout/hierarchy1"/>
    <dgm:cxn modelId="{62C48476-2ABE-46D8-ADF8-68E31F6AB3EC}" type="presParOf" srcId="{A839D4E8-9043-4BA3-B966-11DDD28B4FAA}" destId="{1D81AF8A-D57C-4CAB-AF90-3AA83ACF5196}" srcOrd="0" destOrd="0" presId="urn:microsoft.com/office/officeart/2005/8/layout/hierarchy1"/>
    <dgm:cxn modelId="{DE557830-14AF-4D0D-AE6A-2F523A25477B}" type="presParOf" srcId="{A839D4E8-9043-4BA3-B966-11DDD28B4FAA}" destId="{72D867E1-7D10-40F0-A0CC-656FC9FBE326}" srcOrd="1" destOrd="0" presId="urn:microsoft.com/office/officeart/2005/8/layout/hierarchy1"/>
    <dgm:cxn modelId="{F9C90471-2260-4CAB-9374-CB940D6C74E7}" type="presParOf" srcId="{57DFD33B-4B8B-44FA-9538-32425E721587}" destId="{42AFBBD2-B0F6-4BD0-A232-9184D7C103D1}" srcOrd="1" destOrd="0" presId="urn:microsoft.com/office/officeart/2005/8/layout/hierarchy1"/>
    <dgm:cxn modelId="{E89DE281-49BD-49F4-BDF2-EA0D1B995991}" type="presParOf" srcId="{58057D94-B596-4C3A-AE2D-85A276D11B4D}" destId="{79484F9F-A960-41F5-8B57-86DCB837C591}" srcOrd="1" destOrd="0" presId="urn:microsoft.com/office/officeart/2005/8/layout/hierarchy1"/>
    <dgm:cxn modelId="{B8578F75-AB89-42ED-A58F-03A5F5F16132}" type="presParOf" srcId="{79484F9F-A960-41F5-8B57-86DCB837C591}" destId="{06FA43C8-9FEF-4686-A2BF-BC93CF9149F1}" srcOrd="0" destOrd="0" presId="urn:microsoft.com/office/officeart/2005/8/layout/hierarchy1"/>
    <dgm:cxn modelId="{0063FB16-BD69-463C-A731-F0C7610F1D52}" type="presParOf" srcId="{06FA43C8-9FEF-4686-A2BF-BC93CF9149F1}" destId="{9E33FAD5-1096-4F65-B1CD-800E09C1F77C}" srcOrd="0" destOrd="0" presId="urn:microsoft.com/office/officeart/2005/8/layout/hierarchy1"/>
    <dgm:cxn modelId="{D4685C31-4C15-4254-879C-1117E46F55ED}" type="presParOf" srcId="{06FA43C8-9FEF-4686-A2BF-BC93CF9149F1}" destId="{49C46093-3E9C-4860-849C-392169C62A19}" srcOrd="1" destOrd="0" presId="urn:microsoft.com/office/officeart/2005/8/layout/hierarchy1"/>
    <dgm:cxn modelId="{BFFFA558-8E52-4965-A513-FBD9E2171D7F}" type="presParOf" srcId="{79484F9F-A960-41F5-8B57-86DCB837C591}" destId="{85969C8E-E349-49F6-8F7C-023AF5779C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A2706-EFB0-4F96-848A-404761B4DD28}">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F6E10-C2CA-4CAA-86D4-16D2BC86C945}">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8EE33-20FC-4B7D-A7B0-7018D2BD71F7}">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A view is a named query stored in the database catalog that allows you to refer to it later.</a:t>
          </a:r>
        </a:p>
      </dsp:txBody>
      <dsp:txXfrm>
        <a:off x="1838352" y="680"/>
        <a:ext cx="4430685" cy="1591647"/>
      </dsp:txXfrm>
    </dsp:sp>
    <dsp:sp modelId="{A48906DD-12DC-41CA-B5B7-E9A4C3977F33}">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5B43A-7AD7-471C-B203-A1DFBC38BFD8}">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8C90BE-07BF-4E3E-A250-A0FD45E0A320}">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The main utility of views is to make sql queries reusable hence allowing you to write complex queries just once.</a:t>
          </a:r>
        </a:p>
      </dsp:txBody>
      <dsp:txXfrm>
        <a:off x="1838352" y="1990238"/>
        <a:ext cx="4430685" cy="1591647"/>
      </dsp:txXfrm>
    </dsp:sp>
    <dsp:sp modelId="{E823E1C4-3B6C-4AA2-B68E-4E44B0466964}">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B9049-114E-44F4-8CB5-547D3CE32349}">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7DC387-6E39-48F7-8331-97DAFDD1B60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Views are saved in the database server so we do not have to copy them from some other file. </a:t>
          </a:r>
        </a:p>
      </dsp:txBody>
      <dsp:txXfrm>
        <a:off x="1838352" y="3979797"/>
        <a:ext cx="4430685"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4D66A-6CCB-4657-9638-0CDD9ED5EBD2}">
      <dsp:nvSpPr>
        <dsp:cNvPr id="0" name=""/>
        <dsp:cNvSpPr/>
      </dsp:nvSpPr>
      <dsp:spPr>
        <a:xfrm>
          <a:off x="0" y="12559"/>
          <a:ext cx="6666833" cy="2676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example above makes the views seem like tables. In terms of querying, views can be considered as tables. However, they do not store any data. Once a view is executed, SQL retrieves the data from the tables specified inside the view. </a:t>
          </a:r>
        </a:p>
      </dsp:txBody>
      <dsp:txXfrm>
        <a:off x="130678" y="143237"/>
        <a:ext cx="6405477" cy="2415604"/>
      </dsp:txXfrm>
    </dsp:sp>
    <dsp:sp modelId="{A399B37B-F4A9-41FF-93A7-F1C2606C7CA4}">
      <dsp:nvSpPr>
        <dsp:cNvPr id="0" name=""/>
        <dsp:cNvSpPr/>
      </dsp:nvSpPr>
      <dsp:spPr>
        <a:xfrm>
          <a:off x="0" y="2764400"/>
          <a:ext cx="6666833" cy="2676960"/>
        </a:xfrm>
        <a:prstGeom prst="roundRect">
          <a:avLst/>
        </a:prstGeom>
        <a:gradFill rotWithShape="0">
          <a:gsLst>
            <a:gs pos="0">
              <a:schemeClr val="accent5">
                <a:hueOff val="1361386"/>
                <a:satOff val="2454"/>
                <a:lumOff val="2744"/>
                <a:alphaOff val="0"/>
                <a:satMod val="103000"/>
                <a:lumMod val="102000"/>
                <a:tint val="94000"/>
              </a:schemeClr>
            </a:gs>
            <a:gs pos="50000">
              <a:schemeClr val="accent5">
                <a:hueOff val="1361386"/>
                <a:satOff val="2454"/>
                <a:lumOff val="2744"/>
                <a:alphaOff val="0"/>
                <a:satMod val="110000"/>
                <a:lumMod val="100000"/>
                <a:shade val="100000"/>
              </a:schemeClr>
            </a:gs>
            <a:gs pos="100000">
              <a:schemeClr val="accent5">
                <a:hueOff val="1361386"/>
                <a:satOff val="2454"/>
                <a:lumOff val="27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Thus, views are sometimes called virtual tables.</a:t>
          </a:r>
        </a:p>
      </dsp:txBody>
      <dsp:txXfrm>
        <a:off x="130678" y="2895078"/>
        <a:ext cx="6405477" cy="24156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72042-7497-4D51-8941-272928D032D5}">
      <dsp:nvSpPr>
        <dsp:cNvPr id="0" name=""/>
        <dsp:cNvSpPr/>
      </dsp:nvSpPr>
      <dsp:spPr>
        <a:xfrm>
          <a:off x="0" y="38246"/>
          <a:ext cx="6263640"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 redefine the above view so that it includes only the first name and last name we can use CREATE VIEW OR ALTER.</a:t>
          </a:r>
        </a:p>
      </dsp:txBody>
      <dsp:txXfrm>
        <a:off x="85984" y="124230"/>
        <a:ext cx="6091672" cy="1589430"/>
      </dsp:txXfrm>
    </dsp:sp>
    <dsp:sp modelId="{8605DF5D-7824-4E5A-B069-FF8CF9AA6E8B}">
      <dsp:nvSpPr>
        <dsp:cNvPr id="0" name=""/>
        <dsp:cNvSpPr/>
      </dsp:nvSpPr>
      <dsp:spPr>
        <a:xfrm>
          <a:off x="0" y="1871644"/>
          <a:ext cx="6263640" cy="1761398"/>
        </a:xfrm>
        <a:prstGeom prst="roundRect">
          <a:avLst/>
        </a:prstGeom>
        <a:solidFill>
          <a:schemeClr val="accent5">
            <a:hueOff val="680693"/>
            <a:satOff val="1227"/>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CREATE OR ALTER VIEW new_york_customers (first_name, last_name) AS select first_name, last_name from sales.customers where [state]='NY';</a:t>
          </a:r>
        </a:p>
      </dsp:txBody>
      <dsp:txXfrm>
        <a:off x="85984" y="1957628"/>
        <a:ext cx="6091672" cy="1589430"/>
      </dsp:txXfrm>
    </dsp:sp>
    <dsp:sp modelId="{E13371F0-CFDB-4A20-8F10-798A04D79073}">
      <dsp:nvSpPr>
        <dsp:cNvPr id="0" name=""/>
        <dsp:cNvSpPr/>
      </dsp:nvSpPr>
      <dsp:spPr>
        <a:xfrm>
          <a:off x="0" y="3705043"/>
          <a:ext cx="6263640" cy="1761398"/>
        </a:xfrm>
        <a:prstGeom prst="roundRect">
          <a:avLst/>
        </a:prstGeom>
        <a:solidFill>
          <a:schemeClr val="accent5">
            <a:hueOff val="1361386"/>
            <a:satOff val="2454"/>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select * from new_york_customers; //this will return just first name and last name columns.</a:t>
          </a:r>
        </a:p>
      </dsp:txBody>
      <dsp:txXfrm>
        <a:off x="85984" y="3791027"/>
        <a:ext cx="6091672" cy="1589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1AF8A-D57C-4CAB-AF90-3AA83ACF5196}">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867E1-7D10-40F0-A0CC-656FC9FBE326}">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Enhance security – You can give access only to columns or records of your choice by creating a view.</a:t>
          </a:r>
        </a:p>
      </dsp:txBody>
      <dsp:txXfrm>
        <a:off x="696297" y="538547"/>
        <a:ext cx="4171627" cy="2590157"/>
      </dsp:txXfrm>
    </dsp:sp>
    <dsp:sp modelId="{9E33FAD5-1096-4F65-B1CD-800E09C1F77C}">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C46093-3E9C-4860-849C-392169C62A1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Reduce redudancy – For queries that have to be written over and over, you can just create views for them and them use the views.</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608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245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298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230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79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027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060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067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043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891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20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93179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hyperlink" Target="https://www.sqlservertutorial.net/sql-server-stored-proced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SQL SERVER VIEWS</a:t>
            </a:r>
            <a:br>
              <a:rPr lang="en-US" sz="3600">
                <a:solidFill>
                  <a:srgbClr val="080808"/>
                </a:solidFill>
                <a:cs typeface="Calibri Light"/>
              </a:rPr>
            </a:br>
            <a:r>
              <a:rPr lang="en-US" sz="3600">
                <a:solidFill>
                  <a:srgbClr val="080808"/>
                </a:solidFill>
                <a:cs typeface="Calibri Light"/>
              </a:rPr>
              <a:t>by Guantai Nicholas</a:t>
            </a:r>
            <a:br>
              <a:rPr lang="en-US" sz="3600">
                <a:solidFill>
                  <a:srgbClr val="080808"/>
                </a:solidFill>
                <a:cs typeface="Calibri Light"/>
              </a:rPr>
            </a:br>
            <a:endParaRPr lang="en-US" sz="3600">
              <a:solidFill>
                <a:srgbClr val="080808"/>
              </a:solidFill>
            </a:endParaRPr>
          </a:p>
        </p:txBody>
      </p:sp>
      <p:sp>
        <p:nvSpPr>
          <p:cNvPr id="31"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1169B-FB9A-40A2-B8BE-075CDDDF2B00}"/>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Drop multiple views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7612DB-774D-4F06-83DC-A37EEF6ADFF7}"/>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To remove multiple views, you use the following syntax:</a:t>
            </a:r>
          </a:p>
          <a:p>
            <a:pPr>
              <a:buNone/>
            </a:pPr>
            <a:r>
              <a:rPr lang="en-US" dirty="0">
                <a:solidFill>
                  <a:srgbClr val="FF0000"/>
                </a:solidFill>
                <a:ea typeface="+mn-lt"/>
                <a:cs typeface="+mn-lt"/>
              </a:rPr>
              <a:t>DROP VIEW [IF EXISTS] </a:t>
            </a:r>
            <a:endParaRPr lang="en-US" dirty="0">
              <a:solidFill>
                <a:srgbClr val="FF0000"/>
              </a:solidFill>
              <a:cs typeface="Calibri"/>
            </a:endParaRPr>
          </a:p>
          <a:p>
            <a:pPr>
              <a:buNone/>
            </a:pPr>
            <a:r>
              <a:rPr lang="en-US" dirty="0">
                <a:solidFill>
                  <a:srgbClr val="FF0000"/>
                </a:solidFill>
                <a:ea typeface="+mn-lt"/>
                <a:cs typeface="+mn-lt"/>
              </a:rPr>
              <a:t>    schema_name.view_name1, </a:t>
            </a:r>
            <a:endParaRPr lang="en-US" dirty="0">
              <a:solidFill>
                <a:srgbClr val="FF0000"/>
              </a:solidFill>
              <a:cs typeface="Calibri"/>
            </a:endParaRPr>
          </a:p>
          <a:p>
            <a:pPr>
              <a:buNone/>
            </a:pPr>
            <a:r>
              <a:rPr lang="en-US" dirty="0">
                <a:solidFill>
                  <a:srgbClr val="FF0000"/>
                </a:solidFill>
                <a:ea typeface="+mn-lt"/>
                <a:cs typeface="+mn-lt"/>
              </a:rPr>
              <a:t>    schema_name.view_name2,</a:t>
            </a:r>
            <a:endParaRPr lang="en-US" dirty="0">
              <a:solidFill>
                <a:srgbClr val="FF0000"/>
              </a:solidFill>
              <a:cs typeface="Calibri"/>
            </a:endParaRPr>
          </a:p>
          <a:p>
            <a:pPr>
              <a:buNone/>
            </a:pPr>
            <a:r>
              <a:rPr lang="en-US" dirty="0">
                <a:solidFill>
                  <a:srgbClr val="FF0000"/>
                </a:solidFill>
                <a:ea typeface="+mn-lt"/>
                <a:cs typeface="+mn-lt"/>
              </a:rPr>
              <a:t>    ...;</a:t>
            </a:r>
            <a:endParaRPr lang="en-US" dirty="0">
              <a:solidFill>
                <a:srgbClr val="FF0000"/>
              </a:solidFill>
              <a:cs typeface="Calibri"/>
            </a:endParaRPr>
          </a:p>
          <a:p>
            <a:pPr>
              <a:buNone/>
            </a:pPr>
            <a:endParaRPr lang="en-US"/>
          </a:p>
          <a:p>
            <a:pPr>
              <a:buNone/>
            </a:pPr>
            <a:endParaRPr lang="en-US"/>
          </a:p>
          <a:p>
            <a:pPr marL="0" indent="0">
              <a:buNone/>
            </a:pPr>
            <a:endParaRPr lang="en-US" dirty="0">
              <a:cs typeface="Calibri"/>
            </a:endParaRPr>
          </a:p>
        </p:txBody>
      </p:sp>
    </p:spTree>
    <p:extLst>
      <p:ext uri="{BB962C8B-B14F-4D97-AF65-F5344CB8AC3E}">
        <p14:creationId xmlns:p14="http://schemas.microsoft.com/office/powerpoint/2010/main" val="139758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7F8CB-72D8-48FD-A3E6-CDB9575EC9CF}"/>
              </a:ext>
            </a:extLst>
          </p:cNvPr>
          <p:cNvSpPr>
            <a:spLocks noGrp="1"/>
          </p:cNvSpPr>
          <p:nvPr>
            <p:ph type="title"/>
          </p:nvPr>
        </p:nvSpPr>
        <p:spPr>
          <a:xfrm>
            <a:off x="838200" y="365125"/>
            <a:ext cx="5558489" cy="1325563"/>
          </a:xfrm>
        </p:spPr>
        <p:txBody>
          <a:bodyPr>
            <a:normAutofit/>
          </a:bodyPr>
          <a:lstStyle/>
          <a:p>
            <a:r>
              <a:rPr lang="en-US">
                <a:cs typeface="Calibri Light"/>
              </a:rPr>
              <a:t>Indexed Views</a:t>
            </a: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D908562-0B0D-4F38-8E98-CA4560E49710}"/>
              </a:ext>
            </a:extLst>
          </p:cNvPr>
          <p:cNvSpPr>
            <a:spLocks noGrp="1"/>
          </p:cNvSpPr>
          <p:nvPr>
            <p:ph idx="1"/>
          </p:nvPr>
        </p:nvSpPr>
        <p:spPr>
          <a:xfrm>
            <a:off x="838200" y="1825625"/>
            <a:ext cx="5558489" cy="4351338"/>
          </a:xfrm>
        </p:spPr>
        <p:txBody>
          <a:bodyPr vert="horz" lIns="91440" tIns="45720" rIns="91440" bIns="45720" rtlCol="0">
            <a:normAutofit/>
          </a:bodyPr>
          <a:lstStyle/>
          <a:p>
            <a:r>
              <a:rPr lang="en-US" sz="1800">
                <a:ea typeface="+mn-lt"/>
                <a:cs typeface="+mn-lt"/>
              </a:rPr>
              <a:t>Unlike regular views, indexed views are materialized views that stores data physically like a table.</a:t>
            </a:r>
          </a:p>
          <a:p>
            <a:r>
              <a:rPr lang="en-US" sz="1800">
                <a:ea typeface="+mn-lt"/>
                <a:cs typeface="+mn-lt"/>
              </a:rPr>
              <a:t>To create an indexed view, you use the following steps:</a:t>
            </a:r>
            <a:endParaRPr lang="en-US" sz="1800">
              <a:cs typeface="Calibri"/>
            </a:endParaRPr>
          </a:p>
          <a:p>
            <a:r>
              <a:rPr lang="en-US" sz="1800">
                <a:ea typeface="+mn-lt"/>
                <a:cs typeface="+mn-lt"/>
              </a:rPr>
              <a:t>First, create a view that uses the WITH SCHEMABINDING option which binds the view to the schema of the underlying tables. This will prevent any changes in the underlying tables that may affect the view’s columns hence if you want to change the structure of the underlying tables which affect the indexed view’s definition, you must drop the indexed view first before applying the changes.</a:t>
            </a:r>
            <a:endParaRPr lang="en-US" sz="1800"/>
          </a:p>
          <a:p>
            <a:r>
              <a:rPr lang="en-US" sz="1800">
                <a:ea typeface="+mn-lt"/>
                <a:cs typeface="+mn-lt"/>
              </a:rPr>
              <a:t>Second, create a unique clustered index on the view. This materializes the view.</a:t>
            </a:r>
            <a:endParaRPr lang="en-US" sz="1800"/>
          </a:p>
          <a:p>
            <a:endParaRPr lang="en-US" sz="1800">
              <a:cs typeface="Calibri"/>
            </a:endParaRPr>
          </a:p>
          <a:p>
            <a:endParaRPr lang="en-US" sz="1800">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48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1947E-514B-42FA-9E7A-3BBDA0D9C9F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Example of Indexed Views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FE5A60-C22A-4045-AE08-FB7D0566991F}"/>
              </a:ext>
            </a:extLst>
          </p:cNvPr>
          <p:cNvSpPr>
            <a:spLocks noGrp="1"/>
          </p:cNvSpPr>
          <p:nvPr>
            <p:ph idx="1"/>
          </p:nvPr>
        </p:nvSpPr>
        <p:spPr>
          <a:xfrm>
            <a:off x="4338452" y="976531"/>
            <a:ext cx="7936446" cy="5367905"/>
          </a:xfrm>
        </p:spPr>
        <p:txBody>
          <a:bodyPr vert="horz" lIns="91440" tIns="45720" rIns="91440" bIns="45720" rtlCol="0" anchor="ctr">
            <a:normAutofit/>
          </a:bodyPr>
          <a:lstStyle/>
          <a:p>
            <a:pPr marL="0" indent="0">
              <a:buNone/>
            </a:pPr>
            <a:r>
              <a:rPr lang="en-US" sz="2600" dirty="0">
                <a:solidFill>
                  <a:srgbClr val="FF0000"/>
                </a:solidFill>
                <a:ea typeface="+mn-lt"/>
                <a:cs typeface="+mn-lt"/>
              </a:rPr>
              <a:t>CREATE VIEW </a:t>
            </a:r>
            <a:r>
              <a:rPr lang="en-US" sz="2600" dirty="0" err="1">
                <a:solidFill>
                  <a:srgbClr val="FF0000"/>
                </a:solidFill>
                <a:ea typeface="+mn-lt"/>
                <a:cs typeface="+mn-lt"/>
              </a:rPr>
              <a:t>product_master</a:t>
            </a:r>
            <a:r>
              <a:rPr lang="en-US" sz="2600" dirty="0">
                <a:solidFill>
                  <a:srgbClr val="FF0000"/>
                </a:solidFill>
                <a:ea typeface="+mn-lt"/>
                <a:cs typeface="+mn-lt"/>
              </a:rPr>
              <a:t> WITH SCHEMABINDING</a:t>
            </a:r>
            <a:endParaRPr lang="en-US" sz="2600" dirty="0">
              <a:solidFill>
                <a:srgbClr val="FF0000"/>
              </a:solidFill>
              <a:cs typeface="Calibri" panose="020F0502020204030204"/>
            </a:endParaRPr>
          </a:p>
          <a:p>
            <a:pPr marL="0" indent="0">
              <a:buNone/>
            </a:pPr>
            <a:r>
              <a:rPr lang="en-US" sz="2600" dirty="0">
                <a:solidFill>
                  <a:srgbClr val="FF0000"/>
                </a:solidFill>
                <a:ea typeface="+mn-lt"/>
                <a:cs typeface="+mn-lt"/>
              </a:rPr>
              <a:t>AS </a:t>
            </a:r>
            <a:endParaRPr lang="en-US" sz="2600" dirty="0">
              <a:solidFill>
                <a:srgbClr val="FF0000"/>
              </a:solidFill>
              <a:cs typeface="Calibri" panose="020F0502020204030204"/>
            </a:endParaRPr>
          </a:p>
          <a:p>
            <a:pPr marL="0" indent="0">
              <a:buNone/>
            </a:pPr>
            <a:r>
              <a:rPr lang="en-US" sz="2600" dirty="0">
                <a:solidFill>
                  <a:srgbClr val="FF0000"/>
                </a:solidFill>
                <a:ea typeface="+mn-lt"/>
                <a:cs typeface="+mn-lt"/>
              </a:rPr>
              <a:t>SELECT</a:t>
            </a:r>
            <a:endParaRPr lang="en-US" sz="2600" dirty="0">
              <a:solidFill>
                <a:srgbClr val="FF0000"/>
              </a:solidFill>
              <a:cs typeface="Calibri" panose="020F0502020204030204"/>
            </a:endParaRPr>
          </a:p>
          <a:p>
            <a:pPr marL="0" indent="0">
              <a:buNone/>
            </a:pPr>
            <a:r>
              <a:rPr lang="en-US" sz="2600" dirty="0" err="1">
                <a:solidFill>
                  <a:srgbClr val="FF0000"/>
                </a:solidFill>
                <a:ea typeface="+mn-lt"/>
                <a:cs typeface="+mn-lt"/>
              </a:rPr>
              <a:t>product_id</a:t>
            </a:r>
            <a:r>
              <a:rPr lang="en-US" sz="2600" dirty="0">
                <a:solidFill>
                  <a:srgbClr val="FF0000"/>
                </a:solidFill>
                <a:ea typeface="+mn-lt"/>
                <a:cs typeface="+mn-lt"/>
              </a:rPr>
              <a:t>, </a:t>
            </a:r>
            <a:r>
              <a:rPr lang="en-US" sz="2600" dirty="0" err="1">
                <a:solidFill>
                  <a:srgbClr val="FF0000"/>
                </a:solidFill>
                <a:ea typeface="+mn-lt"/>
                <a:cs typeface="+mn-lt"/>
              </a:rPr>
              <a:t>product_name</a:t>
            </a:r>
            <a:r>
              <a:rPr lang="en-US" sz="2600" dirty="0">
                <a:solidFill>
                  <a:srgbClr val="FF0000"/>
                </a:solidFill>
                <a:ea typeface="+mn-lt"/>
                <a:cs typeface="+mn-lt"/>
              </a:rPr>
              <a:t>, </a:t>
            </a:r>
            <a:r>
              <a:rPr lang="en-US" sz="2600" dirty="0" err="1">
                <a:solidFill>
                  <a:srgbClr val="FF0000"/>
                </a:solidFill>
                <a:ea typeface="+mn-lt"/>
                <a:cs typeface="+mn-lt"/>
              </a:rPr>
              <a:t>model_year</a:t>
            </a:r>
            <a:r>
              <a:rPr lang="en-US" sz="2600" dirty="0">
                <a:solidFill>
                  <a:srgbClr val="FF0000"/>
                </a:solidFill>
                <a:ea typeface="+mn-lt"/>
                <a:cs typeface="+mn-lt"/>
              </a:rPr>
              <a:t>, </a:t>
            </a:r>
            <a:r>
              <a:rPr lang="en-US" sz="2600" dirty="0" err="1">
                <a:solidFill>
                  <a:srgbClr val="FF0000"/>
                </a:solidFill>
                <a:ea typeface="+mn-lt"/>
                <a:cs typeface="+mn-lt"/>
              </a:rPr>
              <a:t>list_price,brand_name</a:t>
            </a:r>
            <a:r>
              <a:rPr lang="en-US" sz="2600" dirty="0">
                <a:solidFill>
                  <a:srgbClr val="FF0000"/>
                </a:solidFill>
                <a:ea typeface="+mn-lt"/>
                <a:cs typeface="+mn-lt"/>
              </a:rPr>
              <a:t>,          </a:t>
            </a:r>
            <a:r>
              <a:rPr lang="en-US" sz="2600" dirty="0" err="1">
                <a:solidFill>
                  <a:srgbClr val="FF0000"/>
                </a:solidFill>
                <a:ea typeface="+mn-lt"/>
                <a:cs typeface="+mn-lt"/>
              </a:rPr>
              <a:t>category_name</a:t>
            </a:r>
            <a:r>
              <a:rPr lang="en-US" sz="2600" dirty="0">
                <a:solidFill>
                  <a:srgbClr val="FF0000"/>
                </a:solidFill>
                <a:ea typeface="+mn-lt"/>
                <a:cs typeface="+mn-lt"/>
              </a:rPr>
              <a:t> FROM</a:t>
            </a:r>
            <a:endParaRPr lang="en-US" sz="2600" dirty="0">
              <a:solidFill>
                <a:srgbClr val="FF0000"/>
              </a:solidFill>
              <a:cs typeface="Calibri" panose="020F0502020204030204"/>
            </a:endParaRPr>
          </a:p>
          <a:p>
            <a:pPr marL="0" indent="0">
              <a:buNone/>
            </a:pPr>
            <a:r>
              <a:rPr lang="en-US" sz="2600" dirty="0" err="1">
                <a:solidFill>
                  <a:srgbClr val="FF0000"/>
                </a:solidFill>
                <a:ea typeface="+mn-lt"/>
                <a:cs typeface="+mn-lt"/>
              </a:rPr>
              <a:t>production.products</a:t>
            </a:r>
            <a:r>
              <a:rPr lang="en-US" sz="2600" dirty="0">
                <a:solidFill>
                  <a:srgbClr val="FF0000"/>
                </a:solidFill>
                <a:ea typeface="+mn-lt"/>
                <a:cs typeface="+mn-lt"/>
              </a:rPr>
              <a:t> p</a:t>
            </a:r>
          </a:p>
          <a:p>
            <a:pPr marL="0" indent="0">
              <a:buNone/>
            </a:pPr>
            <a:r>
              <a:rPr lang="en-US" sz="2600" dirty="0">
                <a:solidFill>
                  <a:srgbClr val="FF0000"/>
                </a:solidFill>
                <a:ea typeface="+mn-lt"/>
                <a:cs typeface="+mn-lt"/>
              </a:rPr>
              <a:t>INNER JOIN </a:t>
            </a:r>
            <a:r>
              <a:rPr lang="en-US" sz="2600" dirty="0" err="1">
                <a:solidFill>
                  <a:srgbClr val="FF0000"/>
                </a:solidFill>
                <a:ea typeface="+mn-lt"/>
                <a:cs typeface="+mn-lt"/>
              </a:rPr>
              <a:t>production.brands</a:t>
            </a:r>
            <a:r>
              <a:rPr lang="en-US" sz="2600" dirty="0">
                <a:solidFill>
                  <a:srgbClr val="FF0000"/>
                </a:solidFill>
                <a:ea typeface="+mn-lt"/>
                <a:cs typeface="+mn-lt"/>
              </a:rPr>
              <a:t> b </a:t>
            </a:r>
          </a:p>
          <a:p>
            <a:pPr marL="0" indent="0">
              <a:buNone/>
            </a:pPr>
            <a:r>
              <a:rPr lang="en-US" sz="2600" dirty="0">
                <a:solidFill>
                  <a:srgbClr val="FF0000"/>
                </a:solidFill>
                <a:ea typeface="+mn-lt"/>
                <a:cs typeface="+mn-lt"/>
              </a:rPr>
              <a:t>ON </a:t>
            </a:r>
            <a:r>
              <a:rPr lang="en-US" sz="2600" dirty="0" err="1">
                <a:solidFill>
                  <a:srgbClr val="FF0000"/>
                </a:solidFill>
                <a:ea typeface="+mn-lt"/>
                <a:cs typeface="+mn-lt"/>
              </a:rPr>
              <a:t>b.brand_id</a:t>
            </a:r>
            <a:r>
              <a:rPr lang="en-US" sz="2600" dirty="0">
                <a:solidFill>
                  <a:srgbClr val="FF0000"/>
                </a:solidFill>
                <a:ea typeface="+mn-lt"/>
                <a:cs typeface="+mn-lt"/>
              </a:rPr>
              <a:t> = </a:t>
            </a:r>
            <a:r>
              <a:rPr lang="en-US" sz="2600" dirty="0" err="1">
                <a:solidFill>
                  <a:srgbClr val="FF0000"/>
                </a:solidFill>
                <a:ea typeface="+mn-lt"/>
                <a:cs typeface="+mn-lt"/>
              </a:rPr>
              <a:t>p.brand_id</a:t>
            </a:r>
            <a:endParaRPr lang="en-US" sz="2600" dirty="0" err="1">
              <a:solidFill>
                <a:srgbClr val="FF0000"/>
              </a:solidFill>
              <a:cs typeface="Calibri" panose="020F0502020204030204"/>
            </a:endParaRPr>
          </a:p>
          <a:p>
            <a:pPr marL="0" indent="0">
              <a:buNone/>
            </a:pPr>
            <a:r>
              <a:rPr lang="en-US" sz="2600" dirty="0">
                <a:solidFill>
                  <a:srgbClr val="FF0000"/>
                </a:solidFill>
                <a:ea typeface="+mn-lt"/>
                <a:cs typeface="+mn-lt"/>
              </a:rPr>
              <a:t>INNER JOIN </a:t>
            </a:r>
            <a:r>
              <a:rPr lang="en-US" sz="2600" dirty="0" err="1">
                <a:solidFill>
                  <a:srgbClr val="FF0000"/>
                </a:solidFill>
                <a:ea typeface="+mn-lt"/>
                <a:cs typeface="+mn-lt"/>
              </a:rPr>
              <a:t>production.categories</a:t>
            </a:r>
            <a:r>
              <a:rPr lang="en-US" sz="2600" dirty="0">
                <a:solidFill>
                  <a:srgbClr val="FF0000"/>
                </a:solidFill>
                <a:ea typeface="+mn-lt"/>
                <a:cs typeface="+mn-lt"/>
              </a:rPr>
              <a:t> c </a:t>
            </a:r>
            <a:endParaRPr lang="en-US" sz="2600" dirty="0">
              <a:solidFill>
                <a:srgbClr val="FF0000"/>
              </a:solidFill>
              <a:cs typeface="Calibri" panose="020F0502020204030204"/>
            </a:endParaRPr>
          </a:p>
          <a:p>
            <a:pPr marL="0" indent="0">
              <a:buNone/>
            </a:pPr>
            <a:r>
              <a:rPr lang="en-US" sz="2600" dirty="0">
                <a:solidFill>
                  <a:srgbClr val="FF0000"/>
                </a:solidFill>
                <a:ea typeface="+mn-lt"/>
                <a:cs typeface="+mn-lt"/>
              </a:rPr>
              <a:t>ON </a:t>
            </a:r>
            <a:r>
              <a:rPr lang="en-US" sz="2600" dirty="0" err="1">
                <a:solidFill>
                  <a:srgbClr val="FF0000"/>
                </a:solidFill>
                <a:ea typeface="+mn-lt"/>
                <a:cs typeface="+mn-lt"/>
              </a:rPr>
              <a:t>c.category_id</a:t>
            </a:r>
            <a:r>
              <a:rPr lang="en-US" sz="2600" dirty="0">
                <a:solidFill>
                  <a:srgbClr val="FF0000"/>
                </a:solidFill>
                <a:ea typeface="+mn-lt"/>
                <a:cs typeface="+mn-lt"/>
              </a:rPr>
              <a:t> = </a:t>
            </a:r>
            <a:r>
              <a:rPr lang="en-US" sz="2600" dirty="0" err="1">
                <a:solidFill>
                  <a:srgbClr val="FF0000"/>
                </a:solidFill>
                <a:ea typeface="+mn-lt"/>
                <a:cs typeface="+mn-lt"/>
              </a:rPr>
              <a:t>p.category_id</a:t>
            </a:r>
            <a:r>
              <a:rPr lang="en-US" sz="2600" dirty="0">
                <a:solidFill>
                  <a:srgbClr val="FF0000"/>
                </a:solidFill>
                <a:ea typeface="+mn-lt"/>
                <a:cs typeface="+mn-lt"/>
              </a:rPr>
              <a:t>;</a:t>
            </a:r>
            <a:endParaRPr lang="en-US" sz="2600" dirty="0">
              <a:solidFill>
                <a:srgbClr val="FF0000"/>
              </a:solidFill>
              <a:cs typeface="Calibri" panose="020F0502020204030204"/>
            </a:endParaRPr>
          </a:p>
          <a:p>
            <a:endParaRPr lang="en-US" sz="2600"/>
          </a:p>
          <a:p>
            <a:endParaRPr lang="en-US" sz="2600"/>
          </a:p>
          <a:p>
            <a:endParaRPr lang="en-US" sz="2600">
              <a:cs typeface="Calibri"/>
            </a:endParaRPr>
          </a:p>
        </p:txBody>
      </p:sp>
    </p:spTree>
    <p:extLst>
      <p:ext uri="{BB962C8B-B14F-4D97-AF65-F5344CB8AC3E}">
        <p14:creationId xmlns:p14="http://schemas.microsoft.com/office/powerpoint/2010/main" val="189571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4D6BF-72EB-439F-945A-A09022D5A2F2}"/>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Continued</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11C32CF-0D71-4B6C-AD71-4235478A15B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200" dirty="0">
                <a:ea typeface="+mn-lt"/>
                <a:cs typeface="+mn-lt"/>
              </a:rPr>
              <a:t>The above statement creates an indexed view based on columns of the </a:t>
            </a:r>
            <a:r>
              <a:rPr lang="en-US" sz="2200" dirty="0" err="1">
                <a:ea typeface="+mn-lt"/>
                <a:cs typeface="+mn-lt"/>
              </a:rPr>
              <a:t>production.products</a:t>
            </a:r>
            <a:r>
              <a:rPr lang="en-US" sz="2200" dirty="0">
                <a:ea typeface="+mn-lt"/>
                <a:cs typeface="+mn-lt"/>
              </a:rPr>
              <a:t>, </a:t>
            </a:r>
            <a:r>
              <a:rPr lang="en-US" sz="2200" dirty="0" err="1">
                <a:ea typeface="+mn-lt"/>
                <a:cs typeface="+mn-lt"/>
              </a:rPr>
              <a:t>production.brands</a:t>
            </a:r>
            <a:r>
              <a:rPr lang="en-US" sz="2200" dirty="0">
                <a:ea typeface="+mn-lt"/>
                <a:cs typeface="+mn-lt"/>
              </a:rPr>
              <a:t>, and </a:t>
            </a:r>
            <a:r>
              <a:rPr lang="en-US" sz="2200" dirty="0" err="1">
                <a:ea typeface="+mn-lt"/>
                <a:cs typeface="+mn-lt"/>
              </a:rPr>
              <a:t>production.categories</a:t>
            </a:r>
            <a:r>
              <a:rPr lang="en-US" sz="2200" dirty="0">
                <a:ea typeface="+mn-lt"/>
                <a:cs typeface="+mn-lt"/>
              </a:rPr>
              <a:t> tables from the </a:t>
            </a:r>
            <a:r>
              <a:rPr lang="en-US" sz="2200" dirty="0" err="1">
                <a:ea typeface="+mn-lt"/>
                <a:cs typeface="+mn-lt"/>
              </a:rPr>
              <a:t>Bikestore</a:t>
            </a:r>
            <a:r>
              <a:rPr lang="en-US" sz="2200" dirty="0">
                <a:ea typeface="+mn-lt"/>
                <a:cs typeface="+mn-lt"/>
              </a:rPr>
              <a:t> database.</a:t>
            </a:r>
          </a:p>
          <a:p>
            <a:r>
              <a:rPr lang="en-US" sz="2200" dirty="0">
                <a:cs typeface="Calibri"/>
              </a:rPr>
              <a:t>Except for the </a:t>
            </a:r>
            <a:r>
              <a:rPr lang="en-US" sz="2200" dirty="0">
                <a:ea typeface="+mn-lt"/>
                <a:cs typeface="+mn-lt"/>
              </a:rPr>
              <a:t>option WITH SCHEMABINDING after the view name, the rest is the same as regular views.</a:t>
            </a:r>
          </a:p>
          <a:p>
            <a:r>
              <a:rPr lang="en-US" sz="2200" dirty="0">
                <a:ea typeface="+mn-lt"/>
                <a:cs typeface="+mn-lt"/>
              </a:rPr>
              <a:t>The next step is to add a unique clustered index to the view:</a:t>
            </a:r>
          </a:p>
          <a:p>
            <a:pPr marL="0" indent="0">
              <a:buNone/>
            </a:pPr>
            <a:r>
              <a:rPr lang="en-US" sz="2200" dirty="0">
                <a:solidFill>
                  <a:srgbClr val="FF0000"/>
                </a:solidFill>
                <a:ea typeface="+mn-lt"/>
                <a:cs typeface="+mn-lt"/>
              </a:rPr>
              <a:t>CREATE UNIQUE CLUSTERED INDEX </a:t>
            </a:r>
          </a:p>
          <a:p>
            <a:pPr marL="0" indent="0">
              <a:buNone/>
            </a:pPr>
            <a:r>
              <a:rPr lang="en-US" sz="2200" dirty="0">
                <a:solidFill>
                  <a:srgbClr val="FF0000"/>
                </a:solidFill>
                <a:ea typeface="+mn-lt"/>
                <a:cs typeface="+mn-lt"/>
              </a:rPr>
              <a:t> </a:t>
            </a:r>
            <a:r>
              <a:rPr lang="en-US" sz="2200" dirty="0" err="1">
                <a:solidFill>
                  <a:srgbClr val="FF0000"/>
                </a:solidFill>
                <a:ea typeface="+mn-lt"/>
                <a:cs typeface="+mn-lt"/>
              </a:rPr>
              <a:t>ucidx_product_id</a:t>
            </a:r>
            <a:r>
              <a:rPr lang="en-US" sz="2200" dirty="0">
                <a:solidFill>
                  <a:srgbClr val="FF0000"/>
                </a:solidFill>
                <a:ea typeface="+mn-lt"/>
                <a:cs typeface="+mn-lt"/>
              </a:rPr>
              <a:t> </a:t>
            </a:r>
          </a:p>
          <a:p>
            <a:pPr marL="0" indent="0">
              <a:buNone/>
            </a:pPr>
            <a:r>
              <a:rPr lang="en-US" sz="2200" dirty="0">
                <a:solidFill>
                  <a:srgbClr val="FF0000"/>
                </a:solidFill>
                <a:ea typeface="+mn-lt"/>
                <a:cs typeface="+mn-lt"/>
              </a:rPr>
              <a:t>ON </a:t>
            </a:r>
            <a:r>
              <a:rPr lang="en-US" sz="2200" dirty="0" err="1">
                <a:solidFill>
                  <a:srgbClr val="FF0000"/>
                </a:solidFill>
                <a:ea typeface="+mn-lt"/>
                <a:cs typeface="+mn-lt"/>
              </a:rPr>
              <a:t>production.product_master</a:t>
            </a:r>
            <a:r>
              <a:rPr lang="en-US" sz="2200" dirty="0">
                <a:solidFill>
                  <a:srgbClr val="FF0000"/>
                </a:solidFill>
                <a:ea typeface="+mn-lt"/>
                <a:cs typeface="+mn-lt"/>
              </a:rPr>
              <a:t>(</a:t>
            </a:r>
            <a:r>
              <a:rPr lang="en-US" sz="2200" dirty="0" err="1">
                <a:solidFill>
                  <a:srgbClr val="FF0000"/>
                </a:solidFill>
                <a:ea typeface="+mn-lt"/>
                <a:cs typeface="+mn-lt"/>
              </a:rPr>
              <a:t>product_id</a:t>
            </a:r>
            <a:r>
              <a:rPr lang="en-US" sz="2200" dirty="0">
                <a:solidFill>
                  <a:srgbClr val="FF0000"/>
                </a:solidFill>
                <a:ea typeface="+mn-lt"/>
                <a:cs typeface="+mn-lt"/>
              </a:rPr>
              <a:t>);</a:t>
            </a:r>
          </a:p>
          <a:p>
            <a:pPr marL="0" indent="0">
              <a:buNone/>
            </a:pPr>
            <a:r>
              <a:rPr lang="en-US" sz="2200" dirty="0">
                <a:ea typeface="+mn-lt"/>
                <a:cs typeface="+mn-lt"/>
              </a:rPr>
              <a:t>This statement materializes the view, making it have a physical existence in the database.</a:t>
            </a:r>
            <a:endParaRPr lang="en-US" sz="2200" dirty="0"/>
          </a:p>
          <a:p>
            <a:endParaRPr lang="en-US" sz="2200">
              <a:ea typeface="+mn-lt"/>
              <a:cs typeface="+mn-lt"/>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61502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CEEC1-1098-4C5A-959A-211C02338076}"/>
              </a:ext>
            </a:extLst>
          </p:cNvPr>
          <p:cNvSpPr>
            <a:spLocks noGrp="1"/>
          </p:cNvSpPr>
          <p:nvPr>
            <p:ph type="title"/>
          </p:nvPr>
        </p:nvSpPr>
        <p:spPr>
          <a:xfrm>
            <a:off x="838200" y="365125"/>
            <a:ext cx="5558489" cy="1325563"/>
          </a:xfrm>
        </p:spPr>
        <p:txBody>
          <a:bodyPr>
            <a:normAutofit/>
          </a:bodyPr>
          <a:lstStyle/>
          <a:p>
            <a:r>
              <a:rPr lang="en-US">
                <a:cs typeface="Calibri Light"/>
              </a:rPr>
              <a:t>Continued</a:t>
            </a: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05D69C-100F-41CD-A91F-1EC9D6CB5895}"/>
              </a:ext>
            </a:extLst>
          </p:cNvPr>
          <p:cNvSpPr>
            <a:spLocks noGrp="1"/>
          </p:cNvSpPr>
          <p:nvPr>
            <p:ph idx="1"/>
          </p:nvPr>
        </p:nvSpPr>
        <p:spPr>
          <a:xfrm>
            <a:off x="838200" y="1825625"/>
            <a:ext cx="5558489" cy="4351338"/>
          </a:xfrm>
        </p:spPr>
        <p:txBody>
          <a:bodyPr vert="horz" lIns="91440" tIns="45720" rIns="91440" bIns="45720" rtlCol="0">
            <a:normAutofit/>
          </a:bodyPr>
          <a:lstStyle/>
          <a:p>
            <a:r>
              <a:rPr lang="en-US">
                <a:ea typeface="+mn-lt"/>
                <a:cs typeface="+mn-lt"/>
              </a:rPr>
              <a:t>Now, if you query data against the view, Instead of reading data from three tables, SQL Server now reads data directly from the materialized view product_master.</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57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D7F94-E290-4CC6-A8B8-D696A952A22D}"/>
              </a:ext>
            </a:extLst>
          </p:cNvPr>
          <p:cNvSpPr>
            <a:spLocks noGrp="1"/>
          </p:cNvSpPr>
          <p:nvPr>
            <p:ph type="title"/>
          </p:nvPr>
        </p:nvSpPr>
        <p:spPr>
          <a:xfrm>
            <a:off x="838200" y="365125"/>
            <a:ext cx="5558489" cy="1325563"/>
          </a:xfrm>
        </p:spPr>
        <p:txBody>
          <a:bodyPr>
            <a:normAutofit/>
          </a:bodyPr>
          <a:lstStyle/>
          <a:p>
            <a:r>
              <a:rPr lang="en-US">
                <a:cs typeface="Calibri Light"/>
              </a:rPr>
              <a:t>Advantages of indexed Views</a:t>
            </a: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462B42-056A-44A9-9EAB-1E6B90089650}"/>
              </a:ext>
            </a:extLst>
          </p:cNvPr>
          <p:cNvSpPr>
            <a:spLocks noGrp="1"/>
          </p:cNvSpPr>
          <p:nvPr>
            <p:ph idx="1"/>
          </p:nvPr>
        </p:nvSpPr>
        <p:spPr>
          <a:xfrm>
            <a:off x="838200" y="1825625"/>
            <a:ext cx="5558489" cy="4351338"/>
          </a:xfrm>
        </p:spPr>
        <p:txBody>
          <a:bodyPr vert="horz" lIns="91440" tIns="45720" rIns="91440" bIns="45720" rtlCol="0">
            <a:normAutofit/>
          </a:bodyPr>
          <a:lstStyle/>
          <a:p>
            <a:r>
              <a:rPr lang="en-US">
                <a:cs typeface="Calibri"/>
              </a:rPr>
              <a:t>Increased performance since unlike regular views which do not store the actual data records, indexed views acts as tables and hence when you query the view you are querying a single table rather than multiple tables. </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13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A884D-8B78-4C5B-897D-4884352B9CF8}"/>
              </a:ext>
            </a:extLst>
          </p:cNvPr>
          <p:cNvSpPr>
            <a:spLocks noGrp="1"/>
          </p:cNvSpPr>
          <p:nvPr>
            <p:ph type="title"/>
          </p:nvPr>
        </p:nvSpPr>
        <p:spPr>
          <a:xfrm>
            <a:off x="1043631" y="809898"/>
            <a:ext cx="10173010" cy="1554480"/>
          </a:xfrm>
        </p:spPr>
        <p:txBody>
          <a:bodyPr anchor="ctr">
            <a:normAutofit/>
          </a:bodyPr>
          <a:lstStyle/>
          <a:p>
            <a:r>
              <a:rPr lang="en-US" sz="4800">
                <a:cs typeface="Calibri Light"/>
              </a:rPr>
              <a:t>Advantages of Regular views</a:t>
            </a: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6A6BC6D-ACC6-4707-91D3-B28781710E7C}"/>
              </a:ext>
            </a:extLst>
          </p:cNvPr>
          <p:cNvGraphicFramePr>
            <a:graphicFrameLocks noGrp="1"/>
          </p:cNvGraphicFramePr>
          <p:nvPr>
            <p:ph idx="1"/>
            <p:extLst>
              <p:ext uri="{D42A27DB-BD31-4B8C-83A1-F6EECF244321}">
                <p14:modId xmlns:p14="http://schemas.microsoft.com/office/powerpoint/2010/main" val="297489347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65199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BD97BE-75D5-487B-8627-900CAB0ABEA3}"/>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a:cs typeface="Calibri"/>
              </a:rPr>
              <a:t>The end.</a:t>
            </a:r>
          </a:p>
        </p:txBody>
      </p:sp>
    </p:spTree>
    <p:extLst>
      <p:ext uri="{BB962C8B-B14F-4D97-AF65-F5344CB8AC3E}">
        <p14:creationId xmlns:p14="http://schemas.microsoft.com/office/powerpoint/2010/main" val="320189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CA666-FF1A-4E31-9A0C-CB6B0210B63A}"/>
              </a:ext>
            </a:extLst>
          </p:cNvPr>
          <p:cNvSpPr>
            <a:spLocks noGrp="1"/>
          </p:cNvSpPr>
          <p:nvPr>
            <p:ph type="title"/>
          </p:nvPr>
        </p:nvSpPr>
        <p:spPr>
          <a:xfrm>
            <a:off x="943277" y="712269"/>
            <a:ext cx="3370998" cy="5502264"/>
          </a:xfrm>
        </p:spPr>
        <p:txBody>
          <a:bodyPr>
            <a:normAutofit/>
          </a:bodyPr>
          <a:lstStyle/>
          <a:p>
            <a:r>
              <a:rPr lang="en-US">
                <a:solidFill>
                  <a:srgbClr val="FFFFFF"/>
                </a:solidFill>
                <a:cs typeface="Calibri Light"/>
              </a:rPr>
              <a:t>What are views?</a:t>
            </a:r>
            <a:endParaRPr lang="en-US">
              <a:solidFill>
                <a:srgbClr val="FFFFFF"/>
              </a:solidFill>
            </a:endParaRP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FA2FB23-88BE-46D8-9A4F-618D12949A90}"/>
              </a:ext>
            </a:extLst>
          </p:cNvPr>
          <p:cNvGraphicFramePr>
            <a:graphicFrameLocks noGrp="1"/>
          </p:cNvGraphicFramePr>
          <p:nvPr>
            <p:ph idx="1"/>
            <p:extLst>
              <p:ext uri="{D42A27DB-BD31-4B8C-83A1-F6EECF244321}">
                <p14:modId xmlns:p14="http://schemas.microsoft.com/office/powerpoint/2010/main" val="120828078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50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FDA37-BB60-46EA-B4D5-C9EF2C3906D5}"/>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Creating Views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A9C123-A838-4691-8F59-186258D0031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We create a view by assigning a name to a query.</a:t>
            </a:r>
          </a:p>
          <a:p>
            <a:r>
              <a:rPr lang="en-US" dirty="0">
                <a:cs typeface="Calibri"/>
              </a:rPr>
              <a:t>Example:</a:t>
            </a:r>
          </a:p>
          <a:p>
            <a:pPr marL="0" indent="0">
              <a:buNone/>
            </a:pPr>
            <a:r>
              <a:rPr lang="en-US" dirty="0">
                <a:solidFill>
                  <a:srgbClr val="FF0000"/>
                </a:solidFill>
                <a:ea typeface="+mn-lt"/>
                <a:cs typeface="+mn-lt"/>
              </a:rPr>
              <a:t>CREATE VIEW </a:t>
            </a:r>
            <a:r>
              <a:rPr lang="en-US" dirty="0" err="1">
                <a:solidFill>
                  <a:srgbClr val="FF0000"/>
                </a:solidFill>
                <a:ea typeface="+mn-lt"/>
                <a:cs typeface="+mn-lt"/>
              </a:rPr>
              <a:t>new_york_customers</a:t>
            </a:r>
            <a:r>
              <a:rPr lang="en-US" dirty="0">
                <a:solidFill>
                  <a:srgbClr val="FF0000"/>
                </a:solidFill>
                <a:ea typeface="+mn-lt"/>
                <a:cs typeface="+mn-lt"/>
              </a:rPr>
              <a:t> AS select * from </a:t>
            </a:r>
            <a:r>
              <a:rPr lang="en-US" dirty="0" err="1">
                <a:solidFill>
                  <a:srgbClr val="FF0000"/>
                </a:solidFill>
                <a:ea typeface="+mn-lt"/>
                <a:cs typeface="+mn-lt"/>
              </a:rPr>
              <a:t>sales.customers</a:t>
            </a:r>
            <a:r>
              <a:rPr lang="en-US" dirty="0">
                <a:solidFill>
                  <a:srgbClr val="FF0000"/>
                </a:solidFill>
                <a:ea typeface="+mn-lt"/>
                <a:cs typeface="+mn-lt"/>
              </a:rPr>
              <a:t> where [state]='NY';</a:t>
            </a:r>
            <a:endParaRPr lang="en-US" dirty="0">
              <a:solidFill>
                <a:srgbClr val="FF0000"/>
              </a:solidFill>
              <a:cs typeface="Calibri"/>
            </a:endParaRPr>
          </a:p>
          <a:p>
            <a:pPr marL="0" indent="0">
              <a:buNone/>
            </a:pPr>
            <a:endParaRPr lang="en-US" dirty="0">
              <a:cs typeface="Calibri"/>
            </a:endParaRPr>
          </a:p>
          <a:p>
            <a:r>
              <a:rPr lang="en-US" dirty="0">
                <a:cs typeface="Calibri"/>
              </a:rPr>
              <a:t>As mentioned earlier, views does not return or store any records. They store reference to the query.</a:t>
            </a:r>
          </a:p>
          <a:p>
            <a:r>
              <a:rPr lang="en-US" dirty="0">
                <a:cs typeface="Calibri"/>
              </a:rPr>
              <a:t>This means that when the above view is executed, nothing shows as output. </a:t>
            </a:r>
          </a:p>
          <a:p>
            <a:endParaRPr lang="en-US" dirty="0">
              <a:cs typeface="Calibri"/>
            </a:endParaRPr>
          </a:p>
        </p:txBody>
      </p:sp>
    </p:spTree>
    <p:extLst>
      <p:ext uri="{BB962C8B-B14F-4D97-AF65-F5344CB8AC3E}">
        <p14:creationId xmlns:p14="http://schemas.microsoft.com/office/powerpoint/2010/main" val="375836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76825-C671-4667-90FF-899AA13E645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Querying Views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EC39E1-DC9F-4ABB-8DF7-6F69856B7B1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Since views do not store records, you have to invoke the view to get the results of the query. </a:t>
            </a:r>
          </a:p>
          <a:p>
            <a:r>
              <a:rPr lang="en-US" dirty="0">
                <a:cs typeface="Calibri"/>
              </a:rPr>
              <a:t>This is done by querying them just like we query database tables.</a:t>
            </a:r>
          </a:p>
          <a:p>
            <a:r>
              <a:rPr lang="en-US" dirty="0">
                <a:cs typeface="Calibri"/>
              </a:rPr>
              <a:t>Example:</a:t>
            </a:r>
          </a:p>
          <a:p>
            <a:r>
              <a:rPr lang="en-US" dirty="0">
                <a:solidFill>
                  <a:srgbClr val="FF0000"/>
                </a:solidFill>
                <a:ea typeface="+mn-lt"/>
                <a:cs typeface="+mn-lt"/>
              </a:rPr>
              <a:t>select * from </a:t>
            </a:r>
            <a:r>
              <a:rPr lang="en-US" dirty="0" err="1">
                <a:solidFill>
                  <a:srgbClr val="FF0000"/>
                </a:solidFill>
                <a:ea typeface="+mn-lt"/>
                <a:cs typeface="+mn-lt"/>
              </a:rPr>
              <a:t>new_york_customers</a:t>
            </a:r>
            <a:r>
              <a:rPr lang="en-US" dirty="0">
                <a:solidFill>
                  <a:srgbClr val="FF0000"/>
                </a:solidFill>
                <a:ea typeface="+mn-lt"/>
                <a:cs typeface="+mn-lt"/>
              </a:rPr>
              <a:t>;</a:t>
            </a:r>
            <a:r>
              <a:rPr lang="en-US" dirty="0">
                <a:ea typeface="+mn-lt"/>
                <a:cs typeface="+mn-lt"/>
              </a:rPr>
              <a:t> //This returns all columns of the records </a:t>
            </a:r>
            <a:endParaRPr lang="en-US" dirty="0">
              <a:cs typeface="Calibri"/>
            </a:endParaRPr>
          </a:p>
          <a:p>
            <a:endParaRPr lang="en-US">
              <a:ea typeface="+mn-lt"/>
              <a:cs typeface="+mn-lt"/>
            </a:endParaRPr>
          </a:p>
          <a:p>
            <a:r>
              <a:rPr lang="en-US" dirty="0">
                <a:solidFill>
                  <a:srgbClr val="FF0000"/>
                </a:solidFill>
                <a:ea typeface="+mn-lt"/>
                <a:cs typeface="+mn-lt"/>
              </a:rPr>
              <a:t>select </a:t>
            </a:r>
            <a:r>
              <a:rPr lang="en-US" dirty="0" err="1">
                <a:solidFill>
                  <a:srgbClr val="FF0000"/>
                </a:solidFill>
                <a:ea typeface="+mn-lt"/>
                <a:cs typeface="+mn-lt"/>
              </a:rPr>
              <a:t>first_name</a:t>
            </a:r>
            <a:r>
              <a:rPr lang="en-US" dirty="0">
                <a:solidFill>
                  <a:srgbClr val="FF0000"/>
                </a:solidFill>
                <a:ea typeface="+mn-lt"/>
                <a:cs typeface="+mn-lt"/>
              </a:rPr>
              <a:t>, </a:t>
            </a:r>
            <a:r>
              <a:rPr lang="en-US" dirty="0" err="1">
                <a:solidFill>
                  <a:srgbClr val="FF0000"/>
                </a:solidFill>
                <a:ea typeface="+mn-lt"/>
                <a:cs typeface="+mn-lt"/>
              </a:rPr>
              <a:t>last_name</a:t>
            </a:r>
            <a:r>
              <a:rPr lang="en-US" dirty="0">
                <a:solidFill>
                  <a:srgbClr val="FF0000"/>
                </a:solidFill>
                <a:ea typeface="+mn-lt"/>
                <a:cs typeface="+mn-lt"/>
              </a:rPr>
              <a:t> from </a:t>
            </a:r>
            <a:r>
              <a:rPr lang="en-US" dirty="0" err="1">
                <a:solidFill>
                  <a:srgbClr val="FF0000"/>
                </a:solidFill>
                <a:ea typeface="+mn-lt"/>
                <a:cs typeface="+mn-lt"/>
              </a:rPr>
              <a:t>new_york_customers</a:t>
            </a:r>
            <a:r>
              <a:rPr lang="en-US" dirty="0">
                <a:solidFill>
                  <a:srgbClr val="FF0000"/>
                </a:solidFill>
                <a:ea typeface="+mn-lt"/>
                <a:cs typeface="+mn-lt"/>
              </a:rPr>
              <a:t>;</a:t>
            </a:r>
            <a:r>
              <a:rPr lang="en-US" dirty="0">
                <a:ea typeface="+mn-lt"/>
                <a:cs typeface="+mn-lt"/>
              </a:rPr>
              <a:t> //This returns just the </a:t>
            </a:r>
            <a:r>
              <a:rPr lang="en-US" dirty="0" err="1">
                <a:ea typeface="+mn-lt"/>
                <a:cs typeface="+mn-lt"/>
              </a:rPr>
              <a:t>first_name</a:t>
            </a:r>
            <a:r>
              <a:rPr lang="en-US" dirty="0">
                <a:ea typeface="+mn-lt"/>
                <a:cs typeface="+mn-lt"/>
              </a:rPr>
              <a:t> and </a:t>
            </a:r>
            <a:r>
              <a:rPr lang="en-US" dirty="0" err="1">
                <a:ea typeface="+mn-lt"/>
                <a:cs typeface="+mn-lt"/>
              </a:rPr>
              <a:t>last_name</a:t>
            </a:r>
            <a:r>
              <a:rPr lang="en-US" dirty="0">
                <a:ea typeface="+mn-lt"/>
                <a:cs typeface="+mn-lt"/>
              </a:rPr>
              <a:t> columns.</a:t>
            </a:r>
            <a:endParaRPr lang="en-US" dirty="0">
              <a:cs typeface="Calibri"/>
            </a:endParaRPr>
          </a:p>
          <a:p>
            <a:pPr marL="0" indent="0">
              <a:buNone/>
            </a:pPr>
            <a:endParaRPr lang="en-US" dirty="0">
              <a:cs typeface="Calibri"/>
            </a:endParaRPr>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31687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0C4D7-2743-4F42-A8E7-E64889B0AD55}"/>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Querying Views (cont)</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6441C97-0A47-48A2-8365-DE678835EB71}"/>
              </a:ext>
            </a:extLst>
          </p:cNvPr>
          <p:cNvGraphicFramePr>
            <a:graphicFrameLocks noGrp="1"/>
          </p:cNvGraphicFramePr>
          <p:nvPr>
            <p:ph idx="1"/>
            <p:extLst>
              <p:ext uri="{D42A27DB-BD31-4B8C-83A1-F6EECF244321}">
                <p14:modId xmlns:p14="http://schemas.microsoft.com/office/powerpoint/2010/main" val="106080254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8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D57C-A750-436F-9F18-BAE40DDB373F}"/>
              </a:ext>
            </a:extLst>
          </p:cNvPr>
          <p:cNvSpPr>
            <a:spLocks noGrp="1"/>
          </p:cNvSpPr>
          <p:nvPr>
            <p:ph type="title"/>
          </p:nvPr>
        </p:nvSpPr>
        <p:spPr>
          <a:xfrm>
            <a:off x="524741" y="620392"/>
            <a:ext cx="3808268" cy="5504688"/>
          </a:xfrm>
        </p:spPr>
        <p:txBody>
          <a:bodyPr>
            <a:normAutofit/>
          </a:bodyPr>
          <a:lstStyle/>
          <a:p>
            <a:r>
              <a:rPr lang="en-US" sz="6000">
                <a:solidFill>
                  <a:schemeClr val="accent5"/>
                </a:solidFill>
                <a:cs typeface="Calibri Light"/>
              </a:rPr>
              <a:t>Redefining Views</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F7F4B3F0-47CD-4934-B542-900CD8149EA7}"/>
              </a:ext>
            </a:extLst>
          </p:cNvPr>
          <p:cNvGraphicFramePr>
            <a:graphicFrameLocks noGrp="1"/>
          </p:cNvGraphicFramePr>
          <p:nvPr>
            <p:ph idx="1"/>
            <p:extLst>
              <p:ext uri="{D42A27DB-BD31-4B8C-83A1-F6EECF244321}">
                <p14:modId xmlns:p14="http://schemas.microsoft.com/office/powerpoint/2010/main" val="60237588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70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AE490-3252-4C0D-8A0E-DECBDABDB29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Renaming a View</a:t>
            </a:r>
            <a:endParaRPr lang="en-US" sz="4000">
              <a:solidFill>
                <a:srgbClr val="FFFFFF"/>
              </a:solidFill>
            </a:endParaRPr>
          </a:p>
        </p:txBody>
      </p:sp>
      <p:sp>
        <p:nvSpPr>
          <p:cNvPr id="20"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0B2475-A6AE-4E3E-B334-555536A5565F}"/>
              </a:ext>
            </a:extLst>
          </p:cNvPr>
          <p:cNvSpPr>
            <a:spLocks noGrp="1"/>
          </p:cNvSpPr>
          <p:nvPr>
            <p:ph idx="1"/>
          </p:nvPr>
        </p:nvSpPr>
        <p:spPr>
          <a:xfrm>
            <a:off x="1371599" y="1338484"/>
            <a:ext cx="9724031" cy="4663071"/>
          </a:xfrm>
        </p:spPr>
        <p:txBody>
          <a:bodyPr vert="horz" lIns="91440" tIns="45720" rIns="91440" bIns="45720" rtlCol="0" anchor="ctr">
            <a:normAutofit/>
          </a:bodyPr>
          <a:lstStyle/>
          <a:p>
            <a:r>
              <a:rPr lang="en-US" sz="2000" dirty="0">
                <a:latin typeface="Calibri"/>
                <a:ea typeface="+mn-lt"/>
                <a:cs typeface="+mn-lt"/>
              </a:rPr>
              <a:t>To rename a view programmatically, you can use the </a:t>
            </a:r>
            <a:r>
              <a:rPr lang="en-US" sz="2000" dirty="0" err="1">
                <a:latin typeface="Calibri"/>
                <a:ea typeface="+mn-lt"/>
                <a:cs typeface="+mn-lt"/>
              </a:rPr>
              <a:t>sp_rename</a:t>
            </a:r>
            <a:r>
              <a:rPr lang="en-US" sz="2000" dirty="0">
                <a:latin typeface="Calibri"/>
                <a:ea typeface="+mn-lt"/>
                <a:cs typeface="+mn-lt"/>
              </a:rPr>
              <a:t> </a:t>
            </a:r>
            <a:r>
              <a:rPr lang="en-US" sz="2000" dirty="0">
                <a:latin typeface="Calibri"/>
                <a:ea typeface="+mn-lt"/>
                <a:cs typeface="+mn-lt"/>
                <a:hlinkClick r:id="rId2"/>
              </a:rPr>
              <a:t>stored procedure</a:t>
            </a:r>
            <a:r>
              <a:rPr lang="en-US" sz="2000" dirty="0">
                <a:latin typeface="Calibri"/>
                <a:ea typeface="+mn-lt"/>
                <a:cs typeface="+mn-lt"/>
              </a:rPr>
              <a:t>:</a:t>
            </a:r>
          </a:p>
          <a:p>
            <a:r>
              <a:rPr lang="en-US" sz="2000" dirty="0">
                <a:solidFill>
                  <a:srgbClr val="FF0000"/>
                </a:solidFill>
                <a:latin typeface="Calibri"/>
                <a:ea typeface="+mn-lt"/>
                <a:cs typeface="+mn-lt"/>
              </a:rPr>
              <a:t>EXEC </a:t>
            </a:r>
            <a:r>
              <a:rPr lang="en-US" sz="2000" dirty="0" err="1">
                <a:solidFill>
                  <a:srgbClr val="FF0000"/>
                </a:solidFill>
                <a:latin typeface="Calibri"/>
                <a:ea typeface="+mn-lt"/>
                <a:cs typeface="+mn-lt"/>
              </a:rPr>
              <a:t>sp_rename</a:t>
            </a:r>
            <a:r>
              <a:rPr lang="en-US" sz="2000" dirty="0">
                <a:solidFill>
                  <a:srgbClr val="FF0000"/>
                </a:solidFill>
                <a:latin typeface="Calibri"/>
                <a:ea typeface="+mn-lt"/>
                <a:cs typeface="+mn-lt"/>
              </a:rPr>
              <a:t> </a:t>
            </a:r>
            <a:endParaRPr lang="en-US" sz="2000" dirty="0">
              <a:solidFill>
                <a:srgbClr val="FF0000"/>
              </a:solidFill>
              <a:latin typeface="Calibri"/>
              <a:cs typeface="Calibri" panose="020F0502020204030204"/>
            </a:endParaRPr>
          </a:p>
          <a:p>
            <a:pPr marL="0" indent="0">
              <a:buNone/>
            </a:pPr>
            <a:r>
              <a:rPr lang="en-US" sz="2000" dirty="0">
                <a:solidFill>
                  <a:srgbClr val="FF0000"/>
                </a:solidFill>
                <a:latin typeface="Calibri"/>
                <a:ea typeface="+mn-lt"/>
                <a:cs typeface="+mn-lt"/>
              </a:rPr>
              <a:t>   @objname = '</a:t>
            </a:r>
            <a:r>
              <a:rPr lang="en-US" sz="2000" dirty="0" err="1">
                <a:solidFill>
                  <a:srgbClr val="FF0000"/>
                </a:solidFill>
                <a:latin typeface="Calibri"/>
                <a:ea typeface="+mn-lt"/>
                <a:cs typeface="+mn-lt"/>
              </a:rPr>
              <a:t>new_york_customers</a:t>
            </a:r>
            <a:r>
              <a:rPr lang="en-US" sz="2000" dirty="0">
                <a:solidFill>
                  <a:srgbClr val="FF0000"/>
                </a:solidFill>
                <a:latin typeface="Calibri"/>
                <a:ea typeface="+mn-lt"/>
                <a:cs typeface="+mn-lt"/>
              </a:rPr>
              <a:t>',</a:t>
            </a:r>
            <a:endParaRPr lang="en-US" sz="2000" dirty="0">
              <a:solidFill>
                <a:srgbClr val="FF0000"/>
              </a:solidFill>
              <a:latin typeface="Calibri"/>
              <a:cs typeface="Calibri" panose="020F0502020204030204"/>
            </a:endParaRPr>
          </a:p>
          <a:p>
            <a:pPr marL="0" indent="0">
              <a:buNone/>
            </a:pPr>
            <a:r>
              <a:rPr lang="en-US" sz="2000" dirty="0">
                <a:solidFill>
                  <a:srgbClr val="FF0000"/>
                </a:solidFill>
                <a:latin typeface="Calibri"/>
                <a:ea typeface="+mn-lt"/>
                <a:cs typeface="+mn-lt"/>
              </a:rPr>
              <a:t>   @newname = '</a:t>
            </a:r>
            <a:r>
              <a:rPr lang="en-US" sz="2000" dirty="0" err="1">
                <a:solidFill>
                  <a:srgbClr val="FF0000"/>
                </a:solidFill>
                <a:latin typeface="Calibri"/>
                <a:ea typeface="+mn-lt"/>
                <a:cs typeface="+mn-lt"/>
              </a:rPr>
              <a:t>customer_list</a:t>
            </a:r>
            <a:r>
              <a:rPr lang="en-US" sz="2000" dirty="0">
                <a:solidFill>
                  <a:srgbClr val="FF0000"/>
                </a:solidFill>
                <a:latin typeface="Calibri"/>
                <a:ea typeface="+mn-lt"/>
                <a:cs typeface="+mn-lt"/>
              </a:rPr>
              <a:t>';</a:t>
            </a:r>
            <a:endParaRPr lang="en-US" sz="2000" dirty="0">
              <a:solidFill>
                <a:srgbClr val="FF0000"/>
              </a:solidFill>
              <a:latin typeface="Calibri"/>
              <a:cs typeface="Calibri" panose="020F0502020204030204"/>
            </a:endParaRPr>
          </a:p>
          <a:p>
            <a:pPr marL="0" indent="0">
              <a:buNone/>
            </a:pPr>
            <a:endParaRPr lang="en-US" sz="2000">
              <a:latin typeface="Calibri"/>
              <a:cs typeface="Calibri" panose="020F0502020204030204"/>
            </a:endParaRPr>
          </a:p>
          <a:p>
            <a:r>
              <a:rPr lang="en-US" sz="2000" dirty="0">
                <a:latin typeface="Calibri"/>
                <a:ea typeface="+mn-lt"/>
                <a:cs typeface="+mn-lt"/>
              </a:rPr>
              <a:t>First, pass the name of the view which you want to rename using the @objname parameter and the new view name to using the @newname parameter. Note that in the @objectname you must specify the schema name of the view. However, in the @newname parameter, you must not.</a:t>
            </a:r>
            <a:endParaRPr lang="en-US" sz="2000" dirty="0">
              <a:latin typeface="Calibri"/>
              <a:cs typeface="Calibri" panose="020F0502020204030204"/>
            </a:endParaRPr>
          </a:p>
          <a:p>
            <a:r>
              <a:rPr lang="en-US" sz="2000" dirty="0">
                <a:latin typeface="Calibri"/>
                <a:ea typeface="+mn-lt"/>
                <a:cs typeface="+mn-lt"/>
              </a:rPr>
              <a:t>Second, execute the statement.</a:t>
            </a:r>
            <a:endParaRPr lang="en-US" sz="2000" dirty="0">
              <a:latin typeface="Calibri"/>
              <a:cs typeface="Times New Roman"/>
            </a:endParaRPr>
          </a:p>
          <a:p>
            <a:endParaRPr lang="en-US" sz="2000">
              <a:latin typeface="Calibri"/>
              <a:cs typeface="Calibri" panose="020F0502020204030204"/>
            </a:endParaRPr>
          </a:p>
          <a:p>
            <a:endParaRPr lang="en-US" sz="2000">
              <a:latin typeface="Calibri"/>
              <a:cs typeface="Calibri" panose="020F0502020204030204"/>
            </a:endParaRPr>
          </a:p>
          <a:p>
            <a:endParaRPr lang="en-US" sz="2000">
              <a:latin typeface="Calibri"/>
              <a:cs typeface="Calibri" panose="020F0502020204030204"/>
            </a:endParaRPr>
          </a:p>
        </p:txBody>
      </p:sp>
    </p:spTree>
    <p:extLst>
      <p:ext uri="{BB962C8B-B14F-4D97-AF65-F5344CB8AC3E}">
        <p14:creationId xmlns:p14="http://schemas.microsoft.com/office/powerpoint/2010/main" val="428407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CD45D-9DA8-455B-843E-805198B1504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Listing All Views</a:t>
            </a:r>
            <a:endParaRPr lang="en-US">
              <a:solidFill>
                <a:srgbClr val="FFFFFF"/>
              </a:solidFill>
            </a:endParaRPr>
          </a:p>
        </p:txBody>
      </p:sp>
      <p:sp>
        <p:nvSpPr>
          <p:cNvPr id="1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D0D100-AA03-46B0-8A49-6F12AB9878F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To list all the views in the database server, we use the following command:</a:t>
            </a:r>
          </a:p>
          <a:p>
            <a:r>
              <a:rPr lang="en-US" dirty="0">
                <a:solidFill>
                  <a:srgbClr val="FF0000"/>
                </a:solidFill>
                <a:ea typeface="+mn-lt"/>
                <a:cs typeface="+mn-lt"/>
              </a:rPr>
              <a:t>SELECT OBJECT_SCHEMA_NAME(</a:t>
            </a:r>
            <a:r>
              <a:rPr lang="en-US" dirty="0" err="1">
                <a:solidFill>
                  <a:srgbClr val="FF0000"/>
                </a:solidFill>
                <a:ea typeface="+mn-lt"/>
                <a:cs typeface="+mn-lt"/>
              </a:rPr>
              <a:t>v.object_id</a:t>
            </a:r>
            <a:r>
              <a:rPr lang="en-US" dirty="0">
                <a:solidFill>
                  <a:srgbClr val="FF0000"/>
                </a:solidFill>
                <a:ea typeface="+mn-lt"/>
                <a:cs typeface="+mn-lt"/>
              </a:rPr>
              <a:t>) </a:t>
            </a:r>
            <a:r>
              <a:rPr lang="en-US" dirty="0" err="1">
                <a:solidFill>
                  <a:srgbClr val="FF0000"/>
                </a:solidFill>
                <a:ea typeface="+mn-lt"/>
                <a:cs typeface="+mn-lt"/>
              </a:rPr>
              <a:t>schema_name</a:t>
            </a:r>
            <a:r>
              <a:rPr lang="en-US" dirty="0">
                <a:solidFill>
                  <a:srgbClr val="FF0000"/>
                </a:solidFill>
                <a:ea typeface="+mn-lt"/>
                <a:cs typeface="+mn-lt"/>
              </a:rPr>
              <a:t>,</a:t>
            </a:r>
          </a:p>
          <a:p>
            <a:pPr marL="0" indent="0">
              <a:buNone/>
            </a:pPr>
            <a:r>
              <a:rPr lang="en-US" dirty="0">
                <a:solidFill>
                  <a:srgbClr val="FF0000"/>
                </a:solidFill>
                <a:ea typeface="+mn-lt"/>
                <a:cs typeface="+mn-lt"/>
              </a:rPr>
              <a:t>    v.name FROM </a:t>
            </a:r>
            <a:r>
              <a:rPr lang="en-US" dirty="0" err="1">
                <a:solidFill>
                  <a:srgbClr val="FF0000"/>
                </a:solidFill>
                <a:ea typeface="+mn-lt"/>
                <a:cs typeface="+mn-lt"/>
              </a:rPr>
              <a:t>sys.views</a:t>
            </a:r>
            <a:r>
              <a:rPr lang="en-US" dirty="0">
                <a:solidFill>
                  <a:srgbClr val="FF0000"/>
                </a:solidFill>
                <a:ea typeface="+mn-lt"/>
                <a:cs typeface="+mn-lt"/>
              </a:rPr>
              <a:t> as v;</a:t>
            </a:r>
          </a:p>
          <a:p>
            <a:r>
              <a:rPr lang="en-US" dirty="0">
                <a:cs typeface="Calibri"/>
              </a:rPr>
              <a:t>This will list all the views stored in the database server.</a:t>
            </a:r>
          </a:p>
          <a:p>
            <a:r>
              <a:rPr lang="en-US" dirty="0">
                <a:cs typeface="Calibri"/>
              </a:rPr>
              <a:t>Note that you have to specify the schema name in order to obtain the views.</a:t>
            </a:r>
          </a:p>
          <a:p>
            <a:endParaRPr lang="en-US" dirty="0">
              <a:cs typeface="Calibri"/>
            </a:endParaRPr>
          </a:p>
        </p:txBody>
      </p:sp>
    </p:spTree>
    <p:extLst>
      <p:ext uri="{BB962C8B-B14F-4D97-AF65-F5344CB8AC3E}">
        <p14:creationId xmlns:p14="http://schemas.microsoft.com/office/powerpoint/2010/main" val="229750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6DAB7-EC2B-40C1-93C0-FF9226D2053F}"/>
              </a:ext>
            </a:extLst>
          </p:cNvPr>
          <p:cNvSpPr>
            <a:spLocks noGrp="1"/>
          </p:cNvSpPr>
          <p:nvPr>
            <p:ph type="title"/>
          </p:nvPr>
        </p:nvSpPr>
        <p:spPr>
          <a:xfrm>
            <a:off x="956826" y="1112969"/>
            <a:ext cx="3937298" cy="4166010"/>
          </a:xfrm>
        </p:spPr>
        <p:txBody>
          <a:bodyPr>
            <a:normAutofit/>
          </a:bodyPr>
          <a:lstStyle/>
          <a:p>
            <a:r>
              <a:rPr lang="en-US">
                <a:solidFill>
                  <a:srgbClr val="FFFFFF"/>
                </a:solidFill>
                <a:cs typeface="Calibri Light"/>
              </a:rPr>
              <a:t>DROP VIEWS</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59E241C-D3F2-4A8A-933D-19C43F5E9395}"/>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sz="2000" dirty="0">
                <a:ea typeface="+mn-lt"/>
                <a:cs typeface="+mn-lt"/>
              </a:rPr>
              <a:t>To remove a view from a database, you use the DROP VIEW statement as follows:</a:t>
            </a:r>
          </a:p>
          <a:p>
            <a:r>
              <a:rPr lang="en-US" sz="2000" dirty="0">
                <a:solidFill>
                  <a:srgbClr val="FF0000"/>
                </a:solidFill>
                <a:ea typeface="+mn-lt"/>
                <a:cs typeface="+mn-lt"/>
              </a:rPr>
              <a:t>DROP VIEW [IF EXISTS] </a:t>
            </a:r>
            <a:r>
              <a:rPr lang="en-US" sz="2000" dirty="0" err="1">
                <a:solidFill>
                  <a:srgbClr val="FF0000"/>
                </a:solidFill>
                <a:ea typeface="+mn-lt"/>
                <a:cs typeface="+mn-lt"/>
              </a:rPr>
              <a:t>schema_name.view_name</a:t>
            </a:r>
            <a:r>
              <a:rPr lang="en-US" sz="2000" dirty="0">
                <a:solidFill>
                  <a:srgbClr val="FF0000"/>
                </a:solidFill>
                <a:ea typeface="+mn-lt"/>
                <a:cs typeface="+mn-lt"/>
              </a:rPr>
              <a:t>;</a:t>
            </a:r>
            <a:endParaRPr lang="en-US" sz="2000" dirty="0">
              <a:solidFill>
                <a:srgbClr val="FF0000"/>
              </a:solidFill>
              <a:cs typeface="Calibri"/>
            </a:endParaRPr>
          </a:p>
          <a:p>
            <a:r>
              <a:rPr lang="en-US" sz="2000" dirty="0">
                <a:ea typeface="+mn-lt"/>
                <a:cs typeface="+mn-lt"/>
              </a:rPr>
              <a:t>Specify the name of the view that you want to drop after the DROP VIEW keywords. If the view belongs to a schema, you must also explicitly specify the name of the schema to which the view belongs.</a:t>
            </a:r>
            <a:endParaRPr lang="en-US" sz="2000" dirty="0">
              <a:cs typeface="Calibri"/>
            </a:endParaRPr>
          </a:p>
          <a:p>
            <a:r>
              <a:rPr lang="en-US" sz="2000" dirty="0">
                <a:ea typeface="+mn-lt"/>
                <a:cs typeface="+mn-lt"/>
              </a:rPr>
              <a:t>If you attempt to remove a view that does not exist, SQL Server will issue an error. The IF EXISTS clause prevents an error from occurring when you delete a view that does not exist.</a:t>
            </a:r>
            <a:endParaRPr lang="en-US" sz="2000" dirty="0"/>
          </a:p>
          <a:p>
            <a:endParaRPr lang="en-US" sz="2000">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959185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SQL SERVER VIEWS by Guantai Nicholas </vt:lpstr>
      <vt:lpstr>What are views?</vt:lpstr>
      <vt:lpstr>Creating Views</vt:lpstr>
      <vt:lpstr>Querying Views</vt:lpstr>
      <vt:lpstr>Querying Views (cont)</vt:lpstr>
      <vt:lpstr>Redefining Views</vt:lpstr>
      <vt:lpstr>Renaming a View</vt:lpstr>
      <vt:lpstr>Listing All Views</vt:lpstr>
      <vt:lpstr>DROP VIEWS</vt:lpstr>
      <vt:lpstr>Drop multiple views</vt:lpstr>
      <vt:lpstr>Indexed Views</vt:lpstr>
      <vt:lpstr>Example of Indexed Views</vt:lpstr>
      <vt:lpstr>Continued</vt:lpstr>
      <vt:lpstr>Continued</vt:lpstr>
      <vt:lpstr>Advantages of indexed Views</vt:lpstr>
      <vt:lpstr>Advantages of Regular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319</cp:revision>
  <dcterms:created xsi:type="dcterms:W3CDTF">2021-11-09T11:16:39Z</dcterms:created>
  <dcterms:modified xsi:type="dcterms:W3CDTF">2021-11-12T11:21:05Z</dcterms:modified>
</cp:coreProperties>
</file>