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D6B034-A18A-BD8E-D09B-AEA488414814}" v="229" dt="2021-11-09T13:59:51.864"/>
    <p1510:client id="{5934ACBA-6E7D-4AE8-BCD6-0FA4248C3DAD}" v="140" dt="2021-11-09T13:04:27.840"/>
    <p1510:client id="{9BD5F2DB-F27D-EE3B-C853-BC09DA12858F}" v="223" dt="2021-11-10T06:03:49.204"/>
    <p1510:client id="{A96A6CE6-69CC-7672-845F-7162ED65208A}" v="1675" dt="2021-11-10T07:09:40.122"/>
    <p1510:client id="{D706D686-5525-BD41-D9ED-B7BC53C6FE0F}" v="2" dt="2021-11-10T13:35:05.5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can Ngetich" userId="S::dancan.ngetich@thejitu.com::ddd520a6-bd77-4562-b20e-2ee3db93c809" providerId="AD" clId="Web-{42D6B034-A18A-BD8E-D09B-AEA488414814}"/>
    <pc:docChg chg="addSld modSld">
      <pc:chgData name="Dancan Ngetich" userId="S::dancan.ngetich@thejitu.com::ddd520a6-bd77-4562-b20e-2ee3db93c809" providerId="AD" clId="Web-{42D6B034-A18A-BD8E-D09B-AEA488414814}" dt="2021-11-09T13:59:51.864" v="221" actId="20577"/>
      <pc:docMkLst>
        <pc:docMk/>
      </pc:docMkLst>
      <pc:sldChg chg="addSp delSp modSp new mod setBg">
        <pc:chgData name="Dancan Ngetich" userId="S::dancan.ngetich@thejitu.com::ddd520a6-bd77-4562-b20e-2ee3db93c809" providerId="AD" clId="Web-{42D6B034-A18A-BD8E-D09B-AEA488414814}" dt="2021-11-09T13:38:21.353" v="24" actId="14100"/>
        <pc:sldMkLst>
          <pc:docMk/>
          <pc:sldMk cId="1395083426" sldId="258"/>
        </pc:sldMkLst>
        <pc:spChg chg="del">
          <ac:chgData name="Dancan Ngetich" userId="S::dancan.ngetich@thejitu.com::ddd520a6-bd77-4562-b20e-2ee3db93c809" providerId="AD" clId="Web-{42D6B034-A18A-BD8E-D09B-AEA488414814}" dt="2021-11-09T13:33:43.019" v="8"/>
          <ac:spMkLst>
            <pc:docMk/>
            <pc:sldMk cId="1395083426" sldId="258"/>
            <ac:spMk id="2" creationId="{A70EEAF9-97CF-4A79-B134-50FB3DAEF463}"/>
          </ac:spMkLst>
        </pc:spChg>
        <pc:spChg chg="del">
          <ac:chgData name="Dancan Ngetich" userId="S::dancan.ngetich@thejitu.com::ddd520a6-bd77-4562-b20e-2ee3db93c809" providerId="AD" clId="Web-{42D6B034-A18A-BD8E-D09B-AEA488414814}" dt="2021-11-09T13:32:08.142" v="1"/>
          <ac:spMkLst>
            <pc:docMk/>
            <pc:sldMk cId="1395083426" sldId="258"/>
            <ac:spMk id="3" creationId="{C9ADDBA8-0833-447F-BDBA-C692A6A589EC}"/>
          </ac:spMkLst>
        </pc:spChg>
        <pc:spChg chg="add del mod">
          <ac:chgData name="Dancan Ngetich" userId="S::dancan.ngetich@thejitu.com::ddd520a6-bd77-4562-b20e-2ee3db93c809" providerId="AD" clId="Web-{42D6B034-A18A-BD8E-D09B-AEA488414814}" dt="2021-11-09T13:34:26.067" v="11"/>
          <ac:spMkLst>
            <pc:docMk/>
            <pc:sldMk cId="1395083426" sldId="258"/>
            <ac:spMk id="6" creationId="{BBA58222-C56F-4DFB-A273-60CD7EE607BF}"/>
          </ac:spMkLst>
        </pc:spChg>
        <pc:spChg chg="add del mod">
          <ac:chgData name="Dancan Ngetich" userId="S::dancan.ngetich@thejitu.com::ddd520a6-bd77-4562-b20e-2ee3db93c809" providerId="AD" clId="Web-{42D6B034-A18A-BD8E-D09B-AEA488414814}" dt="2021-11-09T13:38:11.743" v="18"/>
          <ac:spMkLst>
            <pc:docMk/>
            <pc:sldMk cId="1395083426" sldId="258"/>
            <ac:spMk id="9" creationId="{DFBC7AE0-27FA-4C33-B7E8-AD0FE7407677}"/>
          </ac:spMkLst>
        </pc:spChg>
        <pc:spChg chg="add del">
          <ac:chgData name="Dancan Ngetich" userId="S::dancan.ngetich@thejitu.com::ddd520a6-bd77-4562-b20e-2ee3db93c809" providerId="AD" clId="Web-{42D6B034-A18A-BD8E-D09B-AEA488414814}" dt="2021-11-09T13:35:39.896" v="15"/>
          <ac:spMkLst>
            <pc:docMk/>
            <pc:sldMk cId="1395083426" sldId="258"/>
            <ac:spMk id="16" creationId="{DA1DAC79-DDBA-4382-9D43-6E5F685BE5FB}"/>
          </ac:spMkLst>
        </pc:spChg>
        <pc:spChg chg="add del">
          <ac:chgData name="Dancan Ngetich" userId="S::dancan.ngetich@thejitu.com::ddd520a6-bd77-4562-b20e-2ee3db93c809" providerId="AD" clId="Web-{42D6B034-A18A-BD8E-D09B-AEA488414814}" dt="2021-11-09T13:35:39.896" v="15"/>
          <ac:spMkLst>
            <pc:docMk/>
            <pc:sldMk cId="1395083426" sldId="258"/>
            <ac:spMk id="22" creationId="{6AACA73D-178F-4CFC-99E3-9F4FCBBDBA83}"/>
          </ac:spMkLst>
        </pc:spChg>
        <pc:spChg chg="add">
          <ac:chgData name="Dancan Ngetich" userId="S::dancan.ngetich@thejitu.com::ddd520a6-bd77-4562-b20e-2ee3db93c809" providerId="AD" clId="Web-{42D6B034-A18A-BD8E-D09B-AEA488414814}" dt="2021-11-09T13:35:39.896" v="15"/>
          <ac:spMkLst>
            <pc:docMk/>
            <pc:sldMk cId="1395083426" sldId="258"/>
            <ac:spMk id="31" creationId="{AEBE9F1A-B38D-446E-83AE-14B17CE77FF2}"/>
          </ac:spMkLst>
        </pc:spChg>
        <pc:spChg chg="add">
          <ac:chgData name="Dancan Ngetich" userId="S::dancan.ngetich@thejitu.com::ddd520a6-bd77-4562-b20e-2ee3db93c809" providerId="AD" clId="Web-{42D6B034-A18A-BD8E-D09B-AEA488414814}" dt="2021-11-09T13:35:39.896" v="15"/>
          <ac:spMkLst>
            <pc:docMk/>
            <pc:sldMk cId="1395083426" sldId="258"/>
            <ac:spMk id="37" creationId="{5E3EB826-A471-488F-9E8A-D65528A3C0CA}"/>
          </ac:spMkLst>
        </pc:spChg>
        <pc:spChg chg="add">
          <ac:chgData name="Dancan Ngetich" userId="S::dancan.ngetich@thejitu.com::ddd520a6-bd77-4562-b20e-2ee3db93c809" providerId="AD" clId="Web-{42D6B034-A18A-BD8E-D09B-AEA488414814}" dt="2021-11-09T13:35:39.896" v="15"/>
          <ac:spMkLst>
            <pc:docMk/>
            <pc:sldMk cId="1395083426" sldId="258"/>
            <ac:spMk id="39" creationId="{D85D5AA8-773B-469A-8802-9645A4DC9B7D}"/>
          </ac:spMkLst>
        </pc:spChg>
        <pc:spChg chg="add">
          <ac:chgData name="Dancan Ngetich" userId="S::dancan.ngetich@thejitu.com::ddd520a6-bd77-4562-b20e-2ee3db93c809" providerId="AD" clId="Web-{42D6B034-A18A-BD8E-D09B-AEA488414814}" dt="2021-11-09T13:35:39.896" v="15"/>
          <ac:spMkLst>
            <pc:docMk/>
            <pc:sldMk cId="1395083426" sldId="258"/>
            <ac:spMk id="41" creationId="{C75AF42C-C556-454E-B2D3-2C917CB812D5}"/>
          </ac:spMkLst>
        </pc:spChg>
        <pc:graphicFrameChg chg="add del mod ord modGraphic">
          <ac:chgData name="Dancan Ngetich" userId="S::dancan.ngetich@thejitu.com::ddd520a6-bd77-4562-b20e-2ee3db93c809" providerId="AD" clId="Web-{42D6B034-A18A-BD8E-D09B-AEA488414814}" dt="2021-11-09T13:33:24.206" v="7"/>
          <ac:graphicFrameMkLst>
            <pc:docMk/>
            <pc:sldMk cId="1395083426" sldId="258"/>
            <ac:graphicFrameMk id="4" creationId="{2D35722C-41AB-4D3E-AB4C-83EDB6C340BC}"/>
          </ac:graphicFrameMkLst>
        </pc:graphicFrameChg>
        <pc:picChg chg="add del mod ord">
          <ac:chgData name="Dancan Ngetich" userId="S::dancan.ngetich@thejitu.com::ddd520a6-bd77-4562-b20e-2ee3db93c809" providerId="AD" clId="Web-{42D6B034-A18A-BD8E-D09B-AEA488414814}" dt="2021-11-09T13:35:49.147" v="17"/>
          <ac:picMkLst>
            <pc:docMk/>
            <pc:sldMk cId="1395083426" sldId="258"/>
            <ac:picMk id="7" creationId="{4CA16071-0774-4F20-B384-60FD27ED3A98}"/>
          </ac:picMkLst>
        </pc:picChg>
        <pc:picChg chg="add mod ord">
          <ac:chgData name="Dancan Ngetich" userId="S::dancan.ngetich@thejitu.com::ddd520a6-bd77-4562-b20e-2ee3db93c809" providerId="AD" clId="Web-{42D6B034-A18A-BD8E-D09B-AEA488414814}" dt="2021-11-09T13:38:21.353" v="24" actId="14100"/>
          <ac:picMkLst>
            <pc:docMk/>
            <pc:sldMk cId="1395083426" sldId="258"/>
            <ac:picMk id="10" creationId="{861B93C1-BA06-44FF-BC73-954ED41D5960}"/>
          </ac:picMkLst>
        </pc:picChg>
        <pc:picChg chg="add del">
          <ac:chgData name="Dancan Ngetich" userId="S::dancan.ngetich@thejitu.com::ddd520a6-bd77-4562-b20e-2ee3db93c809" providerId="AD" clId="Web-{42D6B034-A18A-BD8E-D09B-AEA488414814}" dt="2021-11-09T13:35:39.896" v="15"/>
          <ac:picMkLst>
            <pc:docMk/>
            <pc:sldMk cId="1395083426" sldId="258"/>
            <ac:picMk id="12" creationId="{5B89E5C5-A037-45B3-9D37-3658914D4799}"/>
          </ac:picMkLst>
        </pc:picChg>
        <pc:picChg chg="add del">
          <ac:chgData name="Dancan Ngetich" userId="S::dancan.ngetich@thejitu.com::ddd520a6-bd77-4562-b20e-2ee3db93c809" providerId="AD" clId="Web-{42D6B034-A18A-BD8E-D09B-AEA488414814}" dt="2021-11-09T13:35:39.896" v="15"/>
          <ac:picMkLst>
            <pc:docMk/>
            <pc:sldMk cId="1395083426" sldId="258"/>
            <ac:picMk id="14" creationId="{5ACB93B0-521E-443D-9750-AFCFDDB3E801}"/>
          </ac:picMkLst>
        </pc:picChg>
        <pc:picChg chg="add del">
          <ac:chgData name="Dancan Ngetich" userId="S::dancan.ngetich@thejitu.com::ddd520a6-bd77-4562-b20e-2ee3db93c809" providerId="AD" clId="Web-{42D6B034-A18A-BD8E-D09B-AEA488414814}" dt="2021-11-09T13:35:39.896" v="15"/>
          <ac:picMkLst>
            <pc:docMk/>
            <pc:sldMk cId="1395083426" sldId="258"/>
            <ac:picMk id="18" creationId="{E0880F10-995F-4F01-A83B-7ECDB7BE7905}"/>
          </ac:picMkLst>
        </pc:picChg>
        <pc:picChg chg="add del">
          <ac:chgData name="Dancan Ngetich" userId="S::dancan.ngetich@thejitu.com::ddd520a6-bd77-4562-b20e-2ee3db93c809" providerId="AD" clId="Web-{42D6B034-A18A-BD8E-D09B-AEA488414814}" dt="2021-11-09T13:35:39.896" v="15"/>
          <ac:picMkLst>
            <pc:docMk/>
            <pc:sldMk cId="1395083426" sldId="258"/>
            <ac:picMk id="20" creationId="{A2D49266-1F08-40F2-B0E1-1D919DCB5780}"/>
          </ac:picMkLst>
        </pc:picChg>
        <pc:picChg chg="add">
          <ac:chgData name="Dancan Ngetich" userId="S::dancan.ngetich@thejitu.com::ddd520a6-bd77-4562-b20e-2ee3db93c809" providerId="AD" clId="Web-{42D6B034-A18A-BD8E-D09B-AEA488414814}" dt="2021-11-09T13:35:39.896" v="15"/>
          <ac:picMkLst>
            <pc:docMk/>
            <pc:sldMk cId="1395083426" sldId="258"/>
            <ac:picMk id="27" creationId="{C9ECDD5C-152A-4CC7-8333-0F367B3A62EA}"/>
          </ac:picMkLst>
        </pc:picChg>
        <pc:picChg chg="add">
          <ac:chgData name="Dancan Ngetich" userId="S::dancan.ngetich@thejitu.com::ddd520a6-bd77-4562-b20e-2ee3db93c809" providerId="AD" clId="Web-{42D6B034-A18A-BD8E-D09B-AEA488414814}" dt="2021-11-09T13:35:39.896" v="15"/>
          <ac:picMkLst>
            <pc:docMk/>
            <pc:sldMk cId="1395083426" sldId="258"/>
            <ac:picMk id="29" creationId="{7F5C92A3-369B-43F3-BDCE-E560B1B0EC89}"/>
          </ac:picMkLst>
        </pc:picChg>
        <pc:picChg chg="add">
          <ac:chgData name="Dancan Ngetich" userId="S::dancan.ngetich@thejitu.com::ddd520a6-bd77-4562-b20e-2ee3db93c809" providerId="AD" clId="Web-{42D6B034-A18A-BD8E-D09B-AEA488414814}" dt="2021-11-09T13:35:39.896" v="15"/>
          <ac:picMkLst>
            <pc:docMk/>
            <pc:sldMk cId="1395083426" sldId="258"/>
            <ac:picMk id="33" creationId="{915B5014-A7EC-4BA6-9C83-8840CF81DB28}"/>
          </ac:picMkLst>
        </pc:picChg>
        <pc:picChg chg="add">
          <ac:chgData name="Dancan Ngetich" userId="S::dancan.ngetich@thejitu.com::ddd520a6-bd77-4562-b20e-2ee3db93c809" providerId="AD" clId="Web-{42D6B034-A18A-BD8E-D09B-AEA488414814}" dt="2021-11-09T13:35:39.896" v="15"/>
          <ac:picMkLst>
            <pc:docMk/>
            <pc:sldMk cId="1395083426" sldId="258"/>
            <ac:picMk id="35" creationId="{022C43AB-86D7-420D-8AD7-DC0A15FDD0AF}"/>
          </ac:picMkLst>
        </pc:picChg>
      </pc:sldChg>
      <pc:sldChg chg="modSp new">
        <pc:chgData name="Dancan Ngetich" userId="S::dancan.ngetich@thejitu.com::ddd520a6-bd77-4562-b20e-2ee3db93c809" providerId="AD" clId="Web-{42D6B034-A18A-BD8E-D09B-AEA488414814}" dt="2021-11-09T13:46:56.129" v="76" actId="20577"/>
        <pc:sldMkLst>
          <pc:docMk/>
          <pc:sldMk cId="1445899193" sldId="259"/>
        </pc:sldMkLst>
        <pc:spChg chg="mod">
          <ac:chgData name="Dancan Ngetich" userId="S::dancan.ngetich@thejitu.com::ddd520a6-bd77-4562-b20e-2ee3db93c809" providerId="AD" clId="Web-{42D6B034-A18A-BD8E-D09B-AEA488414814}" dt="2021-11-09T13:42:07.858" v="40" actId="14100"/>
          <ac:spMkLst>
            <pc:docMk/>
            <pc:sldMk cId="1445899193" sldId="259"/>
            <ac:spMk id="2" creationId="{A4BC0899-D30F-47B4-B410-B9168AEF65C5}"/>
          </ac:spMkLst>
        </pc:spChg>
        <pc:spChg chg="mod">
          <ac:chgData name="Dancan Ngetich" userId="S::dancan.ngetich@thejitu.com::ddd520a6-bd77-4562-b20e-2ee3db93c809" providerId="AD" clId="Web-{42D6B034-A18A-BD8E-D09B-AEA488414814}" dt="2021-11-09T13:46:56.129" v="76" actId="20577"/>
          <ac:spMkLst>
            <pc:docMk/>
            <pc:sldMk cId="1445899193" sldId="259"/>
            <ac:spMk id="3" creationId="{DA6F16B0-3926-4A5E-B3E5-FFFFE086C5CE}"/>
          </ac:spMkLst>
        </pc:spChg>
      </pc:sldChg>
      <pc:sldChg chg="modSp new">
        <pc:chgData name="Dancan Ngetich" userId="S::dancan.ngetich@thejitu.com::ddd520a6-bd77-4562-b20e-2ee3db93c809" providerId="AD" clId="Web-{42D6B034-A18A-BD8E-D09B-AEA488414814}" dt="2021-11-09T13:49:42.523" v="102" actId="20577"/>
        <pc:sldMkLst>
          <pc:docMk/>
          <pc:sldMk cId="844401967" sldId="260"/>
        </pc:sldMkLst>
        <pc:spChg chg="mod">
          <ac:chgData name="Dancan Ngetich" userId="S::dancan.ngetich@thejitu.com::ddd520a6-bd77-4562-b20e-2ee3db93c809" providerId="AD" clId="Web-{42D6B034-A18A-BD8E-D09B-AEA488414814}" dt="2021-11-09T13:49:10.116" v="100" actId="20577"/>
          <ac:spMkLst>
            <pc:docMk/>
            <pc:sldMk cId="844401967" sldId="260"/>
            <ac:spMk id="2" creationId="{A33056B8-07F1-46BC-9857-C9F6DF5E7480}"/>
          </ac:spMkLst>
        </pc:spChg>
        <pc:spChg chg="mod">
          <ac:chgData name="Dancan Ngetich" userId="S::dancan.ngetich@thejitu.com::ddd520a6-bd77-4562-b20e-2ee3db93c809" providerId="AD" clId="Web-{42D6B034-A18A-BD8E-D09B-AEA488414814}" dt="2021-11-09T13:49:42.523" v="102" actId="20577"/>
          <ac:spMkLst>
            <pc:docMk/>
            <pc:sldMk cId="844401967" sldId="260"/>
            <ac:spMk id="3" creationId="{943A1B45-CA3B-473F-909F-29884EA90C6F}"/>
          </ac:spMkLst>
        </pc:spChg>
      </pc:sldChg>
      <pc:sldChg chg="modSp new">
        <pc:chgData name="Dancan Ngetich" userId="S::dancan.ngetich@thejitu.com::ddd520a6-bd77-4562-b20e-2ee3db93c809" providerId="AD" clId="Web-{42D6B034-A18A-BD8E-D09B-AEA488414814}" dt="2021-11-09T13:51:11.369" v="113" actId="20577"/>
        <pc:sldMkLst>
          <pc:docMk/>
          <pc:sldMk cId="3246732445" sldId="261"/>
        </pc:sldMkLst>
        <pc:spChg chg="mod">
          <ac:chgData name="Dancan Ngetich" userId="S::dancan.ngetich@thejitu.com::ddd520a6-bd77-4562-b20e-2ee3db93c809" providerId="AD" clId="Web-{42D6B034-A18A-BD8E-D09B-AEA488414814}" dt="2021-11-09T13:49:53.008" v="110" actId="20577"/>
          <ac:spMkLst>
            <pc:docMk/>
            <pc:sldMk cId="3246732445" sldId="261"/>
            <ac:spMk id="2" creationId="{0A9BC3FC-2606-4C15-9E02-6FAD7BDF2AEB}"/>
          </ac:spMkLst>
        </pc:spChg>
        <pc:spChg chg="mod">
          <ac:chgData name="Dancan Ngetich" userId="S::dancan.ngetich@thejitu.com::ddd520a6-bd77-4562-b20e-2ee3db93c809" providerId="AD" clId="Web-{42D6B034-A18A-BD8E-D09B-AEA488414814}" dt="2021-11-09T13:51:11.369" v="113" actId="20577"/>
          <ac:spMkLst>
            <pc:docMk/>
            <pc:sldMk cId="3246732445" sldId="261"/>
            <ac:spMk id="3" creationId="{8B64C638-6766-4336-8D47-E0C00E15A624}"/>
          </ac:spMkLst>
        </pc:spChg>
      </pc:sldChg>
      <pc:sldChg chg="modSp new">
        <pc:chgData name="Dancan Ngetich" userId="S::dancan.ngetich@thejitu.com::ddd520a6-bd77-4562-b20e-2ee3db93c809" providerId="AD" clId="Web-{42D6B034-A18A-BD8E-D09B-AEA488414814}" dt="2021-11-09T13:52:02.932" v="136" actId="20577"/>
        <pc:sldMkLst>
          <pc:docMk/>
          <pc:sldMk cId="1117106190" sldId="262"/>
        </pc:sldMkLst>
        <pc:spChg chg="mod">
          <ac:chgData name="Dancan Ngetich" userId="S::dancan.ngetich@thejitu.com::ddd520a6-bd77-4562-b20e-2ee3db93c809" providerId="AD" clId="Web-{42D6B034-A18A-BD8E-D09B-AEA488414814}" dt="2021-11-09T13:51:26.244" v="132" actId="20577"/>
          <ac:spMkLst>
            <pc:docMk/>
            <pc:sldMk cId="1117106190" sldId="262"/>
            <ac:spMk id="2" creationId="{62E0D767-D5A5-4CFF-B559-A4E497EF2691}"/>
          </ac:spMkLst>
        </pc:spChg>
        <pc:spChg chg="mod">
          <ac:chgData name="Dancan Ngetich" userId="S::dancan.ngetich@thejitu.com::ddd520a6-bd77-4562-b20e-2ee3db93c809" providerId="AD" clId="Web-{42D6B034-A18A-BD8E-D09B-AEA488414814}" dt="2021-11-09T13:52:02.932" v="136" actId="20577"/>
          <ac:spMkLst>
            <pc:docMk/>
            <pc:sldMk cId="1117106190" sldId="262"/>
            <ac:spMk id="3" creationId="{A492A397-7DDA-46B9-B731-33E2929A448B}"/>
          </ac:spMkLst>
        </pc:spChg>
      </pc:sldChg>
      <pc:sldChg chg="modSp new">
        <pc:chgData name="Dancan Ngetich" userId="S::dancan.ngetich@thejitu.com::ddd520a6-bd77-4562-b20e-2ee3db93c809" providerId="AD" clId="Web-{42D6B034-A18A-BD8E-D09B-AEA488414814}" dt="2021-11-09T13:53:13.512" v="154" actId="20577"/>
        <pc:sldMkLst>
          <pc:docMk/>
          <pc:sldMk cId="807413451" sldId="263"/>
        </pc:sldMkLst>
        <pc:spChg chg="mod">
          <ac:chgData name="Dancan Ngetich" userId="S::dancan.ngetich@thejitu.com::ddd520a6-bd77-4562-b20e-2ee3db93c809" providerId="AD" clId="Web-{42D6B034-A18A-BD8E-D09B-AEA488414814}" dt="2021-11-09T13:53:04.152" v="151" actId="20577"/>
          <ac:spMkLst>
            <pc:docMk/>
            <pc:sldMk cId="807413451" sldId="263"/>
            <ac:spMk id="2" creationId="{2ED51AC1-A0DC-44A6-B222-66F2D77C170E}"/>
          </ac:spMkLst>
        </pc:spChg>
        <pc:spChg chg="mod">
          <ac:chgData name="Dancan Ngetich" userId="S::dancan.ngetich@thejitu.com::ddd520a6-bd77-4562-b20e-2ee3db93c809" providerId="AD" clId="Web-{42D6B034-A18A-BD8E-D09B-AEA488414814}" dt="2021-11-09T13:53:13.512" v="154" actId="20577"/>
          <ac:spMkLst>
            <pc:docMk/>
            <pc:sldMk cId="807413451" sldId="263"/>
            <ac:spMk id="3" creationId="{043C513F-D3DA-419F-BF7A-75A33BA358EC}"/>
          </ac:spMkLst>
        </pc:spChg>
      </pc:sldChg>
      <pc:sldChg chg="modSp new">
        <pc:chgData name="Dancan Ngetich" userId="S::dancan.ngetich@thejitu.com::ddd520a6-bd77-4562-b20e-2ee3db93c809" providerId="AD" clId="Web-{42D6B034-A18A-BD8E-D09B-AEA488414814}" dt="2021-11-09T13:53:51.138" v="166" actId="20577"/>
        <pc:sldMkLst>
          <pc:docMk/>
          <pc:sldMk cId="249875459" sldId="264"/>
        </pc:sldMkLst>
        <pc:spChg chg="mod">
          <ac:chgData name="Dancan Ngetich" userId="S::dancan.ngetich@thejitu.com::ddd520a6-bd77-4562-b20e-2ee3db93c809" providerId="AD" clId="Web-{42D6B034-A18A-BD8E-D09B-AEA488414814}" dt="2021-11-09T13:53:44.544" v="162" actId="20577"/>
          <ac:spMkLst>
            <pc:docMk/>
            <pc:sldMk cId="249875459" sldId="264"/>
            <ac:spMk id="2" creationId="{8ADC4498-DE73-40E2-8D20-BC17201FCB55}"/>
          </ac:spMkLst>
        </pc:spChg>
        <pc:spChg chg="mod">
          <ac:chgData name="Dancan Ngetich" userId="S::dancan.ngetich@thejitu.com::ddd520a6-bd77-4562-b20e-2ee3db93c809" providerId="AD" clId="Web-{42D6B034-A18A-BD8E-D09B-AEA488414814}" dt="2021-11-09T13:53:51.138" v="166" actId="20577"/>
          <ac:spMkLst>
            <pc:docMk/>
            <pc:sldMk cId="249875459" sldId="264"/>
            <ac:spMk id="3" creationId="{ACDAD3A4-5F69-44F7-89D4-BB224E7CC1A6}"/>
          </ac:spMkLst>
        </pc:spChg>
      </pc:sldChg>
      <pc:sldChg chg="modSp new">
        <pc:chgData name="Dancan Ngetich" userId="S::dancan.ngetich@thejitu.com::ddd520a6-bd77-4562-b20e-2ee3db93c809" providerId="AD" clId="Web-{42D6B034-A18A-BD8E-D09B-AEA488414814}" dt="2021-11-09T13:56:21.828" v="217" actId="20577"/>
        <pc:sldMkLst>
          <pc:docMk/>
          <pc:sldMk cId="3937897331" sldId="265"/>
        </pc:sldMkLst>
        <pc:spChg chg="mod">
          <ac:chgData name="Dancan Ngetich" userId="S::dancan.ngetich@thejitu.com::ddd520a6-bd77-4562-b20e-2ee3db93c809" providerId="AD" clId="Web-{42D6B034-A18A-BD8E-D09B-AEA488414814}" dt="2021-11-09T13:54:08.638" v="179" actId="20577"/>
          <ac:spMkLst>
            <pc:docMk/>
            <pc:sldMk cId="3937897331" sldId="265"/>
            <ac:spMk id="2" creationId="{DCF1D617-98F6-4F3A-84D6-7EF352B3BA5D}"/>
          </ac:spMkLst>
        </pc:spChg>
        <pc:spChg chg="mod">
          <ac:chgData name="Dancan Ngetich" userId="S::dancan.ngetich@thejitu.com::ddd520a6-bd77-4562-b20e-2ee3db93c809" providerId="AD" clId="Web-{42D6B034-A18A-BD8E-D09B-AEA488414814}" dt="2021-11-09T13:56:21.828" v="217" actId="20577"/>
          <ac:spMkLst>
            <pc:docMk/>
            <pc:sldMk cId="3937897331" sldId="265"/>
            <ac:spMk id="3" creationId="{95933CB5-90E7-4A3D-B2EC-C11792171902}"/>
          </ac:spMkLst>
        </pc:spChg>
      </pc:sldChg>
      <pc:sldChg chg="modSp new">
        <pc:chgData name="Dancan Ngetich" userId="S::dancan.ngetich@thejitu.com::ddd520a6-bd77-4562-b20e-2ee3db93c809" providerId="AD" clId="Web-{42D6B034-A18A-BD8E-D09B-AEA488414814}" dt="2021-11-09T13:59:51.864" v="221" actId="20577"/>
        <pc:sldMkLst>
          <pc:docMk/>
          <pc:sldMk cId="1197676272" sldId="266"/>
        </pc:sldMkLst>
        <pc:spChg chg="mod">
          <ac:chgData name="Dancan Ngetich" userId="S::dancan.ngetich@thejitu.com::ddd520a6-bd77-4562-b20e-2ee3db93c809" providerId="AD" clId="Web-{42D6B034-A18A-BD8E-D09B-AEA488414814}" dt="2021-11-09T13:59:51.801" v="219" actId="20577"/>
          <ac:spMkLst>
            <pc:docMk/>
            <pc:sldMk cId="1197676272" sldId="266"/>
            <ac:spMk id="2" creationId="{1DDCD363-6770-417F-82F4-41D0F0708CCA}"/>
          </ac:spMkLst>
        </pc:spChg>
        <pc:spChg chg="mod">
          <ac:chgData name="Dancan Ngetich" userId="S::dancan.ngetich@thejitu.com::ddd520a6-bd77-4562-b20e-2ee3db93c809" providerId="AD" clId="Web-{42D6B034-A18A-BD8E-D09B-AEA488414814}" dt="2021-11-09T13:59:51.864" v="221" actId="20577"/>
          <ac:spMkLst>
            <pc:docMk/>
            <pc:sldMk cId="1197676272" sldId="266"/>
            <ac:spMk id="3" creationId="{17824AC1-7D35-436C-A028-C1B431CC15D5}"/>
          </ac:spMkLst>
        </pc:spChg>
      </pc:sldChg>
    </pc:docChg>
  </pc:docChgLst>
  <pc:docChgLst>
    <pc:chgData name="Dancan Ngetich" userId="S::dancan.ngetich@thejitu.com::ddd520a6-bd77-4562-b20e-2ee3db93c809" providerId="AD" clId="Web-{5934ACBA-6E7D-4AE8-BCD6-0FA4248C3DAD}"/>
    <pc:docChg chg="addSld modSld addMainMaster delMainMaster">
      <pc:chgData name="Dancan Ngetich" userId="S::dancan.ngetich@thejitu.com::ddd520a6-bd77-4562-b20e-2ee3db93c809" providerId="AD" clId="Web-{5934ACBA-6E7D-4AE8-BCD6-0FA4248C3DAD}" dt="2021-11-09T13:04:27.840" v="138"/>
      <pc:docMkLst>
        <pc:docMk/>
      </pc:docMkLst>
      <pc:sldChg chg="modSp mod modClrScheme chgLayout">
        <pc:chgData name="Dancan Ngetich" userId="S::dancan.ngetich@thejitu.com::ddd520a6-bd77-4562-b20e-2ee3db93c809" providerId="AD" clId="Web-{5934ACBA-6E7D-4AE8-BCD6-0FA4248C3DAD}" dt="2021-11-09T13:04:27.840" v="138"/>
        <pc:sldMkLst>
          <pc:docMk/>
          <pc:sldMk cId="109857222" sldId="256"/>
        </pc:sldMkLst>
        <pc:spChg chg="mod ord">
          <ac:chgData name="Dancan Ngetich" userId="S::dancan.ngetich@thejitu.com::ddd520a6-bd77-4562-b20e-2ee3db93c809" providerId="AD" clId="Web-{5934ACBA-6E7D-4AE8-BCD6-0FA4248C3DAD}" dt="2021-11-09T13:04:27.840" v="138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Dancan Ngetich" userId="S::dancan.ngetich@thejitu.com::ddd520a6-bd77-4562-b20e-2ee3db93c809" providerId="AD" clId="Web-{5934ACBA-6E7D-4AE8-BCD6-0FA4248C3DAD}" dt="2021-11-09T13:04:27.840" v="138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 modClrScheme chgLayout">
        <pc:chgData name="Dancan Ngetich" userId="S::dancan.ngetich@thejitu.com::ddd520a6-bd77-4562-b20e-2ee3db93c809" providerId="AD" clId="Web-{5934ACBA-6E7D-4AE8-BCD6-0FA4248C3DAD}" dt="2021-11-09T13:04:27.840" v="138"/>
        <pc:sldMkLst>
          <pc:docMk/>
          <pc:sldMk cId="2897351225" sldId="257"/>
        </pc:sldMkLst>
        <pc:spChg chg="mod ord">
          <ac:chgData name="Dancan Ngetich" userId="S::dancan.ngetich@thejitu.com::ddd520a6-bd77-4562-b20e-2ee3db93c809" providerId="AD" clId="Web-{5934ACBA-6E7D-4AE8-BCD6-0FA4248C3DAD}" dt="2021-11-09T13:04:27.840" v="138"/>
          <ac:spMkLst>
            <pc:docMk/>
            <pc:sldMk cId="2897351225" sldId="257"/>
            <ac:spMk id="2" creationId="{4D26B83F-81CD-40EA-8D4B-A56BBBE6DF3C}"/>
          </ac:spMkLst>
        </pc:spChg>
        <pc:spChg chg="mod ord">
          <ac:chgData name="Dancan Ngetich" userId="S::dancan.ngetich@thejitu.com::ddd520a6-bd77-4562-b20e-2ee3db93c809" providerId="AD" clId="Web-{5934ACBA-6E7D-4AE8-BCD6-0FA4248C3DAD}" dt="2021-11-09T13:04:27.840" v="138"/>
          <ac:spMkLst>
            <pc:docMk/>
            <pc:sldMk cId="2897351225" sldId="257"/>
            <ac:spMk id="3" creationId="{077CF6FB-B5D3-47FD-9678-DAC43DC72C44}"/>
          </ac:spMkLst>
        </pc:spChg>
      </pc:sldChg>
      <pc:sldMasterChg chg="del delSldLayout">
        <pc:chgData name="Dancan Ngetich" userId="S::dancan.ngetich@thejitu.com::ddd520a6-bd77-4562-b20e-2ee3db93c809" providerId="AD" clId="Web-{5934ACBA-6E7D-4AE8-BCD6-0FA4248C3DAD}" dt="2021-11-09T11:29:46.569" v="134"/>
        <pc:sldMasterMkLst>
          <pc:docMk/>
          <pc:sldMasterMk cId="2460954070" sldId="2147483660"/>
        </pc:sldMasterMkLst>
        <pc:sldLayoutChg chg="del">
          <pc:chgData name="Dancan Ngetich" userId="S::dancan.ngetich@thejitu.com::ddd520a6-bd77-4562-b20e-2ee3db93c809" providerId="AD" clId="Web-{5934ACBA-6E7D-4AE8-BCD6-0FA4248C3DAD}" dt="2021-11-09T11:29:46.569" v="134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Dancan Ngetich" userId="S::dancan.ngetich@thejitu.com::ddd520a6-bd77-4562-b20e-2ee3db93c809" providerId="AD" clId="Web-{5934ACBA-6E7D-4AE8-BCD6-0FA4248C3DAD}" dt="2021-11-09T11:29:46.569" v="134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Dancan Ngetich" userId="S::dancan.ngetich@thejitu.com::ddd520a6-bd77-4562-b20e-2ee3db93c809" providerId="AD" clId="Web-{5934ACBA-6E7D-4AE8-BCD6-0FA4248C3DAD}" dt="2021-11-09T11:29:46.569" v="134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Dancan Ngetich" userId="S::dancan.ngetich@thejitu.com::ddd520a6-bd77-4562-b20e-2ee3db93c809" providerId="AD" clId="Web-{5934ACBA-6E7D-4AE8-BCD6-0FA4248C3DAD}" dt="2021-11-09T11:29:46.569" v="134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Dancan Ngetich" userId="S::dancan.ngetich@thejitu.com::ddd520a6-bd77-4562-b20e-2ee3db93c809" providerId="AD" clId="Web-{5934ACBA-6E7D-4AE8-BCD6-0FA4248C3DAD}" dt="2021-11-09T11:29:46.569" v="134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Dancan Ngetich" userId="S::dancan.ngetich@thejitu.com::ddd520a6-bd77-4562-b20e-2ee3db93c809" providerId="AD" clId="Web-{5934ACBA-6E7D-4AE8-BCD6-0FA4248C3DAD}" dt="2021-11-09T11:29:46.569" v="134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Dancan Ngetich" userId="S::dancan.ngetich@thejitu.com::ddd520a6-bd77-4562-b20e-2ee3db93c809" providerId="AD" clId="Web-{5934ACBA-6E7D-4AE8-BCD6-0FA4248C3DAD}" dt="2021-11-09T11:29:46.569" v="134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Dancan Ngetich" userId="S::dancan.ngetich@thejitu.com::ddd520a6-bd77-4562-b20e-2ee3db93c809" providerId="AD" clId="Web-{5934ACBA-6E7D-4AE8-BCD6-0FA4248C3DAD}" dt="2021-11-09T11:29:46.569" v="134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Dancan Ngetich" userId="S::dancan.ngetich@thejitu.com::ddd520a6-bd77-4562-b20e-2ee3db93c809" providerId="AD" clId="Web-{5934ACBA-6E7D-4AE8-BCD6-0FA4248C3DAD}" dt="2021-11-09T11:29:46.569" v="134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Dancan Ngetich" userId="S::dancan.ngetich@thejitu.com::ddd520a6-bd77-4562-b20e-2ee3db93c809" providerId="AD" clId="Web-{5934ACBA-6E7D-4AE8-BCD6-0FA4248C3DAD}" dt="2021-11-09T11:29:46.569" v="134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Dancan Ngetich" userId="S::dancan.ngetich@thejitu.com::ddd520a6-bd77-4562-b20e-2ee3db93c809" providerId="AD" clId="Web-{5934ACBA-6E7D-4AE8-BCD6-0FA4248C3DAD}" dt="2021-11-09T11:29:46.569" v="13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Dancan Ngetich" userId="S::dancan.ngetich@thejitu.com::ddd520a6-bd77-4562-b20e-2ee3db93c809" providerId="AD" clId="Web-{5934ACBA-6E7D-4AE8-BCD6-0FA4248C3DAD}" dt="2021-11-09T11:30:14.023" v="135"/>
        <pc:sldMasterMkLst>
          <pc:docMk/>
          <pc:sldMasterMk cId="3003678819" sldId="2147483672"/>
        </pc:sldMasterMkLst>
        <pc:sldLayoutChg chg="add del mod replId">
          <pc:chgData name="Dancan Ngetich" userId="S::dancan.ngetich@thejitu.com::ddd520a6-bd77-4562-b20e-2ee3db93c809" providerId="AD" clId="Web-{5934ACBA-6E7D-4AE8-BCD6-0FA4248C3DAD}" dt="2021-11-09T11:30:14.023" v="135"/>
          <pc:sldLayoutMkLst>
            <pc:docMk/>
            <pc:sldMasterMk cId="3003678819" sldId="2147483672"/>
            <pc:sldLayoutMk cId="391278181" sldId="2147483673"/>
          </pc:sldLayoutMkLst>
        </pc:sldLayoutChg>
        <pc:sldLayoutChg chg="add del mod replId">
          <pc:chgData name="Dancan Ngetich" userId="S::dancan.ngetich@thejitu.com::ddd520a6-bd77-4562-b20e-2ee3db93c809" providerId="AD" clId="Web-{5934ACBA-6E7D-4AE8-BCD6-0FA4248C3DAD}" dt="2021-11-09T11:30:14.023" v="135"/>
          <pc:sldLayoutMkLst>
            <pc:docMk/>
            <pc:sldMasterMk cId="3003678819" sldId="2147483672"/>
            <pc:sldLayoutMk cId="1564321036" sldId="2147483674"/>
          </pc:sldLayoutMkLst>
        </pc:sldLayoutChg>
        <pc:sldLayoutChg chg="add del mod replId">
          <pc:chgData name="Dancan Ngetich" userId="S::dancan.ngetich@thejitu.com::ddd520a6-bd77-4562-b20e-2ee3db93c809" providerId="AD" clId="Web-{5934ACBA-6E7D-4AE8-BCD6-0FA4248C3DAD}" dt="2021-11-09T11:30:14.023" v="135"/>
          <pc:sldLayoutMkLst>
            <pc:docMk/>
            <pc:sldMasterMk cId="3003678819" sldId="2147483672"/>
            <pc:sldLayoutMk cId="625837450" sldId="2147483675"/>
          </pc:sldLayoutMkLst>
        </pc:sldLayoutChg>
        <pc:sldLayoutChg chg="add del mod replId">
          <pc:chgData name="Dancan Ngetich" userId="S::dancan.ngetich@thejitu.com::ddd520a6-bd77-4562-b20e-2ee3db93c809" providerId="AD" clId="Web-{5934ACBA-6E7D-4AE8-BCD6-0FA4248C3DAD}" dt="2021-11-09T11:30:14.023" v="135"/>
          <pc:sldLayoutMkLst>
            <pc:docMk/>
            <pc:sldMasterMk cId="3003678819" sldId="2147483672"/>
            <pc:sldLayoutMk cId="1551986875" sldId="2147483676"/>
          </pc:sldLayoutMkLst>
        </pc:sldLayoutChg>
        <pc:sldLayoutChg chg="add del mod replId">
          <pc:chgData name="Dancan Ngetich" userId="S::dancan.ngetich@thejitu.com::ddd520a6-bd77-4562-b20e-2ee3db93c809" providerId="AD" clId="Web-{5934ACBA-6E7D-4AE8-BCD6-0FA4248C3DAD}" dt="2021-11-09T11:30:14.023" v="135"/>
          <pc:sldLayoutMkLst>
            <pc:docMk/>
            <pc:sldMasterMk cId="3003678819" sldId="2147483672"/>
            <pc:sldLayoutMk cId="2054044159" sldId="2147483677"/>
          </pc:sldLayoutMkLst>
        </pc:sldLayoutChg>
        <pc:sldLayoutChg chg="add del mod replId">
          <pc:chgData name="Dancan Ngetich" userId="S::dancan.ngetich@thejitu.com::ddd520a6-bd77-4562-b20e-2ee3db93c809" providerId="AD" clId="Web-{5934ACBA-6E7D-4AE8-BCD6-0FA4248C3DAD}" dt="2021-11-09T11:30:14.023" v="135"/>
          <pc:sldLayoutMkLst>
            <pc:docMk/>
            <pc:sldMasterMk cId="3003678819" sldId="2147483672"/>
            <pc:sldLayoutMk cId="3923302783" sldId="2147483678"/>
          </pc:sldLayoutMkLst>
        </pc:sldLayoutChg>
        <pc:sldLayoutChg chg="add del mod replId">
          <pc:chgData name="Dancan Ngetich" userId="S::dancan.ngetich@thejitu.com::ddd520a6-bd77-4562-b20e-2ee3db93c809" providerId="AD" clId="Web-{5934ACBA-6E7D-4AE8-BCD6-0FA4248C3DAD}" dt="2021-11-09T11:30:14.023" v="135"/>
          <pc:sldLayoutMkLst>
            <pc:docMk/>
            <pc:sldMasterMk cId="3003678819" sldId="2147483672"/>
            <pc:sldLayoutMk cId="25488102" sldId="2147483679"/>
          </pc:sldLayoutMkLst>
        </pc:sldLayoutChg>
        <pc:sldLayoutChg chg="add del mod replId">
          <pc:chgData name="Dancan Ngetich" userId="S::dancan.ngetich@thejitu.com::ddd520a6-bd77-4562-b20e-2ee3db93c809" providerId="AD" clId="Web-{5934ACBA-6E7D-4AE8-BCD6-0FA4248C3DAD}" dt="2021-11-09T11:30:14.023" v="135"/>
          <pc:sldLayoutMkLst>
            <pc:docMk/>
            <pc:sldMasterMk cId="3003678819" sldId="2147483672"/>
            <pc:sldLayoutMk cId="1593447721" sldId="2147483680"/>
          </pc:sldLayoutMkLst>
        </pc:sldLayoutChg>
        <pc:sldLayoutChg chg="add del mod replId">
          <pc:chgData name="Dancan Ngetich" userId="S::dancan.ngetich@thejitu.com::ddd520a6-bd77-4562-b20e-2ee3db93c809" providerId="AD" clId="Web-{5934ACBA-6E7D-4AE8-BCD6-0FA4248C3DAD}" dt="2021-11-09T11:30:14.023" v="135"/>
          <pc:sldLayoutMkLst>
            <pc:docMk/>
            <pc:sldMasterMk cId="3003678819" sldId="2147483672"/>
            <pc:sldLayoutMk cId="3174685009" sldId="2147483681"/>
          </pc:sldLayoutMkLst>
        </pc:sldLayoutChg>
        <pc:sldLayoutChg chg="add del mod replId">
          <pc:chgData name="Dancan Ngetich" userId="S::dancan.ngetich@thejitu.com::ddd520a6-bd77-4562-b20e-2ee3db93c809" providerId="AD" clId="Web-{5934ACBA-6E7D-4AE8-BCD6-0FA4248C3DAD}" dt="2021-11-09T11:30:14.023" v="135"/>
          <pc:sldLayoutMkLst>
            <pc:docMk/>
            <pc:sldMasterMk cId="3003678819" sldId="2147483672"/>
            <pc:sldLayoutMk cId="2522668197" sldId="2147483682"/>
          </pc:sldLayoutMkLst>
        </pc:sldLayoutChg>
        <pc:sldLayoutChg chg="add del mod replId">
          <pc:chgData name="Dancan Ngetich" userId="S::dancan.ngetich@thejitu.com::ddd520a6-bd77-4562-b20e-2ee3db93c809" providerId="AD" clId="Web-{5934ACBA-6E7D-4AE8-BCD6-0FA4248C3DAD}" dt="2021-11-09T11:30:14.023" v="135"/>
          <pc:sldLayoutMkLst>
            <pc:docMk/>
            <pc:sldMasterMk cId="3003678819" sldId="2147483672"/>
            <pc:sldLayoutMk cId="2362211481" sldId="2147483683"/>
          </pc:sldLayoutMkLst>
        </pc:sldLayoutChg>
      </pc:sldMasterChg>
      <pc:sldMasterChg chg="add del addSldLayout delSldLayout modSldLayout">
        <pc:chgData name="Dancan Ngetich" userId="S::dancan.ngetich@thejitu.com::ddd520a6-bd77-4562-b20e-2ee3db93c809" providerId="AD" clId="Web-{5934ACBA-6E7D-4AE8-BCD6-0FA4248C3DAD}" dt="2021-11-09T11:30:24.633" v="136"/>
        <pc:sldMasterMkLst>
          <pc:docMk/>
          <pc:sldMasterMk cId="1041872176" sldId="2147483684"/>
        </pc:sldMasterMkLst>
        <pc:sldLayoutChg chg="add del mod replId">
          <pc:chgData name="Dancan Ngetich" userId="S::dancan.ngetich@thejitu.com::ddd520a6-bd77-4562-b20e-2ee3db93c809" providerId="AD" clId="Web-{5934ACBA-6E7D-4AE8-BCD6-0FA4248C3DAD}" dt="2021-11-09T11:30:24.633" v="136"/>
          <pc:sldLayoutMkLst>
            <pc:docMk/>
            <pc:sldMasterMk cId="1041872176" sldId="2147483684"/>
            <pc:sldLayoutMk cId="4258590606" sldId="2147483685"/>
          </pc:sldLayoutMkLst>
        </pc:sldLayoutChg>
        <pc:sldLayoutChg chg="add del mod replId">
          <pc:chgData name="Dancan Ngetich" userId="S::dancan.ngetich@thejitu.com::ddd520a6-bd77-4562-b20e-2ee3db93c809" providerId="AD" clId="Web-{5934ACBA-6E7D-4AE8-BCD6-0FA4248C3DAD}" dt="2021-11-09T11:30:24.633" v="136"/>
          <pc:sldLayoutMkLst>
            <pc:docMk/>
            <pc:sldMasterMk cId="1041872176" sldId="2147483684"/>
            <pc:sldLayoutMk cId="1097477460" sldId="2147483686"/>
          </pc:sldLayoutMkLst>
        </pc:sldLayoutChg>
        <pc:sldLayoutChg chg="add del mod replId">
          <pc:chgData name="Dancan Ngetich" userId="S::dancan.ngetich@thejitu.com::ddd520a6-bd77-4562-b20e-2ee3db93c809" providerId="AD" clId="Web-{5934ACBA-6E7D-4AE8-BCD6-0FA4248C3DAD}" dt="2021-11-09T11:30:24.633" v="136"/>
          <pc:sldLayoutMkLst>
            <pc:docMk/>
            <pc:sldMasterMk cId="1041872176" sldId="2147483684"/>
            <pc:sldLayoutMk cId="2461030951" sldId="2147483687"/>
          </pc:sldLayoutMkLst>
        </pc:sldLayoutChg>
        <pc:sldLayoutChg chg="add del mod replId">
          <pc:chgData name="Dancan Ngetich" userId="S::dancan.ngetich@thejitu.com::ddd520a6-bd77-4562-b20e-2ee3db93c809" providerId="AD" clId="Web-{5934ACBA-6E7D-4AE8-BCD6-0FA4248C3DAD}" dt="2021-11-09T11:30:24.633" v="136"/>
          <pc:sldLayoutMkLst>
            <pc:docMk/>
            <pc:sldMasterMk cId="1041872176" sldId="2147483684"/>
            <pc:sldLayoutMk cId="156945279" sldId="2147483688"/>
          </pc:sldLayoutMkLst>
        </pc:sldLayoutChg>
        <pc:sldLayoutChg chg="add del mod replId">
          <pc:chgData name="Dancan Ngetich" userId="S::dancan.ngetich@thejitu.com::ddd520a6-bd77-4562-b20e-2ee3db93c809" providerId="AD" clId="Web-{5934ACBA-6E7D-4AE8-BCD6-0FA4248C3DAD}" dt="2021-11-09T11:30:24.633" v="136"/>
          <pc:sldLayoutMkLst>
            <pc:docMk/>
            <pc:sldMasterMk cId="1041872176" sldId="2147483684"/>
            <pc:sldLayoutMk cId="3953154057" sldId="2147483689"/>
          </pc:sldLayoutMkLst>
        </pc:sldLayoutChg>
        <pc:sldLayoutChg chg="add del mod replId">
          <pc:chgData name="Dancan Ngetich" userId="S::dancan.ngetich@thejitu.com::ddd520a6-bd77-4562-b20e-2ee3db93c809" providerId="AD" clId="Web-{5934ACBA-6E7D-4AE8-BCD6-0FA4248C3DAD}" dt="2021-11-09T11:30:24.633" v="136"/>
          <pc:sldLayoutMkLst>
            <pc:docMk/>
            <pc:sldMasterMk cId="1041872176" sldId="2147483684"/>
            <pc:sldLayoutMk cId="4200660553" sldId="2147483690"/>
          </pc:sldLayoutMkLst>
        </pc:sldLayoutChg>
        <pc:sldLayoutChg chg="add del mod replId">
          <pc:chgData name="Dancan Ngetich" userId="S::dancan.ngetich@thejitu.com::ddd520a6-bd77-4562-b20e-2ee3db93c809" providerId="AD" clId="Web-{5934ACBA-6E7D-4AE8-BCD6-0FA4248C3DAD}" dt="2021-11-09T11:30:24.633" v="136"/>
          <pc:sldLayoutMkLst>
            <pc:docMk/>
            <pc:sldMasterMk cId="1041872176" sldId="2147483684"/>
            <pc:sldLayoutMk cId="2464006623" sldId="2147483691"/>
          </pc:sldLayoutMkLst>
        </pc:sldLayoutChg>
        <pc:sldLayoutChg chg="add del mod replId">
          <pc:chgData name="Dancan Ngetich" userId="S::dancan.ngetich@thejitu.com::ddd520a6-bd77-4562-b20e-2ee3db93c809" providerId="AD" clId="Web-{5934ACBA-6E7D-4AE8-BCD6-0FA4248C3DAD}" dt="2021-11-09T11:30:24.633" v="136"/>
          <pc:sldLayoutMkLst>
            <pc:docMk/>
            <pc:sldMasterMk cId="1041872176" sldId="2147483684"/>
            <pc:sldLayoutMk cId="1777442343" sldId="2147483692"/>
          </pc:sldLayoutMkLst>
        </pc:sldLayoutChg>
        <pc:sldLayoutChg chg="add del mod replId">
          <pc:chgData name="Dancan Ngetich" userId="S::dancan.ngetich@thejitu.com::ddd520a6-bd77-4562-b20e-2ee3db93c809" providerId="AD" clId="Web-{5934ACBA-6E7D-4AE8-BCD6-0FA4248C3DAD}" dt="2021-11-09T11:30:24.633" v="136"/>
          <pc:sldLayoutMkLst>
            <pc:docMk/>
            <pc:sldMasterMk cId="1041872176" sldId="2147483684"/>
            <pc:sldLayoutMk cId="3395830094" sldId="2147483693"/>
          </pc:sldLayoutMkLst>
        </pc:sldLayoutChg>
        <pc:sldLayoutChg chg="add del mod replId">
          <pc:chgData name="Dancan Ngetich" userId="S::dancan.ngetich@thejitu.com::ddd520a6-bd77-4562-b20e-2ee3db93c809" providerId="AD" clId="Web-{5934ACBA-6E7D-4AE8-BCD6-0FA4248C3DAD}" dt="2021-11-09T11:30:24.633" v="136"/>
          <pc:sldLayoutMkLst>
            <pc:docMk/>
            <pc:sldMasterMk cId="1041872176" sldId="2147483684"/>
            <pc:sldLayoutMk cId="2352696505" sldId="2147483694"/>
          </pc:sldLayoutMkLst>
        </pc:sldLayoutChg>
        <pc:sldLayoutChg chg="add del mod replId">
          <pc:chgData name="Dancan Ngetich" userId="S::dancan.ngetich@thejitu.com::ddd520a6-bd77-4562-b20e-2ee3db93c809" providerId="AD" clId="Web-{5934ACBA-6E7D-4AE8-BCD6-0FA4248C3DAD}" dt="2021-11-09T11:30:24.633" v="136"/>
          <pc:sldLayoutMkLst>
            <pc:docMk/>
            <pc:sldMasterMk cId="1041872176" sldId="2147483684"/>
            <pc:sldLayoutMk cId="4224479769" sldId="2147483695"/>
          </pc:sldLayoutMkLst>
        </pc:sldLayoutChg>
      </pc:sldMasterChg>
      <pc:sldMasterChg chg="add del addSldLayout delSldLayout modSldLayout">
        <pc:chgData name="Dancan Ngetich" userId="S::dancan.ngetich@thejitu.com::ddd520a6-bd77-4562-b20e-2ee3db93c809" providerId="AD" clId="Web-{5934ACBA-6E7D-4AE8-BCD6-0FA4248C3DAD}" dt="2021-11-09T11:30:54.774" v="137"/>
        <pc:sldMasterMkLst>
          <pc:docMk/>
          <pc:sldMasterMk cId="683610693" sldId="2147483696"/>
        </pc:sldMasterMkLst>
        <pc:sldLayoutChg chg="add del mod replId">
          <pc:chgData name="Dancan Ngetich" userId="S::dancan.ngetich@thejitu.com::ddd520a6-bd77-4562-b20e-2ee3db93c809" providerId="AD" clId="Web-{5934ACBA-6E7D-4AE8-BCD6-0FA4248C3DAD}" dt="2021-11-09T11:30:54.774" v="137"/>
          <pc:sldLayoutMkLst>
            <pc:docMk/>
            <pc:sldMasterMk cId="683610693" sldId="2147483696"/>
            <pc:sldLayoutMk cId="3875789662" sldId="2147483697"/>
          </pc:sldLayoutMkLst>
        </pc:sldLayoutChg>
        <pc:sldLayoutChg chg="add del mod replId">
          <pc:chgData name="Dancan Ngetich" userId="S::dancan.ngetich@thejitu.com::ddd520a6-bd77-4562-b20e-2ee3db93c809" providerId="AD" clId="Web-{5934ACBA-6E7D-4AE8-BCD6-0FA4248C3DAD}" dt="2021-11-09T11:30:54.774" v="137"/>
          <pc:sldLayoutMkLst>
            <pc:docMk/>
            <pc:sldMasterMk cId="683610693" sldId="2147483696"/>
            <pc:sldLayoutMk cId="1246370478" sldId="2147483698"/>
          </pc:sldLayoutMkLst>
        </pc:sldLayoutChg>
        <pc:sldLayoutChg chg="add del mod replId">
          <pc:chgData name="Dancan Ngetich" userId="S::dancan.ngetich@thejitu.com::ddd520a6-bd77-4562-b20e-2ee3db93c809" providerId="AD" clId="Web-{5934ACBA-6E7D-4AE8-BCD6-0FA4248C3DAD}" dt="2021-11-09T11:30:54.774" v="137"/>
          <pc:sldLayoutMkLst>
            <pc:docMk/>
            <pc:sldMasterMk cId="683610693" sldId="2147483696"/>
            <pc:sldLayoutMk cId="1243982904" sldId="2147483699"/>
          </pc:sldLayoutMkLst>
        </pc:sldLayoutChg>
        <pc:sldLayoutChg chg="add del mod replId">
          <pc:chgData name="Dancan Ngetich" userId="S::dancan.ngetich@thejitu.com::ddd520a6-bd77-4562-b20e-2ee3db93c809" providerId="AD" clId="Web-{5934ACBA-6E7D-4AE8-BCD6-0FA4248C3DAD}" dt="2021-11-09T11:30:54.774" v="137"/>
          <pc:sldLayoutMkLst>
            <pc:docMk/>
            <pc:sldMasterMk cId="683610693" sldId="2147483696"/>
            <pc:sldLayoutMk cId="2018509660" sldId="2147483700"/>
          </pc:sldLayoutMkLst>
        </pc:sldLayoutChg>
        <pc:sldLayoutChg chg="add del mod replId">
          <pc:chgData name="Dancan Ngetich" userId="S::dancan.ngetich@thejitu.com::ddd520a6-bd77-4562-b20e-2ee3db93c809" providerId="AD" clId="Web-{5934ACBA-6E7D-4AE8-BCD6-0FA4248C3DAD}" dt="2021-11-09T11:30:54.774" v="137"/>
          <pc:sldLayoutMkLst>
            <pc:docMk/>
            <pc:sldMasterMk cId="683610693" sldId="2147483696"/>
            <pc:sldLayoutMk cId="2983938326" sldId="2147483701"/>
          </pc:sldLayoutMkLst>
        </pc:sldLayoutChg>
        <pc:sldLayoutChg chg="add del mod replId">
          <pc:chgData name="Dancan Ngetich" userId="S::dancan.ngetich@thejitu.com::ddd520a6-bd77-4562-b20e-2ee3db93c809" providerId="AD" clId="Web-{5934ACBA-6E7D-4AE8-BCD6-0FA4248C3DAD}" dt="2021-11-09T11:30:54.774" v="137"/>
          <pc:sldLayoutMkLst>
            <pc:docMk/>
            <pc:sldMasterMk cId="683610693" sldId="2147483696"/>
            <pc:sldLayoutMk cId="3889771907" sldId="2147483702"/>
          </pc:sldLayoutMkLst>
        </pc:sldLayoutChg>
        <pc:sldLayoutChg chg="add del mod replId">
          <pc:chgData name="Dancan Ngetich" userId="S::dancan.ngetich@thejitu.com::ddd520a6-bd77-4562-b20e-2ee3db93c809" providerId="AD" clId="Web-{5934ACBA-6E7D-4AE8-BCD6-0FA4248C3DAD}" dt="2021-11-09T11:30:54.774" v="137"/>
          <pc:sldLayoutMkLst>
            <pc:docMk/>
            <pc:sldMasterMk cId="683610693" sldId="2147483696"/>
            <pc:sldLayoutMk cId="3816497944" sldId="2147483703"/>
          </pc:sldLayoutMkLst>
        </pc:sldLayoutChg>
        <pc:sldLayoutChg chg="add del mod replId">
          <pc:chgData name="Dancan Ngetich" userId="S::dancan.ngetich@thejitu.com::ddd520a6-bd77-4562-b20e-2ee3db93c809" providerId="AD" clId="Web-{5934ACBA-6E7D-4AE8-BCD6-0FA4248C3DAD}" dt="2021-11-09T11:30:54.774" v="137"/>
          <pc:sldLayoutMkLst>
            <pc:docMk/>
            <pc:sldMasterMk cId="683610693" sldId="2147483696"/>
            <pc:sldLayoutMk cId="1790037149" sldId="2147483704"/>
          </pc:sldLayoutMkLst>
        </pc:sldLayoutChg>
        <pc:sldLayoutChg chg="add del mod replId">
          <pc:chgData name="Dancan Ngetich" userId="S::dancan.ngetich@thejitu.com::ddd520a6-bd77-4562-b20e-2ee3db93c809" providerId="AD" clId="Web-{5934ACBA-6E7D-4AE8-BCD6-0FA4248C3DAD}" dt="2021-11-09T11:30:54.774" v="137"/>
          <pc:sldLayoutMkLst>
            <pc:docMk/>
            <pc:sldMasterMk cId="683610693" sldId="2147483696"/>
            <pc:sldLayoutMk cId="273902490" sldId="2147483705"/>
          </pc:sldLayoutMkLst>
        </pc:sldLayoutChg>
        <pc:sldLayoutChg chg="add del mod replId">
          <pc:chgData name="Dancan Ngetich" userId="S::dancan.ngetich@thejitu.com::ddd520a6-bd77-4562-b20e-2ee3db93c809" providerId="AD" clId="Web-{5934ACBA-6E7D-4AE8-BCD6-0FA4248C3DAD}" dt="2021-11-09T11:30:54.774" v="137"/>
          <pc:sldLayoutMkLst>
            <pc:docMk/>
            <pc:sldMasterMk cId="683610693" sldId="2147483696"/>
            <pc:sldLayoutMk cId="3040305104" sldId="2147483706"/>
          </pc:sldLayoutMkLst>
        </pc:sldLayoutChg>
        <pc:sldLayoutChg chg="add del mod replId">
          <pc:chgData name="Dancan Ngetich" userId="S::dancan.ngetich@thejitu.com::ddd520a6-bd77-4562-b20e-2ee3db93c809" providerId="AD" clId="Web-{5934ACBA-6E7D-4AE8-BCD6-0FA4248C3DAD}" dt="2021-11-09T11:30:54.774" v="137"/>
          <pc:sldLayoutMkLst>
            <pc:docMk/>
            <pc:sldMasterMk cId="683610693" sldId="2147483696"/>
            <pc:sldLayoutMk cId="192203432" sldId="2147483707"/>
          </pc:sldLayoutMkLst>
        </pc:sldLayoutChg>
      </pc:sldMasterChg>
      <pc:sldMasterChg chg="add del addSldLayout delSldLayout modSldLayout">
        <pc:chgData name="Dancan Ngetich" userId="S::dancan.ngetich@thejitu.com::ddd520a6-bd77-4562-b20e-2ee3db93c809" providerId="AD" clId="Web-{5934ACBA-6E7D-4AE8-BCD6-0FA4248C3DAD}" dt="2021-11-09T13:04:27.840" v="138"/>
        <pc:sldMasterMkLst>
          <pc:docMk/>
          <pc:sldMasterMk cId="1799311944" sldId="2147483708"/>
        </pc:sldMasterMkLst>
        <pc:sldLayoutChg chg="add del mod replId">
          <pc:chgData name="Dancan Ngetich" userId="S::dancan.ngetich@thejitu.com::ddd520a6-bd77-4562-b20e-2ee3db93c809" providerId="AD" clId="Web-{5934ACBA-6E7D-4AE8-BCD6-0FA4248C3DAD}" dt="2021-11-09T13:04:27.840" v="138"/>
          <pc:sldLayoutMkLst>
            <pc:docMk/>
            <pc:sldMasterMk cId="1799311944" sldId="2147483708"/>
            <pc:sldLayoutMk cId="1050485484" sldId="2147483709"/>
          </pc:sldLayoutMkLst>
        </pc:sldLayoutChg>
        <pc:sldLayoutChg chg="add del mod replId">
          <pc:chgData name="Dancan Ngetich" userId="S::dancan.ngetich@thejitu.com::ddd520a6-bd77-4562-b20e-2ee3db93c809" providerId="AD" clId="Web-{5934ACBA-6E7D-4AE8-BCD6-0FA4248C3DAD}" dt="2021-11-09T13:04:27.840" v="138"/>
          <pc:sldLayoutMkLst>
            <pc:docMk/>
            <pc:sldMasterMk cId="1799311944" sldId="2147483708"/>
            <pc:sldLayoutMk cId="1652726940" sldId="2147483710"/>
          </pc:sldLayoutMkLst>
        </pc:sldLayoutChg>
        <pc:sldLayoutChg chg="add del mod replId">
          <pc:chgData name="Dancan Ngetich" userId="S::dancan.ngetich@thejitu.com::ddd520a6-bd77-4562-b20e-2ee3db93c809" providerId="AD" clId="Web-{5934ACBA-6E7D-4AE8-BCD6-0FA4248C3DAD}" dt="2021-11-09T13:04:27.840" v="138"/>
          <pc:sldLayoutMkLst>
            <pc:docMk/>
            <pc:sldMasterMk cId="1799311944" sldId="2147483708"/>
            <pc:sldLayoutMk cId="833250507" sldId="2147483711"/>
          </pc:sldLayoutMkLst>
        </pc:sldLayoutChg>
        <pc:sldLayoutChg chg="add del mod replId">
          <pc:chgData name="Dancan Ngetich" userId="S::dancan.ngetich@thejitu.com::ddd520a6-bd77-4562-b20e-2ee3db93c809" providerId="AD" clId="Web-{5934ACBA-6E7D-4AE8-BCD6-0FA4248C3DAD}" dt="2021-11-09T13:04:27.840" v="138"/>
          <pc:sldLayoutMkLst>
            <pc:docMk/>
            <pc:sldMasterMk cId="1799311944" sldId="2147483708"/>
            <pc:sldLayoutMk cId="2165672180" sldId="2147483712"/>
          </pc:sldLayoutMkLst>
        </pc:sldLayoutChg>
        <pc:sldLayoutChg chg="add del mod replId">
          <pc:chgData name="Dancan Ngetich" userId="S::dancan.ngetich@thejitu.com::ddd520a6-bd77-4562-b20e-2ee3db93c809" providerId="AD" clId="Web-{5934ACBA-6E7D-4AE8-BCD6-0FA4248C3DAD}" dt="2021-11-09T13:04:27.840" v="138"/>
          <pc:sldLayoutMkLst>
            <pc:docMk/>
            <pc:sldMasterMk cId="1799311944" sldId="2147483708"/>
            <pc:sldLayoutMk cId="2115455647" sldId="2147483713"/>
          </pc:sldLayoutMkLst>
        </pc:sldLayoutChg>
        <pc:sldLayoutChg chg="add del mod replId">
          <pc:chgData name="Dancan Ngetich" userId="S::dancan.ngetich@thejitu.com::ddd520a6-bd77-4562-b20e-2ee3db93c809" providerId="AD" clId="Web-{5934ACBA-6E7D-4AE8-BCD6-0FA4248C3DAD}" dt="2021-11-09T13:04:27.840" v="138"/>
          <pc:sldLayoutMkLst>
            <pc:docMk/>
            <pc:sldMasterMk cId="1799311944" sldId="2147483708"/>
            <pc:sldLayoutMk cId="3868668937" sldId="2147483714"/>
          </pc:sldLayoutMkLst>
        </pc:sldLayoutChg>
        <pc:sldLayoutChg chg="add del mod replId">
          <pc:chgData name="Dancan Ngetich" userId="S::dancan.ngetich@thejitu.com::ddd520a6-bd77-4562-b20e-2ee3db93c809" providerId="AD" clId="Web-{5934ACBA-6E7D-4AE8-BCD6-0FA4248C3DAD}" dt="2021-11-09T13:04:27.840" v="138"/>
          <pc:sldLayoutMkLst>
            <pc:docMk/>
            <pc:sldMasterMk cId="1799311944" sldId="2147483708"/>
            <pc:sldLayoutMk cId="1276251963" sldId="2147483715"/>
          </pc:sldLayoutMkLst>
        </pc:sldLayoutChg>
        <pc:sldLayoutChg chg="add del mod replId">
          <pc:chgData name="Dancan Ngetich" userId="S::dancan.ngetich@thejitu.com::ddd520a6-bd77-4562-b20e-2ee3db93c809" providerId="AD" clId="Web-{5934ACBA-6E7D-4AE8-BCD6-0FA4248C3DAD}" dt="2021-11-09T13:04:27.840" v="138"/>
          <pc:sldLayoutMkLst>
            <pc:docMk/>
            <pc:sldMasterMk cId="1799311944" sldId="2147483708"/>
            <pc:sldLayoutMk cId="3005200500" sldId="2147483716"/>
          </pc:sldLayoutMkLst>
        </pc:sldLayoutChg>
        <pc:sldLayoutChg chg="add del mod replId">
          <pc:chgData name="Dancan Ngetich" userId="S::dancan.ngetich@thejitu.com::ddd520a6-bd77-4562-b20e-2ee3db93c809" providerId="AD" clId="Web-{5934ACBA-6E7D-4AE8-BCD6-0FA4248C3DAD}" dt="2021-11-09T13:04:27.840" v="138"/>
          <pc:sldLayoutMkLst>
            <pc:docMk/>
            <pc:sldMasterMk cId="1799311944" sldId="2147483708"/>
            <pc:sldLayoutMk cId="1581762600" sldId="2147483717"/>
          </pc:sldLayoutMkLst>
        </pc:sldLayoutChg>
        <pc:sldLayoutChg chg="add del mod replId">
          <pc:chgData name="Dancan Ngetich" userId="S::dancan.ngetich@thejitu.com::ddd520a6-bd77-4562-b20e-2ee3db93c809" providerId="AD" clId="Web-{5934ACBA-6E7D-4AE8-BCD6-0FA4248C3DAD}" dt="2021-11-09T13:04:27.840" v="138"/>
          <pc:sldLayoutMkLst>
            <pc:docMk/>
            <pc:sldMasterMk cId="1799311944" sldId="2147483708"/>
            <pc:sldLayoutMk cId="813237163" sldId="2147483718"/>
          </pc:sldLayoutMkLst>
        </pc:sldLayoutChg>
        <pc:sldLayoutChg chg="add del mod replId">
          <pc:chgData name="Dancan Ngetich" userId="S::dancan.ngetich@thejitu.com::ddd520a6-bd77-4562-b20e-2ee3db93c809" providerId="AD" clId="Web-{5934ACBA-6E7D-4AE8-BCD6-0FA4248C3DAD}" dt="2021-11-09T13:04:27.840" v="138"/>
          <pc:sldLayoutMkLst>
            <pc:docMk/>
            <pc:sldMasterMk cId="1799311944" sldId="2147483708"/>
            <pc:sldLayoutMk cId="3599647529" sldId="2147483719"/>
          </pc:sldLayoutMkLst>
        </pc:sldLayoutChg>
      </pc:sldMasterChg>
      <pc:sldMasterChg chg="add addSldLayout modSldLayout">
        <pc:chgData name="Dancan Ngetich" userId="S::dancan.ngetich@thejitu.com::ddd520a6-bd77-4562-b20e-2ee3db93c809" providerId="AD" clId="Web-{5934ACBA-6E7D-4AE8-BCD6-0FA4248C3DAD}" dt="2021-11-09T13:04:27.840" v="138"/>
        <pc:sldMasterMkLst>
          <pc:docMk/>
          <pc:sldMasterMk cId="2142766597" sldId="2147483720"/>
        </pc:sldMasterMkLst>
        <pc:sldLayoutChg chg="add mod replId">
          <pc:chgData name="Dancan Ngetich" userId="S::dancan.ngetich@thejitu.com::ddd520a6-bd77-4562-b20e-2ee3db93c809" providerId="AD" clId="Web-{5934ACBA-6E7D-4AE8-BCD6-0FA4248C3DAD}" dt="2021-11-09T13:04:27.840" v="138"/>
          <pc:sldLayoutMkLst>
            <pc:docMk/>
            <pc:sldMasterMk cId="2142766597" sldId="2147483720"/>
            <pc:sldLayoutMk cId="3325789910" sldId="2147483721"/>
          </pc:sldLayoutMkLst>
        </pc:sldLayoutChg>
        <pc:sldLayoutChg chg="add mod replId">
          <pc:chgData name="Dancan Ngetich" userId="S::dancan.ngetich@thejitu.com::ddd520a6-bd77-4562-b20e-2ee3db93c809" providerId="AD" clId="Web-{5934ACBA-6E7D-4AE8-BCD6-0FA4248C3DAD}" dt="2021-11-09T13:04:27.840" v="138"/>
          <pc:sldLayoutMkLst>
            <pc:docMk/>
            <pc:sldMasterMk cId="2142766597" sldId="2147483720"/>
            <pc:sldLayoutMk cId="1306895626" sldId="2147483722"/>
          </pc:sldLayoutMkLst>
        </pc:sldLayoutChg>
        <pc:sldLayoutChg chg="add mod replId">
          <pc:chgData name="Dancan Ngetich" userId="S::dancan.ngetich@thejitu.com::ddd520a6-bd77-4562-b20e-2ee3db93c809" providerId="AD" clId="Web-{5934ACBA-6E7D-4AE8-BCD6-0FA4248C3DAD}" dt="2021-11-09T13:04:27.840" v="138"/>
          <pc:sldLayoutMkLst>
            <pc:docMk/>
            <pc:sldMasterMk cId="2142766597" sldId="2147483720"/>
            <pc:sldLayoutMk cId="3605416778" sldId="2147483723"/>
          </pc:sldLayoutMkLst>
        </pc:sldLayoutChg>
        <pc:sldLayoutChg chg="add mod replId">
          <pc:chgData name="Dancan Ngetich" userId="S::dancan.ngetich@thejitu.com::ddd520a6-bd77-4562-b20e-2ee3db93c809" providerId="AD" clId="Web-{5934ACBA-6E7D-4AE8-BCD6-0FA4248C3DAD}" dt="2021-11-09T13:04:27.840" v="138"/>
          <pc:sldLayoutMkLst>
            <pc:docMk/>
            <pc:sldMasterMk cId="2142766597" sldId="2147483720"/>
            <pc:sldLayoutMk cId="3384787920" sldId="2147483724"/>
          </pc:sldLayoutMkLst>
        </pc:sldLayoutChg>
        <pc:sldLayoutChg chg="add mod replId">
          <pc:chgData name="Dancan Ngetich" userId="S::dancan.ngetich@thejitu.com::ddd520a6-bd77-4562-b20e-2ee3db93c809" providerId="AD" clId="Web-{5934ACBA-6E7D-4AE8-BCD6-0FA4248C3DAD}" dt="2021-11-09T13:04:27.840" v="138"/>
          <pc:sldLayoutMkLst>
            <pc:docMk/>
            <pc:sldMasterMk cId="2142766597" sldId="2147483720"/>
            <pc:sldLayoutMk cId="1883085121" sldId="2147483725"/>
          </pc:sldLayoutMkLst>
        </pc:sldLayoutChg>
        <pc:sldLayoutChg chg="add mod replId">
          <pc:chgData name="Dancan Ngetich" userId="S::dancan.ngetich@thejitu.com::ddd520a6-bd77-4562-b20e-2ee3db93c809" providerId="AD" clId="Web-{5934ACBA-6E7D-4AE8-BCD6-0FA4248C3DAD}" dt="2021-11-09T13:04:27.840" v="138"/>
          <pc:sldLayoutMkLst>
            <pc:docMk/>
            <pc:sldMasterMk cId="2142766597" sldId="2147483720"/>
            <pc:sldLayoutMk cId="2810532579" sldId="2147483726"/>
          </pc:sldLayoutMkLst>
        </pc:sldLayoutChg>
        <pc:sldLayoutChg chg="add mod replId">
          <pc:chgData name="Dancan Ngetich" userId="S::dancan.ngetich@thejitu.com::ddd520a6-bd77-4562-b20e-2ee3db93c809" providerId="AD" clId="Web-{5934ACBA-6E7D-4AE8-BCD6-0FA4248C3DAD}" dt="2021-11-09T13:04:27.840" v="138"/>
          <pc:sldLayoutMkLst>
            <pc:docMk/>
            <pc:sldMasterMk cId="2142766597" sldId="2147483720"/>
            <pc:sldLayoutMk cId="916340915" sldId="2147483727"/>
          </pc:sldLayoutMkLst>
        </pc:sldLayoutChg>
        <pc:sldLayoutChg chg="add mod replId">
          <pc:chgData name="Dancan Ngetich" userId="S::dancan.ngetich@thejitu.com::ddd520a6-bd77-4562-b20e-2ee3db93c809" providerId="AD" clId="Web-{5934ACBA-6E7D-4AE8-BCD6-0FA4248C3DAD}" dt="2021-11-09T13:04:27.840" v="138"/>
          <pc:sldLayoutMkLst>
            <pc:docMk/>
            <pc:sldMasterMk cId="2142766597" sldId="2147483720"/>
            <pc:sldLayoutMk cId="3786932801" sldId="2147483728"/>
          </pc:sldLayoutMkLst>
        </pc:sldLayoutChg>
        <pc:sldLayoutChg chg="add mod replId">
          <pc:chgData name="Dancan Ngetich" userId="S::dancan.ngetich@thejitu.com::ddd520a6-bd77-4562-b20e-2ee3db93c809" providerId="AD" clId="Web-{5934ACBA-6E7D-4AE8-BCD6-0FA4248C3DAD}" dt="2021-11-09T13:04:27.840" v="138"/>
          <pc:sldLayoutMkLst>
            <pc:docMk/>
            <pc:sldMasterMk cId="2142766597" sldId="2147483720"/>
            <pc:sldLayoutMk cId="3475996134" sldId="2147483729"/>
          </pc:sldLayoutMkLst>
        </pc:sldLayoutChg>
        <pc:sldLayoutChg chg="add mod replId">
          <pc:chgData name="Dancan Ngetich" userId="S::dancan.ngetich@thejitu.com::ddd520a6-bd77-4562-b20e-2ee3db93c809" providerId="AD" clId="Web-{5934ACBA-6E7D-4AE8-BCD6-0FA4248C3DAD}" dt="2021-11-09T13:04:27.840" v="138"/>
          <pc:sldLayoutMkLst>
            <pc:docMk/>
            <pc:sldMasterMk cId="2142766597" sldId="2147483720"/>
            <pc:sldLayoutMk cId="2003897945" sldId="2147483730"/>
          </pc:sldLayoutMkLst>
        </pc:sldLayoutChg>
        <pc:sldLayoutChg chg="add mod replId">
          <pc:chgData name="Dancan Ngetich" userId="S::dancan.ngetich@thejitu.com::ddd520a6-bd77-4562-b20e-2ee3db93c809" providerId="AD" clId="Web-{5934ACBA-6E7D-4AE8-BCD6-0FA4248C3DAD}" dt="2021-11-09T13:04:27.840" v="138"/>
          <pc:sldLayoutMkLst>
            <pc:docMk/>
            <pc:sldMasterMk cId="2142766597" sldId="2147483720"/>
            <pc:sldLayoutMk cId="448943332" sldId="2147483731"/>
          </pc:sldLayoutMkLst>
        </pc:sldLayoutChg>
        <pc:sldLayoutChg chg="add mod replId">
          <pc:chgData name="Dancan Ngetich" userId="S::dancan.ngetich@thejitu.com::ddd520a6-bd77-4562-b20e-2ee3db93c809" providerId="AD" clId="Web-{5934ACBA-6E7D-4AE8-BCD6-0FA4248C3DAD}" dt="2021-11-09T13:04:27.840" v="138"/>
          <pc:sldLayoutMkLst>
            <pc:docMk/>
            <pc:sldMasterMk cId="2142766597" sldId="2147483720"/>
            <pc:sldLayoutMk cId="3659573880" sldId="2147483732"/>
          </pc:sldLayoutMkLst>
        </pc:sldLayoutChg>
        <pc:sldLayoutChg chg="add mod replId">
          <pc:chgData name="Dancan Ngetich" userId="S::dancan.ngetich@thejitu.com::ddd520a6-bd77-4562-b20e-2ee3db93c809" providerId="AD" clId="Web-{5934ACBA-6E7D-4AE8-BCD6-0FA4248C3DAD}" dt="2021-11-09T13:04:27.840" v="138"/>
          <pc:sldLayoutMkLst>
            <pc:docMk/>
            <pc:sldMasterMk cId="2142766597" sldId="2147483720"/>
            <pc:sldLayoutMk cId="2517688455" sldId="2147483733"/>
          </pc:sldLayoutMkLst>
        </pc:sldLayoutChg>
        <pc:sldLayoutChg chg="add mod replId">
          <pc:chgData name="Dancan Ngetich" userId="S::dancan.ngetich@thejitu.com::ddd520a6-bd77-4562-b20e-2ee3db93c809" providerId="AD" clId="Web-{5934ACBA-6E7D-4AE8-BCD6-0FA4248C3DAD}" dt="2021-11-09T13:04:27.840" v="138"/>
          <pc:sldLayoutMkLst>
            <pc:docMk/>
            <pc:sldMasterMk cId="2142766597" sldId="2147483720"/>
            <pc:sldLayoutMk cId="3843039190" sldId="2147483734"/>
          </pc:sldLayoutMkLst>
        </pc:sldLayoutChg>
        <pc:sldLayoutChg chg="add mod replId">
          <pc:chgData name="Dancan Ngetich" userId="S::dancan.ngetich@thejitu.com::ddd520a6-bd77-4562-b20e-2ee3db93c809" providerId="AD" clId="Web-{5934ACBA-6E7D-4AE8-BCD6-0FA4248C3DAD}" dt="2021-11-09T13:04:27.840" v="138"/>
          <pc:sldLayoutMkLst>
            <pc:docMk/>
            <pc:sldMasterMk cId="2142766597" sldId="2147483720"/>
            <pc:sldLayoutMk cId="3033424013" sldId="2147483735"/>
          </pc:sldLayoutMkLst>
        </pc:sldLayoutChg>
        <pc:sldLayoutChg chg="add mod replId">
          <pc:chgData name="Dancan Ngetich" userId="S::dancan.ngetich@thejitu.com::ddd520a6-bd77-4562-b20e-2ee3db93c809" providerId="AD" clId="Web-{5934ACBA-6E7D-4AE8-BCD6-0FA4248C3DAD}" dt="2021-11-09T13:04:27.840" v="138"/>
          <pc:sldLayoutMkLst>
            <pc:docMk/>
            <pc:sldMasterMk cId="2142766597" sldId="2147483720"/>
            <pc:sldLayoutMk cId="148165054" sldId="2147483736"/>
          </pc:sldLayoutMkLst>
        </pc:sldLayoutChg>
        <pc:sldLayoutChg chg="add mod replId">
          <pc:chgData name="Dancan Ngetich" userId="S::dancan.ngetich@thejitu.com::ddd520a6-bd77-4562-b20e-2ee3db93c809" providerId="AD" clId="Web-{5934ACBA-6E7D-4AE8-BCD6-0FA4248C3DAD}" dt="2021-11-09T13:04:27.840" v="138"/>
          <pc:sldLayoutMkLst>
            <pc:docMk/>
            <pc:sldMasterMk cId="2142766597" sldId="2147483720"/>
            <pc:sldLayoutMk cId="2158556430" sldId="2147483737"/>
          </pc:sldLayoutMkLst>
        </pc:sldLayoutChg>
      </pc:sldMasterChg>
    </pc:docChg>
  </pc:docChgLst>
  <pc:docChgLst>
    <pc:chgData name="Dancan Ngetich" userId="S::dancan.ngetich@thejitu.com::ddd520a6-bd77-4562-b20e-2ee3db93c809" providerId="AD" clId="Web-{9BD5F2DB-F27D-EE3B-C853-BC09DA12858F}"/>
    <pc:docChg chg="addSld modSld">
      <pc:chgData name="Dancan Ngetich" userId="S::dancan.ngetich@thejitu.com::ddd520a6-bd77-4562-b20e-2ee3db93c809" providerId="AD" clId="Web-{9BD5F2DB-F27D-EE3B-C853-BC09DA12858F}" dt="2021-11-10T06:03:40.719" v="217"/>
      <pc:docMkLst>
        <pc:docMk/>
      </pc:docMkLst>
      <pc:sldChg chg="modSp">
        <pc:chgData name="Dancan Ngetich" userId="S::dancan.ngetich@thejitu.com::ddd520a6-bd77-4562-b20e-2ee3db93c809" providerId="AD" clId="Web-{9BD5F2DB-F27D-EE3B-C853-BC09DA12858F}" dt="2021-11-10T06:01:45.247" v="156" actId="20577"/>
        <pc:sldMkLst>
          <pc:docMk/>
          <pc:sldMk cId="1445899193" sldId="259"/>
        </pc:sldMkLst>
        <pc:spChg chg="mod">
          <ac:chgData name="Dancan Ngetich" userId="S::dancan.ngetich@thejitu.com::ddd520a6-bd77-4562-b20e-2ee3db93c809" providerId="AD" clId="Web-{9BD5F2DB-F27D-EE3B-C853-BC09DA12858F}" dt="2021-11-10T06:01:45.247" v="156" actId="20577"/>
          <ac:spMkLst>
            <pc:docMk/>
            <pc:sldMk cId="1445899193" sldId="259"/>
            <ac:spMk id="3" creationId="{DA6F16B0-3926-4A5E-B3E5-FFFFE086C5CE}"/>
          </ac:spMkLst>
        </pc:spChg>
      </pc:sldChg>
      <pc:sldChg chg="addSp delSp modSp new">
        <pc:chgData name="Dancan Ngetich" userId="S::dancan.ngetich@thejitu.com::ddd520a6-bd77-4562-b20e-2ee3db93c809" providerId="AD" clId="Web-{9BD5F2DB-F27D-EE3B-C853-BC09DA12858F}" dt="2021-11-10T06:03:40.719" v="217"/>
        <pc:sldMkLst>
          <pc:docMk/>
          <pc:sldMk cId="3715267962" sldId="267"/>
        </pc:sldMkLst>
        <pc:spChg chg="del mod">
          <ac:chgData name="Dancan Ngetich" userId="S::dancan.ngetich@thejitu.com::ddd520a6-bd77-4562-b20e-2ee3db93c809" providerId="AD" clId="Web-{9BD5F2DB-F27D-EE3B-C853-BC09DA12858F}" dt="2021-11-10T06:02:18.076" v="160"/>
          <ac:spMkLst>
            <pc:docMk/>
            <pc:sldMk cId="3715267962" sldId="267"/>
            <ac:spMk id="2" creationId="{2CDB8B5A-2C1F-444D-93D1-8FA2959CE7B1}"/>
          </ac:spMkLst>
        </pc:spChg>
        <pc:spChg chg="del">
          <ac:chgData name="Dancan Ngetich" userId="S::dancan.ngetich@thejitu.com::ddd520a6-bd77-4562-b20e-2ee3db93c809" providerId="AD" clId="Web-{9BD5F2DB-F27D-EE3B-C853-BC09DA12858F}" dt="2021-11-10T06:02:05.466" v="158"/>
          <ac:spMkLst>
            <pc:docMk/>
            <pc:sldMk cId="3715267962" sldId="267"/>
            <ac:spMk id="3" creationId="{9DAB22F0-556C-4743-9AB8-4C85193DA658}"/>
          </ac:spMkLst>
        </pc:spChg>
        <pc:graphicFrameChg chg="add mod ord modGraphic">
          <ac:chgData name="Dancan Ngetich" userId="S::dancan.ngetich@thejitu.com::ddd520a6-bd77-4562-b20e-2ee3db93c809" providerId="AD" clId="Web-{9BD5F2DB-F27D-EE3B-C853-BC09DA12858F}" dt="2021-11-10T06:03:40.719" v="217"/>
          <ac:graphicFrameMkLst>
            <pc:docMk/>
            <pc:sldMk cId="3715267962" sldId="267"/>
            <ac:graphicFrameMk id="4" creationId="{6376C993-1AB8-4811-B0F4-223450FA184B}"/>
          </ac:graphicFrameMkLst>
        </pc:graphicFrameChg>
      </pc:sldChg>
    </pc:docChg>
  </pc:docChgLst>
  <pc:docChgLst>
    <pc:chgData name="Dancan Ngetich" userId="S::dancan.ngetich@thejitu.com::ddd520a6-bd77-4562-b20e-2ee3db93c809" providerId="AD" clId="Web-{D706D686-5525-BD41-D9ED-B7BC53C6FE0F}"/>
    <pc:docChg chg="modSld">
      <pc:chgData name="Dancan Ngetich" userId="S::dancan.ngetich@thejitu.com::ddd520a6-bd77-4562-b20e-2ee3db93c809" providerId="AD" clId="Web-{D706D686-5525-BD41-D9ED-B7BC53C6FE0F}" dt="2021-11-10T13:35:05.594" v="1"/>
      <pc:docMkLst>
        <pc:docMk/>
      </pc:docMkLst>
      <pc:sldChg chg="modSp">
        <pc:chgData name="Dancan Ngetich" userId="S::dancan.ngetich@thejitu.com::ddd520a6-bd77-4562-b20e-2ee3db93c809" providerId="AD" clId="Web-{D706D686-5525-BD41-D9ED-B7BC53C6FE0F}" dt="2021-11-10T13:35:05.594" v="1"/>
        <pc:sldMkLst>
          <pc:docMk/>
          <pc:sldMk cId="807413451" sldId="263"/>
        </pc:sldMkLst>
        <pc:graphicFrameChg chg="mod modGraphic">
          <ac:chgData name="Dancan Ngetich" userId="S::dancan.ngetich@thejitu.com::ddd520a6-bd77-4562-b20e-2ee3db93c809" providerId="AD" clId="Web-{D706D686-5525-BD41-D9ED-B7BC53C6FE0F}" dt="2021-11-10T13:35:05.594" v="1"/>
          <ac:graphicFrameMkLst>
            <pc:docMk/>
            <pc:sldMk cId="807413451" sldId="263"/>
            <ac:graphicFrameMk id="5" creationId="{BCDFD0A7-5F54-406F-B227-3655BC0CAF6C}"/>
          </ac:graphicFrameMkLst>
        </pc:graphicFrameChg>
      </pc:sldChg>
    </pc:docChg>
  </pc:docChgLst>
  <pc:docChgLst>
    <pc:chgData name="Dancan Ngetich" userId="S::dancan.ngetich@thejitu.com::ddd520a6-bd77-4562-b20e-2ee3db93c809" providerId="AD" clId="Web-{A96A6CE6-69CC-7672-845F-7162ED65208A}"/>
    <pc:docChg chg="modSld sldOrd">
      <pc:chgData name="Dancan Ngetich" userId="S::dancan.ngetich@thejitu.com::ddd520a6-bd77-4562-b20e-2ee3db93c809" providerId="AD" clId="Web-{A96A6CE6-69CC-7672-845F-7162ED65208A}" dt="2021-11-10T07:09:24.997" v="1485"/>
      <pc:docMkLst>
        <pc:docMk/>
      </pc:docMkLst>
      <pc:sldChg chg="addSp modSp">
        <pc:chgData name="Dancan Ngetich" userId="S::dancan.ngetich@thejitu.com::ddd520a6-bd77-4562-b20e-2ee3db93c809" providerId="AD" clId="Web-{A96A6CE6-69CC-7672-845F-7162ED65208A}" dt="2021-11-10T06:46:29.853" v="522"/>
        <pc:sldMkLst>
          <pc:docMk/>
          <pc:sldMk cId="844401967" sldId="260"/>
        </pc:sldMkLst>
        <pc:graphicFrameChg chg="add mod modGraphic">
          <ac:chgData name="Dancan Ngetich" userId="S::dancan.ngetich@thejitu.com::ddd520a6-bd77-4562-b20e-2ee3db93c809" providerId="AD" clId="Web-{A96A6CE6-69CC-7672-845F-7162ED65208A}" dt="2021-11-10T06:46:29.853" v="522"/>
          <ac:graphicFrameMkLst>
            <pc:docMk/>
            <pc:sldMk cId="844401967" sldId="260"/>
            <ac:graphicFrameMk id="4" creationId="{8E70D1D5-93A2-4439-A7A7-AD59D9147F06}"/>
          </ac:graphicFrameMkLst>
        </pc:graphicFrameChg>
      </pc:sldChg>
      <pc:sldChg chg="addSp modSp">
        <pc:chgData name="Dancan Ngetich" userId="S::dancan.ngetich@thejitu.com::ddd520a6-bd77-4562-b20e-2ee3db93c809" providerId="AD" clId="Web-{A96A6CE6-69CC-7672-845F-7162ED65208A}" dt="2021-11-10T06:56:37.749" v="929"/>
        <pc:sldMkLst>
          <pc:docMk/>
          <pc:sldMk cId="3246732445" sldId="261"/>
        </pc:sldMkLst>
        <pc:spChg chg="mod">
          <ac:chgData name="Dancan Ngetich" userId="S::dancan.ngetich@thejitu.com::ddd520a6-bd77-4562-b20e-2ee3db93c809" providerId="AD" clId="Web-{A96A6CE6-69CC-7672-845F-7162ED65208A}" dt="2021-11-10T06:46:58.044" v="523" actId="20577"/>
          <ac:spMkLst>
            <pc:docMk/>
            <pc:sldMk cId="3246732445" sldId="261"/>
            <ac:spMk id="3" creationId="{8B64C638-6766-4336-8D47-E0C00E15A624}"/>
          </ac:spMkLst>
        </pc:spChg>
        <pc:graphicFrameChg chg="add mod modGraphic">
          <ac:chgData name="Dancan Ngetich" userId="S::dancan.ngetich@thejitu.com::ddd520a6-bd77-4562-b20e-2ee3db93c809" providerId="AD" clId="Web-{A96A6CE6-69CC-7672-845F-7162ED65208A}" dt="2021-11-10T06:56:37.749" v="929"/>
          <ac:graphicFrameMkLst>
            <pc:docMk/>
            <pc:sldMk cId="3246732445" sldId="261"/>
            <ac:graphicFrameMk id="4" creationId="{D9268B8D-AE78-41DE-B4F4-51B43C7AB565}"/>
          </ac:graphicFrameMkLst>
        </pc:graphicFrameChg>
      </pc:sldChg>
      <pc:sldChg chg="addSp modSp">
        <pc:chgData name="Dancan Ngetich" userId="S::dancan.ngetich@thejitu.com::ddd520a6-bd77-4562-b20e-2ee3db93c809" providerId="AD" clId="Web-{A96A6CE6-69CC-7672-845F-7162ED65208A}" dt="2021-11-10T07:01:50.322" v="1169"/>
        <pc:sldMkLst>
          <pc:docMk/>
          <pc:sldMk cId="1117106190" sldId="262"/>
        </pc:sldMkLst>
        <pc:spChg chg="mod">
          <ac:chgData name="Dancan Ngetich" userId="S::dancan.ngetich@thejitu.com::ddd520a6-bd77-4562-b20e-2ee3db93c809" providerId="AD" clId="Web-{A96A6CE6-69CC-7672-845F-7162ED65208A}" dt="2021-11-10T06:57:10.094" v="930" actId="20577"/>
          <ac:spMkLst>
            <pc:docMk/>
            <pc:sldMk cId="1117106190" sldId="262"/>
            <ac:spMk id="3" creationId="{A492A397-7DDA-46B9-B731-33E2929A448B}"/>
          </ac:spMkLst>
        </pc:spChg>
        <pc:graphicFrameChg chg="add mod modGraphic">
          <ac:chgData name="Dancan Ngetich" userId="S::dancan.ngetich@thejitu.com::ddd520a6-bd77-4562-b20e-2ee3db93c809" providerId="AD" clId="Web-{A96A6CE6-69CC-7672-845F-7162ED65208A}" dt="2021-11-10T07:01:50.322" v="1169"/>
          <ac:graphicFrameMkLst>
            <pc:docMk/>
            <pc:sldMk cId="1117106190" sldId="262"/>
            <ac:graphicFrameMk id="4" creationId="{0350CFDD-BFE1-4311-8FF2-9D3B4016FB7B}"/>
          </ac:graphicFrameMkLst>
        </pc:graphicFrameChg>
      </pc:sldChg>
      <pc:sldChg chg="addSp modSp">
        <pc:chgData name="Dancan Ngetich" userId="S::dancan.ngetich@thejitu.com::ddd520a6-bd77-4562-b20e-2ee3db93c809" providerId="AD" clId="Web-{A96A6CE6-69CC-7672-845F-7162ED65208A}" dt="2021-11-10T07:05:56.783" v="1305"/>
        <pc:sldMkLst>
          <pc:docMk/>
          <pc:sldMk cId="807413451" sldId="263"/>
        </pc:sldMkLst>
        <pc:spChg chg="mod">
          <ac:chgData name="Dancan Ngetich" userId="S::dancan.ngetich@thejitu.com::ddd520a6-bd77-4562-b20e-2ee3db93c809" providerId="AD" clId="Web-{A96A6CE6-69CC-7672-845F-7162ED65208A}" dt="2021-11-10T07:02:39.871" v="1172" actId="20577"/>
          <ac:spMkLst>
            <pc:docMk/>
            <pc:sldMk cId="807413451" sldId="263"/>
            <ac:spMk id="3" creationId="{043C513F-D3DA-419F-BF7A-75A33BA358EC}"/>
          </ac:spMkLst>
        </pc:spChg>
        <pc:graphicFrameChg chg="add mod modGraphic">
          <ac:chgData name="Dancan Ngetich" userId="S::dancan.ngetich@thejitu.com::ddd520a6-bd77-4562-b20e-2ee3db93c809" providerId="AD" clId="Web-{A96A6CE6-69CC-7672-845F-7162ED65208A}" dt="2021-11-10T07:05:56.783" v="1305"/>
          <ac:graphicFrameMkLst>
            <pc:docMk/>
            <pc:sldMk cId="807413451" sldId="263"/>
            <ac:graphicFrameMk id="5" creationId="{BCDFD0A7-5F54-406F-B227-3655BC0CAF6C}"/>
          </ac:graphicFrameMkLst>
        </pc:graphicFrameChg>
      </pc:sldChg>
      <pc:sldChg chg="addSp modSp">
        <pc:chgData name="Dancan Ngetich" userId="S::dancan.ngetich@thejitu.com::ddd520a6-bd77-4562-b20e-2ee3db93c809" providerId="AD" clId="Web-{A96A6CE6-69CC-7672-845F-7162ED65208A}" dt="2021-11-10T07:09:24.997" v="1485"/>
        <pc:sldMkLst>
          <pc:docMk/>
          <pc:sldMk cId="249875459" sldId="264"/>
        </pc:sldMkLst>
        <pc:graphicFrameChg chg="add mod modGraphic">
          <ac:chgData name="Dancan Ngetich" userId="S::dancan.ngetich@thejitu.com::ddd520a6-bd77-4562-b20e-2ee3db93c809" providerId="AD" clId="Web-{A96A6CE6-69CC-7672-845F-7162ED65208A}" dt="2021-11-10T07:09:24.997" v="1485"/>
          <ac:graphicFrameMkLst>
            <pc:docMk/>
            <pc:sldMk cId="249875459" sldId="264"/>
            <ac:graphicFrameMk id="4" creationId="{A1DC4E2D-A7EB-47B1-BFCF-7E6522266360}"/>
          </ac:graphicFrameMkLst>
        </pc:graphicFrameChg>
      </pc:sldChg>
      <pc:sldChg chg="ord">
        <pc:chgData name="Dancan Ngetich" userId="S::dancan.ngetich@thejitu.com::ddd520a6-bd77-4562-b20e-2ee3db93c809" providerId="AD" clId="Web-{A96A6CE6-69CC-7672-845F-7162ED65208A}" dt="2021-11-10T07:01:53.729" v="1170"/>
        <pc:sldMkLst>
          <pc:docMk/>
          <pc:sldMk cId="1197676272" sldId="266"/>
        </pc:sldMkLst>
      </pc:sldChg>
      <pc:sldChg chg="addSp delSp modSp">
        <pc:chgData name="Dancan Ngetich" userId="S::dancan.ngetich@thejitu.com::ddd520a6-bd77-4562-b20e-2ee3db93c809" providerId="AD" clId="Web-{A96A6CE6-69CC-7672-845F-7162ED65208A}" dt="2021-11-10T06:41:10.500" v="351"/>
        <pc:sldMkLst>
          <pc:docMk/>
          <pc:sldMk cId="3715267962" sldId="267"/>
        </pc:sldMkLst>
        <pc:graphicFrameChg chg="add del mod modGraphic">
          <ac:chgData name="Dancan Ngetich" userId="S::dancan.ngetich@thejitu.com::ddd520a6-bd77-4562-b20e-2ee3db93c809" providerId="AD" clId="Web-{A96A6CE6-69CC-7672-845F-7162ED65208A}" dt="2021-11-10T06:31:55.796" v="19"/>
          <ac:graphicFrameMkLst>
            <pc:docMk/>
            <pc:sldMk cId="3715267962" sldId="267"/>
            <ac:graphicFrameMk id="3" creationId="{9B8F51CD-AB3C-4602-8889-A724CF9156D4}"/>
          </ac:graphicFrameMkLst>
        </pc:graphicFrameChg>
        <pc:graphicFrameChg chg="mod modGraphic">
          <ac:chgData name="Dancan Ngetich" userId="S::dancan.ngetich@thejitu.com::ddd520a6-bd77-4562-b20e-2ee3db93c809" providerId="AD" clId="Web-{A96A6CE6-69CC-7672-845F-7162ED65208A}" dt="2021-11-10T06:41:10.500" v="351"/>
          <ac:graphicFrameMkLst>
            <pc:docMk/>
            <pc:sldMk cId="3715267962" sldId="267"/>
            <ac:graphicFrameMk id="4" creationId="{6376C993-1AB8-4811-B0F4-223450FA184B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78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89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43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9573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688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39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424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5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5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89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41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78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8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53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34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93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9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66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SQL DATA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C4498-DE73-40E2-8D20-BC17201F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STRING DATA TYPES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AD3A4-5F69-44F7-89D4-BB224E7CC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Stores fixed and variable length binary data.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DC4E2D-A7EB-47B1-BFCF-7E6522266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562190"/>
              </p:ext>
            </p:extLst>
          </p:nvPr>
        </p:nvGraphicFramePr>
        <p:xfrm>
          <a:off x="258792" y="2429773"/>
          <a:ext cx="11659828" cy="4108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4957">
                  <a:extLst>
                    <a:ext uri="{9D8B030D-6E8A-4147-A177-3AD203B41FA5}">
                      <a16:colId xmlns:a16="http://schemas.microsoft.com/office/drawing/2014/main" val="1159718156"/>
                    </a:ext>
                  </a:extLst>
                </a:gridCol>
                <a:gridCol w="2914957">
                  <a:extLst>
                    <a:ext uri="{9D8B030D-6E8A-4147-A177-3AD203B41FA5}">
                      <a16:colId xmlns:a16="http://schemas.microsoft.com/office/drawing/2014/main" val="3299097974"/>
                    </a:ext>
                  </a:extLst>
                </a:gridCol>
                <a:gridCol w="2914957">
                  <a:extLst>
                    <a:ext uri="{9D8B030D-6E8A-4147-A177-3AD203B41FA5}">
                      <a16:colId xmlns:a16="http://schemas.microsoft.com/office/drawing/2014/main" val="3148773548"/>
                    </a:ext>
                  </a:extLst>
                </a:gridCol>
                <a:gridCol w="2914957">
                  <a:extLst>
                    <a:ext uri="{9D8B030D-6E8A-4147-A177-3AD203B41FA5}">
                      <a16:colId xmlns:a16="http://schemas.microsoft.com/office/drawing/2014/main" val="2796393593"/>
                    </a:ext>
                  </a:extLst>
                </a:gridCol>
              </a:tblGrid>
              <a:tr h="1013706">
                <a:tc>
                  <a:txBody>
                    <a:bodyPr/>
                    <a:lstStyle/>
                    <a:p>
                      <a:r>
                        <a:rPr lang="en-GB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Lower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Upper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002801"/>
                  </a:ext>
                </a:extLst>
              </a:tr>
              <a:tr h="1013706">
                <a:tc>
                  <a:txBody>
                    <a:bodyPr/>
                    <a:lstStyle/>
                    <a:p>
                      <a:r>
                        <a:rPr lang="en-GB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8000bytes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nbytes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41937"/>
                  </a:ext>
                </a:extLst>
              </a:tr>
              <a:tr h="1067058">
                <a:tc>
                  <a:txBody>
                    <a:bodyPr/>
                    <a:lstStyle/>
                    <a:p>
                      <a:r>
                        <a:rPr lang="en-GB" dirty="0" err="1"/>
                        <a:t>varbinary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8000bytes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actual length of data </a:t>
                      </a:r>
                      <a:r>
                        <a:rPr lang="en-GB" dirty="0" err="1"/>
                        <a:t>enteres</a:t>
                      </a:r>
                      <a:r>
                        <a:rPr lang="en-GB" dirty="0"/>
                        <a:t> + 2bytes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344641"/>
                  </a:ext>
                </a:extLst>
              </a:tr>
              <a:tr h="1013706">
                <a:tc>
                  <a:txBody>
                    <a:bodyPr/>
                    <a:lstStyle/>
                    <a:p>
                      <a:r>
                        <a:rPr lang="en-GB" dirty="0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2,147,483, 687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180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75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1D617-98F6-4F3A-84D6-7EF352B3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DATA TYPES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33CB5-90E7-4A3D-B2EC-C11792171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Cursor, </a:t>
            </a:r>
            <a:r>
              <a:rPr lang="en-GB" dirty="0" err="1"/>
              <a:t>rowversion</a:t>
            </a:r>
            <a:r>
              <a:rPr lang="en-GB" dirty="0"/>
              <a:t>, </a:t>
            </a:r>
            <a:r>
              <a:rPr lang="en-GB" dirty="0" err="1"/>
              <a:t>hierarchyd</a:t>
            </a:r>
            <a:r>
              <a:rPr lang="en-GB" dirty="0"/>
              <a:t>, </a:t>
            </a:r>
            <a:r>
              <a:rPr lang="en-GB" dirty="0" err="1"/>
              <a:t>uniqueidentifier</a:t>
            </a:r>
            <a:r>
              <a:rPr lang="en-GB" dirty="0"/>
              <a:t>, </a:t>
            </a:r>
            <a:r>
              <a:rPr lang="en-GB" dirty="0" err="1"/>
              <a:t>sql_variant</a:t>
            </a:r>
            <a:r>
              <a:rPr lang="en-GB" dirty="0"/>
              <a:t>, XML, </a:t>
            </a:r>
            <a:r>
              <a:rPr lang="en-GB" dirty="0">
                <a:ea typeface="+mj-lt"/>
                <a:cs typeface="+mj-lt"/>
              </a:rPr>
              <a:t>Spatial Geometry type and table</a:t>
            </a:r>
            <a:endParaRPr lang="en-US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7897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CD363-6770-417F-82F4-41D0F0708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24AC1-7D35-436C-A028-C1B431CC1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https://www.sqlservertutorial.net/sql-server-basics/sql-server-data-types/</a:t>
            </a:r>
            <a:endParaRPr lang="en-GB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767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6B83F-81CD-40EA-8D4B-A56BBBE6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CF6FB-B5D3-47FD-9678-DAC43DC72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A data type is an attribute that specifies the type of data that these objects can store. It can be an integer, character string, monetary, date and time, and so on.</a:t>
            </a:r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We are going to talk about </a:t>
            </a:r>
            <a:r>
              <a:rPr lang="en-GB" dirty="0" err="1">
                <a:cs typeface="Calibri"/>
              </a:rPr>
              <a:t>numerics</a:t>
            </a:r>
            <a:r>
              <a:rPr lang="en-GB" dirty="0">
                <a:cs typeface="Calibri"/>
              </a:rPr>
              <a:t>, character strings, </a:t>
            </a:r>
            <a:r>
              <a:rPr lang="en-GB" dirty="0">
                <a:ea typeface="+mn-lt"/>
                <a:cs typeface="+mn-lt"/>
              </a:rPr>
              <a:t>binary strings, date &amp; times, and other data types.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735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D5AA8-773B-469A-8802-9645A4DC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5AF42C-C556-454E-B2D3-2C917CB81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Picture 10" descr="Diagram, schematic&#10;&#10;Description automatically generated">
            <a:extLst>
              <a:ext uri="{FF2B5EF4-FFF2-40B4-BE49-F238E27FC236}">
                <a16:creationId xmlns:a16="http://schemas.microsoft.com/office/drawing/2014/main" id="{861B93C1-BA06-44FF-BC73-954ED41D5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-159649" y="-3044"/>
            <a:ext cx="12349481" cy="6855292"/>
          </a:xfrm>
        </p:spPr>
      </p:pic>
    </p:spTree>
    <p:extLst>
      <p:ext uri="{BB962C8B-B14F-4D97-AF65-F5344CB8AC3E}">
        <p14:creationId xmlns:p14="http://schemas.microsoft.com/office/powerpoint/2010/main" val="1395083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C0899-D30F-47B4-B410-B9168AEF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2908"/>
          </a:xfrm>
        </p:spPr>
        <p:txBody>
          <a:bodyPr/>
          <a:lstStyle/>
          <a:p>
            <a:r>
              <a:rPr lang="en-GB" dirty="0"/>
              <a:t>EXACT NUMERIC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F16B0-3926-4A5E-B3E5-FFFFE086C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37" y="1707861"/>
            <a:ext cx="10657446" cy="419548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>
                <a:ea typeface="+mj-lt"/>
                <a:cs typeface="+mj-lt"/>
              </a:rPr>
              <a:t>Exact numeric data types store exact numbers such as integer, decimal, or monetary amount.</a:t>
            </a:r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en-GB" dirty="0">
                <a:ea typeface="+mj-lt"/>
                <a:cs typeface="+mj-lt"/>
              </a:rPr>
              <a:t>The bit store one of three values 0, 1, and NULL(takes 1byte memory)</a:t>
            </a:r>
            <a:endParaRPr lang="en-GB" dirty="0"/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en-GB" dirty="0">
                <a:ea typeface="+mj-lt"/>
                <a:cs typeface="+mj-lt"/>
              </a:rPr>
              <a:t>The int, </a:t>
            </a:r>
            <a:r>
              <a:rPr lang="en-GB" dirty="0" err="1">
                <a:ea typeface="+mj-lt"/>
                <a:cs typeface="+mj-lt"/>
              </a:rPr>
              <a:t>bigint</a:t>
            </a:r>
            <a:r>
              <a:rPr lang="en-GB" dirty="0">
                <a:ea typeface="+mj-lt"/>
                <a:cs typeface="+mj-lt"/>
              </a:rPr>
              <a:t>, </a:t>
            </a:r>
            <a:r>
              <a:rPr lang="en-GB" dirty="0" err="1">
                <a:ea typeface="+mj-lt"/>
                <a:cs typeface="+mj-lt"/>
              </a:rPr>
              <a:t>smallint</a:t>
            </a:r>
            <a:r>
              <a:rPr lang="en-GB" dirty="0">
                <a:ea typeface="+mj-lt"/>
                <a:cs typeface="+mj-lt"/>
              </a:rPr>
              <a:t>, and </a:t>
            </a:r>
            <a:r>
              <a:rPr lang="en-GB" dirty="0" err="1">
                <a:ea typeface="+mj-lt"/>
                <a:cs typeface="+mj-lt"/>
              </a:rPr>
              <a:t>tinyint</a:t>
            </a:r>
            <a:r>
              <a:rPr lang="en-GB" dirty="0">
                <a:ea typeface="+mj-lt"/>
                <a:cs typeface="+mj-lt"/>
              </a:rPr>
              <a:t> data types store integer data.</a:t>
            </a:r>
            <a:endParaRPr lang="en-GB" dirty="0"/>
          </a:p>
          <a:p>
            <a:pPr marL="0" indent="0">
              <a:buClr>
                <a:srgbClr val="8AD0D6"/>
              </a:buClr>
              <a:buNone/>
            </a:pPr>
            <a:r>
              <a:rPr lang="en-GB" dirty="0">
                <a:ea typeface="+mj-lt"/>
                <a:cs typeface="+mj-lt"/>
              </a:rPr>
              <a:t>                    The </a:t>
            </a:r>
            <a:r>
              <a:rPr lang="en-GB" dirty="0" err="1">
                <a:ea typeface="+mj-lt"/>
                <a:cs typeface="+mj-lt"/>
              </a:rPr>
              <a:t>bigint</a:t>
            </a:r>
            <a:r>
              <a:rPr lang="en-GB" dirty="0">
                <a:ea typeface="+mj-lt"/>
                <a:cs typeface="+mj-lt"/>
              </a:rPr>
              <a:t> stores,(-2^63 to 2^63) and takes 8bytes.</a:t>
            </a:r>
          </a:p>
          <a:p>
            <a:pPr marL="0" indent="0">
              <a:buNone/>
            </a:pPr>
            <a:r>
              <a:rPr lang="en-GB" dirty="0">
                <a:ea typeface="+mj-lt"/>
                <a:cs typeface="+mj-lt"/>
              </a:rPr>
              <a:t>                    The </a:t>
            </a:r>
            <a:r>
              <a:rPr lang="en-GB" dirty="0" err="1">
                <a:ea typeface="+mj-lt"/>
                <a:cs typeface="+mj-lt"/>
              </a:rPr>
              <a:t>smallint</a:t>
            </a:r>
            <a:r>
              <a:rPr lang="en-GB" dirty="0">
                <a:ea typeface="+mj-lt"/>
                <a:cs typeface="+mj-lt"/>
              </a:rPr>
              <a:t> store, (-2^31 to 2^31) and takes 4bytes.</a:t>
            </a:r>
          </a:p>
          <a:p>
            <a:pPr marL="0" indent="0">
              <a:buNone/>
            </a:pPr>
            <a:r>
              <a:rPr lang="en-GB" dirty="0">
                <a:ea typeface="+mj-lt"/>
                <a:cs typeface="+mj-lt"/>
              </a:rPr>
              <a:t>                    The </a:t>
            </a:r>
            <a:r>
              <a:rPr lang="en-GB" dirty="0" err="1">
                <a:ea typeface="+mj-lt"/>
                <a:cs typeface="+mj-lt"/>
              </a:rPr>
              <a:t>tinyint</a:t>
            </a:r>
            <a:r>
              <a:rPr lang="en-GB" dirty="0">
                <a:ea typeface="+mj-lt"/>
                <a:cs typeface="+mj-lt"/>
              </a:rPr>
              <a:t> store 0 to 255 values and takes 1 byte of </a:t>
            </a:r>
            <a:r>
              <a:rPr lang="en-GB" dirty="0" err="1">
                <a:ea typeface="+mj-lt"/>
                <a:cs typeface="+mj-lt"/>
              </a:rPr>
              <a:t>memery</a:t>
            </a:r>
            <a:endParaRPr lang="en-GB" dirty="0">
              <a:ea typeface="+mj-lt"/>
              <a:cs typeface="+mj-lt"/>
            </a:endParaRPr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en-GB" dirty="0">
                <a:ea typeface="+mj-lt"/>
                <a:cs typeface="+mj-lt"/>
              </a:rPr>
              <a:t>The decimal and numeric data types store numbers that have fixed precision and scale. Note that decimal and numeric are synonyms.</a:t>
            </a:r>
            <a:endParaRPr lang="en-GB" dirty="0"/>
          </a:p>
          <a:p>
            <a:pPr marL="0" indent="0">
              <a:buClr>
                <a:srgbClr val="8AD0D6"/>
              </a:buClr>
              <a:buNone/>
            </a:pPr>
            <a:r>
              <a:rPr lang="en-GB" dirty="0">
                <a:ea typeface="+mj-lt"/>
                <a:cs typeface="+mj-lt"/>
              </a:rPr>
              <a:t>                   The decimal </a:t>
            </a:r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en-GB" dirty="0">
                <a:ea typeface="+mj-lt"/>
                <a:cs typeface="+mj-lt"/>
              </a:rPr>
              <a:t>The money and </a:t>
            </a:r>
            <a:r>
              <a:rPr lang="en-GB" dirty="0" err="1">
                <a:ea typeface="+mj-lt"/>
                <a:cs typeface="+mj-lt"/>
              </a:rPr>
              <a:t>smallmoney</a:t>
            </a:r>
            <a:r>
              <a:rPr lang="en-GB" dirty="0">
                <a:ea typeface="+mj-lt"/>
                <a:cs typeface="+mj-lt"/>
              </a:rPr>
              <a:t> data type store currency values.</a:t>
            </a:r>
            <a:endParaRPr lang="en-GB" dirty="0"/>
          </a:p>
          <a:p>
            <a:pPr marL="457200" indent="-457200">
              <a:buClr>
                <a:srgbClr val="8AD0D6"/>
              </a:buClr>
              <a:buAutoNum type="romanUcPeriod"/>
            </a:pPr>
            <a:endParaRPr lang="en-GB" dirty="0"/>
          </a:p>
          <a:p>
            <a:pPr>
              <a:buClr>
                <a:srgbClr val="8AD0D6"/>
              </a:buClr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589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376C993-1AB8-4811-B0F4-223450FA18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369433"/>
              </p:ext>
            </p:extLst>
          </p:nvPr>
        </p:nvGraphicFramePr>
        <p:xfrm>
          <a:off x="86264" y="273169"/>
          <a:ext cx="12026776" cy="690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9663">
                  <a:extLst>
                    <a:ext uri="{9D8B030D-6E8A-4147-A177-3AD203B41FA5}">
                      <a16:colId xmlns:a16="http://schemas.microsoft.com/office/drawing/2014/main" val="2985377800"/>
                    </a:ext>
                  </a:extLst>
                </a:gridCol>
                <a:gridCol w="2882371">
                  <a:extLst>
                    <a:ext uri="{9D8B030D-6E8A-4147-A177-3AD203B41FA5}">
                      <a16:colId xmlns:a16="http://schemas.microsoft.com/office/drawing/2014/main" val="4209225027"/>
                    </a:ext>
                  </a:extLst>
                </a:gridCol>
                <a:gridCol w="2882371">
                  <a:extLst>
                    <a:ext uri="{9D8B030D-6E8A-4147-A177-3AD203B41FA5}">
                      <a16:colId xmlns:a16="http://schemas.microsoft.com/office/drawing/2014/main" val="1112105128"/>
                    </a:ext>
                  </a:extLst>
                </a:gridCol>
                <a:gridCol w="2882371">
                  <a:extLst>
                    <a:ext uri="{9D8B030D-6E8A-4147-A177-3AD203B41FA5}">
                      <a16:colId xmlns:a16="http://schemas.microsoft.com/office/drawing/2014/main" val="3738119305"/>
                    </a:ext>
                  </a:extLst>
                </a:gridCol>
              </a:tblGrid>
              <a:tr h="816459">
                <a:tc>
                  <a:txBody>
                    <a:bodyPr/>
                    <a:lstStyle/>
                    <a:p>
                      <a:r>
                        <a:rPr lang="en-GB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Lower </a:t>
                      </a:r>
                      <a:r>
                        <a:rPr lang="en-GB" dirty="0" err="1"/>
                        <a:t>linit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Upper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57747"/>
                  </a:ext>
                </a:extLst>
              </a:tr>
              <a:tr h="60079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 err="1">
                          <a:latin typeface="Century Gothic"/>
                        </a:rPr>
                        <a:t>bigint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-2^63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2^63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664896"/>
                  </a:ext>
                </a:extLst>
              </a:tr>
              <a:tr h="539171">
                <a:tc>
                  <a:txBody>
                    <a:bodyPr/>
                    <a:lstStyle/>
                    <a:p>
                      <a:r>
                        <a:rPr lang="en-GB" dirty="0"/>
                        <a:t>Int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-2^31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2^31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761897"/>
                  </a:ext>
                </a:extLst>
              </a:tr>
              <a:tr h="600790">
                <a:tc>
                  <a:txBody>
                    <a:bodyPr/>
                    <a:lstStyle/>
                    <a:p>
                      <a:r>
                        <a:rPr lang="en-GB" dirty="0" err="1"/>
                        <a:t>smallint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-2^15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2^15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792301"/>
                  </a:ext>
                </a:extLst>
              </a:tr>
              <a:tr h="60079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 err="1"/>
                        <a:t>tinyint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1byte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338613"/>
                  </a:ext>
                </a:extLst>
              </a:tr>
              <a:tr h="708624">
                <a:tc>
                  <a:txBody>
                    <a:bodyPr/>
                    <a:lstStyle/>
                    <a:p>
                      <a:r>
                        <a:rPr lang="en-GB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854846"/>
                  </a:ext>
                </a:extLst>
              </a:tr>
              <a:tr h="70862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-10^38 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10^381 -1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5to17bytes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069924"/>
                  </a:ext>
                </a:extLst>
              </a:tr>
              <a:tr h="70862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Numeric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Century Gothic"/>
                        </a:rPr>
                        <a:t>10^38 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Century Gothic"/>
                        </a:rPr>
                        <a:t>10^381 -1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5to17bytes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395589"/>
                  </a:ext>
                </a:extLst>
              </a:tr>
              <a:tr h="70862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-922,337,203,685,477.5808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Century Gothic"/>
                        </a:rPr>
                        <a:t>922,337,203,685,477.5808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8bytes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503351"/>
                  </a:ext>
                </a:extLst>
              </a:tr>
              <a:tr h="70862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 err="1"/>
                        <a:t>Smallmoney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-214,478.3648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2</a:t>
                      </a:r>
                      <a:r>
                        <a:rPr lang="en-GB" sz="1800" b="0" i="0" u="none" strike="noStrike" noProof="0" dirty="0">
                          <a:latin typeface="Century Gothic"/>
                        </a:rPr>
                        <a:t>14,478.3648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4bytes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039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26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056B8-07F1-46BC-9857-C9F6DF5E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APPROXIMATE NUMERIC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A1B45-CA3B-473F-909F-29884EA90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stores floating point numeric data. They are often used in scientific calculations.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70D1D5-93A2-4439-A7A7-AD59D9147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662563"/>
              </p:ext>
            </p:extLst>
          </p:nvPr>
        </p:nvGraphicFramePr>
        <p:xfrm>
          <a:off x="488830" y="2918603"/>
          <a:ext cx="10720540" cy="2609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108">
                  <a:extLst>
                    <a:ext uri="{9D8B030D-6E8A-4147-A177-3AD203B41FA5}">
                      <a16:colId xmlns:a16="http://schemas.microsoft.com/office/drawing/2014/main" val="1378604913"/>
                    </a:ext>
                  </a:extLst>
                </a:gridCol>
                <a:gridCol w="2144108">
                  <a:extLst>
                    <a:ext uri="{9D8B030D-6E8A-4147-A177-3AD203B41FA5}">
                      <a16:colId xmlns:a16="http://schemas.microsoft.com/office/drawing/2014/main" val="3492182305"/>
                    </a:ext>
                  </a:extLst>
                </a:gridCol>
                <a:gridCol w="2144108">
                  <a:extLst>
                    <a:ext uri="{9D8B030D-6E8A-4147-A177-3AD203B41FA5}">
                      <a16:colId xmlns:a16="http://schemas.microsoft.com/office/drawing/2014/main" val="3327681476"/>
                    </a:ext>
                  </a:extLst>
                </a:gridCol>
                <a:gridCol w="2144108">
                  <a:extLst>
                    <a:ext uri="{9D8B030D-6E8A-4147-A177-3AD203B41FA5}">
                      <a16:colId xmlns:a16="http://schemas.microsoft.com/office/drawing/2014/main" val="2606524372"/>
                    </a:ext>
                  </a:extLst>
                </a:gridCol>
                <a:gridCol w="2144108">
                  <a:extLst>
                    <a:ext uri="{9D8B030D-6E8A-4147-A177-3AD203B41FA5}">
                      <a16:colId xmlns:a16="http://schemas.microsoft.com/office/drawing/2014/main" val="2157950092"/>
                    </a:ext>
                  </a:extLst>
                </a:gridCol>
              </a:tblGrid>
              <a:tr h="618855">
                <a:tc>
                  <a:txBody>
                    <a:bodyPr/>
                    <a:lstStyle/>
                    <a:p>
                      <a:r>
                        <a:rPr lang="en-GB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Lower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Upper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072577"/>
                  </a:ext>
                </a:extLst>
              </a:tr>
              <a:tr h="995549">
                <a:tc>
                  <a:txBody>
                    <a:bodyPr/>
                    <a:lstStyle/>
                    <a:p>
                      <a:r>
                        <a:rPr lang="en-GB" dirty="0"/>
                        <a:t>Float(n)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  <a:r>
                        <a:rPr lang="en-GB" sz="1800" b="0" i="0" u="none" strike="noStrike" noProof="0" dirty="0">
                          <a:latin typeface="Century Gothic"/>
                        </a:rPr>
                        <a:t>1.78E+308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1.78E+308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Depends on the value of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7Digit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637386"/>
                  </a:ext>
                </a:extLst>
              </a:tr>
              <a:tr h="99554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-</a:t>
                      </a:r>
                      <a:r>
                        <a:rPr lang="en-GB" sz="1800" b="0" i="0" u="none" strike="noStrike" noProof="0" dirty="0">
                          <a:latin typeface="Century Gothic"/>
                        </a:rPr>
                        <a:t>3.40E+38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3.40E+38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4bytes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15Digit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624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40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BC3FC-2606-4C15-9E02-6FAD7BDF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 AND TIME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C638-6766-4336-8D47-E0C00E15A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store data and time data, and the date time offs</a:t>
            </a:r>
          </a:p>
          <a:p>
            <a:pPr>
              <a:buClr>
                <a:srgbClr val="8AD0D6"/>
              </a:buClr>
            </a:pP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268B8D-AE78-41DE-B4F4-51B43C7AB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188969"/>
              </p:ext>
            </p:extLst>
          </p:nvPr>
        </p:nvGraphicFramePr>
        <p:xfrm>
          <a:off x="244415" y="2573547"/>
          <a:ext cx="11588945" cy="3794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7789">
                  <a:extLst>
                    <a:ext uri="{9D8B030D-6E8A-4147-A177-3AD203B41FA5}">
                      <a16:colId xmlns:a16="http://schemas.microsoft.com/office/drawing/2014/main" val="3160003717"/>
                    </a:ext>
                  </a:extLst>
                </a:gridCol>
                <a:gridCol w="2317789">
                  <a:extLst>
                    <a:ext uri="{9D8B030D-6E8A-4147-A177-3AD203B41FA5}">
                      <a16:colId xmlns:a16="http://schemas.microsoft.com/office/drawing/2014/main" val="2218565163"/>
                    </a:ext>
                  </a:extLst>
                </a:gridCol>
                <a:gridCol w="2317789">
                  <a:extLst>
                    <a:ext uri="{9D8B030D-6E8A-4147-A177-3AD203B41FA5}">
                      <a16:colId xmlns:a16="http://schemas.microsoft.com/office/drawing/2014/main" val="3584124738"/>
                    </a:ext>
                  </a:extLst>
                </a:gridCol>
                <a:gridCol w="2317789">
                  <a:extLst>
                    <a:ext uri="{9D8B030D-6E8A-4147-A177-3AD203B41FA5}">
                      <a16:colId xmlns:a16="http://schemas.microsoft.com/office/drawing/2014/main" val="4099046009"/>
                    </a:ext>
                  </a:extLst>
                </a:gridCol>
                <a:gridCol w="2317789">
                  <a:extLst>
                    <a:ext uri="{9D8B030D-6E8A-4147-A177-3AD203B41FA5}">
                      <a16:colId xmlns:a16="http://schemas.microsoft.com/office/drawing/2014/main" val="4049870943"/>
                    </a:ext>
                  </a:extLst>
                </a:gridCol>
              </a:tblGrid>
              <a:tr h="475931">
                <a:tc>
                  <a:txBody>
                    <a:bodyPr/>
                    <a:lstStyle/>
                    <a:p>
                      <a:r>
                        <a:rPr lang="en-GB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Storage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Lower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Upper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831064"/>
                  </a:ext>
                </a:extLst>
              </a:tr>
              <a:tr h="939209">
                <a:tc>
                  <a:txBody>
                    <a:bodyPr/>
                    <a:lstStyle/>
                    <a:p>
                      <a:r>
                        <a:rPr lang="en-GB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Rounded to increments of .000, .003, .007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1753-01-01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9999-12-31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218836"/>
                  </a:ext>
                </a:extLst>
              </a:tr>
              <a:tr h="475931">
                <a:tc>
                  <a:txBody>
                    <a:bodyPr/>
                    <a:lstStyle/>
                    <a:p>
                      <a:r>
                        <a:rPr lang="en-GB" dirty="0" err="1"/>
                        <a:t>smalldatetime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4bytes, 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 minute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1900-01-01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2079-06-06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826406"/>
                  </a:ext>
                </a:extLst>
              </a:tr>
              <a:tr h="475931"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3bytes, 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0001:01:01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9999-12-31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632802"/>
                  </a:ext>
                </a:extLst>
              </a:tr>
              <a:tr h="475931">
                <a:tc>
                  <a:txBody>
                    <a:bodyPr/>
                    <a:lstStyle/>
                    <a:p>
                      <a:r>
                        <a:rPr lang="en-GB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 nanoseconds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00:00:00:00000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23:59:59:99999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602369"/>
                  </a:ext>
                </a:extLst>
              </a:tr>
              <a:tr h="475931">
                <a:tc>
                  <a:txBody>
                    <a:bodyPr/>
                    <a:lstStyle/>
                    <a:p>
                      <a:r>
                        <a:rPr lang="en-GB" dirty="0" err="1"/>
                        <a:t>datetimeffser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100nanoseconds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0001-01-01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9999-12-31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102387"/>
                  </a:ext>
                </a:extLst>
              </a:tr>
              <a:tr h="4759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datetime2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6bytes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100nanoseconds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0001-01-01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9999-12-31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079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732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0D767-D5A5-4CFF-B559-A4E497EF2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STRINGS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2A397-7DDA-46B9-B731-33E2929A4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Allow you to store either fixed-length (char) or variable-length data (varchar). The text data type can store non-Unicode data in the code page of the server.</a:t>
            </a:r>
          </a:p>
          <a:p>
            <a:pPr>
              <a:buClr>
                <a:srgbClr val="8AD0D6"/>
              </a:buClr>
            </a:pP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350CFDD-BFE1-4311-8FF2-9D3B4016F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914719"/>
              </p:ext>
            </p:extLst>
          </p:nvPr>
        </p:nvGraphicFramePr>
        <p:xfrm>
          <a:off x="388188" y="3048000"/>
          <a:ext cx="11464884" cy="3579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6221">
                  <a:extLst>
                    <a:ext uri="{9D8B030D-6E8A-4147-A177-3AD203B41FA5}">
                      <a16:colId xmlns:a16="http://schemas.microsoft.com/office/drawing/2014/main" val="1264663296"/>
                    </a:ext>
                  </a:extLst>
                </a:gridCol>
                <a:gridCol w="2866221">
                  <a:extLst>
                    <a:ext uri="{9D8B030D-6E8A-4147-A177-3AD203B41FA5}">
                      <a16:colId xmlns:a16="http://schemas.microsoft.com/office/drawing/2014/main" val="1187286824"/>
                    </a:ext>
                  </a:extLst>
                </a:gridCol>
                <a:gridCol w="2866221">
                  <a:extLst>
                    <a:ext uri="{9D8B030D-6E8A-4147-A177-3AD203B41FA5}">
                      <a16:colId xmlns:a16="http://schemas.microsoft.com/office/drawing/2014/main" val="2091383956"/>
                    </a:ext>
                  </a:extLst>
                </a:gridCol>
                <a:gridCol w="2866221">
                  <a:extLst>
                    <a:ext uri="{9D8B030D-6E8A-4147-A177-3AD203B41FA5}">
                      <a16:colId xmlns:a16="http://schemas.microsoft.com/office/drawing/2014/main" val="4114407443"/>
                    </a:ext>
                  </a:extLst>
                </a:gridCol>
              </a:tblGrid>
              <a:tr h="723308">
                <a:tc>
                  <a:txBody>
                    <a:bodyPr/>
                    <a:lstStyle/>
                    <a:p>
                      <a:r>
                        <a:rPr lang="en-GB" dirty="0" err="1"/>
                        <a:t>Datat</a:t>
                      </a:r>
                      <a:r>
                        <a:rPr lang="en-GB" dirty="0"/>
                        <a:t>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Lower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Upper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173958"/>
                  </a:ext>
                </a:extLst>
              </a:tr>
              <a:tr h="723308">
                <a:tc>
                  <a:txBody>
                    <a:bodyPr/>
                    <a:lstStyle/>
                    <a:p>
                      <a:r>
                        <a:rPr lang="en-GB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0chars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8000chars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nbytes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595772"/>
                  </a:ext>
                </a:extLst>
              </a:tr>
              <a:tr h="704761">
                <a:tc>
                  <a:txBody>
                    <a:bodyPr/>
                    <a:lstStyle/>
                    <a:p>
                      <a:r>
                        <a:rPr lang="en-GB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0cahrs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8000chars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Nbytes+2bytes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297856"/>
                  </a:ext>
                </a:extLst>
              </a:tr>
              <a:tr h="723308">
                <a:tc>
                  <a:txBody>
                    <a:bodyPr/>
                    <a:lstStyle/>
                    <a:p>
                      <a:r>
                        <a:rPr lang="en-GB" dirty="0"/>
                        <a:t>Varchar(max)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0chars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2^31chars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Nbytes+2bytes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277568"/>
                  </a:ext>
                </a:extLst>
              </a:tr>
              <a:tr h="704761">
                <a:tc>
                  <a:txBody>
                    <a:bodyPr/>
                    <a:lstStyle/>
                    <a:p>
                      <a:r>
                        <a:rPr lang="en-GB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0chars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2,147,483,687chars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Nbytes+4bytes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769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106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1AC1-A0DC-44A6-B222-66F2D77C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UNICODE CHARACTER STRING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C513F-D3DA-419F-BF7A-75A33BA35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Store either fixed-length (</a:t>
            </a:r>
            <a:r>
              <a:rPr lang="en-GB" dirty="0" err="1">
                <a:ea typeface="+mj-lt"/>
                <a:cs typeface="+mj-lt"/>
              </a:rPr>
              <a:t>nchar</a:t>
            </a:r>
            <a:r>
              <a:rPr lang="en-GB" dirty="0">
                <a:ea typeface="+mj-lt"/>
                <a:cs typeface="+mj-lt"/>
              </a:rPr>
              <a:t>) or variable-length (</a:t>
            </a:r>
            <a:r>
              <a:rPr lang="en-GB" dirty="0" err="1">
                <a:ea typeface="+mj-lt"/>
                <a:cs typeface="+mj-lt"/>
              </a:rPr>
              <a:t>nvarchar</a:t>
            </a:r>
            <a:r>
              <a:rPr lang="en-GB" dirty="0">
                <a:ea typeface="+mj-lt"/>
                <a:cs typeface="+mj-lt"/>
              </a:rPr>
              <a:t>) Unicode character data.</a:t>
            </a:r>
          </a:p>
          <a:p>
            <a:pPr>
              <a:buClr>
                <a:srgbClr val="8AD0D6"/>
              </a:buClr>
            </a:pP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DFD0A7-5F54-406F-B227-3655BC0CA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908976"/>
              </p:ext>
            </p:extLst>
          </p:nvPr>
        </p:nvGraphicFramePr>
        <p:xfrm>
          <a:off x="71886" y="2932981"/>
          <a:ext cx="12038393" cy="2775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4298">
                  <a:extLst>
                    <a:ext uri="{9D8B030D-6E8A-4147-A177-3AD203B41FA5}">
                      <a16:colId xmlns:a16="http://schemas.microsoft.com/office/drawing/2014/main" val="4256272316"/>
                    </a:ext>
                  </a:extLst>
                </a:gridCol>
                <a:gridCol w="2864298">
                  <a:extLst>
                    <a:ext uri="{9D8B030D-6E8A-4147-A177-3AD203B41FA5}">
                      <a16:colId xmlns:a16="http://schemas.microsoft.com/office/drawing/2014/main" val="2843322438"/>
                    </a:ext>
                  </a:extLst>
                </a:gridCol>
                <a:gridCol w="2864298">
                  <a:extLst>
                    <a:ext uri="{9D8B030D-6E8A-4147-A177-3AD203B41FA5}">
                      <a16:colId xmlns:a16="http://schemas.microsoft.com/office/drawing/2014/main" val="3571323132"/>
                    </a:ext>
                  </a:extLst>
                </a:gridCol>
                <a:gridCol w="3445499">
                  <a:extLst>
                    <a:ext uri="{9D8B030D-6E8A-4147-A177-3AD203B41FA5}">
                      <a16:colId xmlns:a16="http://schemas.microsoft.com/office/drawing/2014/main" val="225984738"/>
                    </a:ext>
                  </a:extLst>
                </a:gridCol>
              </a:tblGrid>
              <a:tr h="50456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>
                          <a:effectLst/>
                        </a:rPr>
                        <a:t>Data type​</a:t>
                      </a:r>
                      <a:endParaRPr lang="en-GB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dirty="0">
                          <a:effectLst/>
                        </a:rPr>
                        <a:t>Lower limit​</a:t>
                      </a:r>
                      <a:endParaRPr lang="en-GB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dirty="0">
                          <a:effectLst/>
                        </a:rPr>
                        <a:t>Upper Limit​</a:t>
                      </a:r>
                      <a:endParaRPr lang="en-GB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dirty="0">
                          <a:effectLst/>
                        </a:rPr>
                        <a:t>Memory​</a:t>
                      </a:r>
                      <a:endParaRPr lang="en-GB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827458"/>
                  </a:ext>
                </a:extLst>
              </a:tr>
              <a:tr h="50456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dirty="0" err="1">
                          <a:effectLst/>
                        </a:rPr>
                        <a:t>nchar</a:t>
                      </a:r>
                      <a:r>
                        <a:rPr lang="en-GB" dirty="0">
                          <a:effectLst/>
                        </a:rPr>
                        <a:t>​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dirty="0">
                          <a:effectLst/>
                        </a:rPr>
                        <a:t>0chars​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dirty="0">
                          <a:effectLst/>
                        </a:rPr>
                        <a:t>8000chars​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dirty="0">
                          <a:effectLst/>
                        </a:rPr>
                        <a:t>2times n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150452"/>
                  </a:ext>
                </a:extLst>
              </a:tr>
              <a:tr h="89270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dirty="0" err="1">
                          <a:effectLst/>
                        </a:rPr>
                        <a:t>nvarchar</a:t>
                      </a:r>
                      <a:r>
                        <a:rPr lang="en-GB" dirty="0">
                          <a:effectLst/>
                        </a:rPr>
                        <a:t>​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dirty="0">
                          <a:effectLst/>
                        </a:rPr>
                        <a:t>0cahrs​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dirty="0">
                          <a:effectLst/>
                        </a:rPr>
                        <a:t>8000chars​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dirty="0">
                          <a:effectLst/>
                        </a:rPr>
                        <a:t>2times n bytes+2bytes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443203"/>
                  </a:ext>
                </a:extLst>
              </a:tr>
              <a:tr h="87329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dirty="0">
                          <a:effectLst/>
                        </a:rPr>
                        <a:t>+</a:t>
                      </a:r>
                      <a:r>
                        <a:rPr lang="en-GB" dirty="0" err="1">
                          <a:effectLst/>
                        </a:rPr>
                        <a:t>ntext</a:t>
                      </a:r>
                      <a:r>
                        <a:rPr lang="en-GB" dirty="0">
                          <a:effectLst/>
                        </a:rPr>
                        <a:t>​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dirty="0">
                          <a:effectLst/>
                        </a:rPr>
                        <a:t>0chars​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dirty="0">
                          <a:effectLst/>
                        </a:rPr>
                        <a:t>1,073,741,823chars​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dirty="0">
                          <a:effectLst/>
                        </a:rPr>
                        <a:t>2times the string 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112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413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</vt:lpstr>
      <vt:lpstr>SQL DATA TYPES</vt:lpstr>
      <vt:lpstr>PowerPoint Presentation</vt:lpstr>
      <vt:lpstr>PowerPoint Presentation</vt:lpstr>
      <vt:lpstr>EXACT NUMERIC DATA TYPES</vt:lpstr>
      <vt:lpstr>PowerPoint Presentation</vt:lpstr>
      <vt:lpstr>APPROXIMATE NUMERIC DATA TYPES</vt:lpstr>
      <vt:lpstr>DATE AND TIME DATA TYPES</vt:lpstr>
      <vt:lpstr>CHARACTER STRINGS DATA TYPES</vt:lpstr>
      <vt:lpstr>UNICODE CHARACTER STRING DATA TYPES</vt:lpstr>
      <vt:lpstr>BINARY STRING DATA TYPES </vt:lpstr>
      <vt:lpstr>OTHER DATA TYPES 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377</cp:revision>
  <dcterms:created xsi:type="dcterms:W3CDTF">2021-11-09T11:17:56Z</dcterms:created>
  <dcterms:modified xsi:type="dcterms:W3CDTF">2021-11-10T13:35:05Z</dcterms:modified>
</cp:coreProperties>
</file>