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70" r:id="rId5"/>
    <p:sldId id="268" r:id="rId6"/>
    <p:sldId id="269" r:id="rId7"/>
    <p:sldId id="265" r:id="rId8"/>
    <p:sldId id="271" r:id="rId9"/>
    <p:sldId id="260" r:id="rId10"/>
    <p:sldId id="267" r:id="rId11"/>
    <p:sldId id="261" r:id="rId12"/>
    <p:sldId id="262" r:id="rId13"/>
    <p:sldId id="263"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AFC60-3E61-B5C0-40D1-5068F4C3F070}" v="105" dt="2021-11-15T11:48:05.669"/>
    <p1510:client id="{14AB8BD1-3036-457B-8970-C0DE8B9EE885}" v="1" dt="2021-11-11T13:03:40.398"/>
    <p1510:client id="{1D2158A7-3CDA-FE5D-588B-637DD3303ED5}" v="7" dt="2021-11-12T12:57:25.323"/>
    <p1510:client id="{2C37B10A-ED67-432E-8E59-2ADC0318BFF0}" v="95" dt="2021-11-11T06:58:08.682"/>
    <p1510:client id="{473E19D7-C20F-74AE-4A07-9482F20D179B}" v="104" dt="2021-11-12T11:25:01.065"/>
    <p1510:client id="{6B642986-FEA4-4EBA-98B7-F44AD3379C49}" v="64" dt="2021-11-09T12:43:21.867"/>
    <p1510:client id="{92F8BB76-7AF3-5603-F6D1-1F987BAF8782}" v="63" dt="2021-11-10T09:14:30.066"/>
    <p1510:client id="{B062B18C-3F3F-AD90-BA05-F6D73F21A5E1}" v="3" dt="2021-11-10T13:41:36.195"/>
    <p1510:client id="{BB8C001B-6ACF-A26A-B364-FEF40760DBB3}" v="322" dt="2021-11-15T10:00:12.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ugene Korir" userId="S::eugene.korir@thejitu.com::9a9e9d2e-e409-478d-a8a0-2a21e7813a16" providerId="AD" clId="Web-{14AB8BD1-3036-457B-8970-C0DE8B9EE885}"/>
    <pc:docChg chg="modSld">
      <pc:chgData name="Eugene Korir" userId="S::eugene.korir@thejitu.com::9a9e9d2e-e409-478d-a8a0-2a21e7813a16" providerId="AD" clId="Web-{14AB8BD1-3036-457B-8970-C0DE8B9EE885}" dt="2021-11-11T13:03:40.398" v="0" actId="1076"/>
      <pc:docMkLst>
        <pc:docMk/>
      </pc:docMkLst>
      <pc:sldChg chg="modSp">
        <pc:chgData name="Eugene Korir" userId="S::eugene.korir@thejitu.com::9a9e9d2e-e409-478d-a8a0-2a21e7813a16" providerId="AD" clId="Web-{14AB8BD1-3036-457B-8970-C0DE8B9EE885}" dt="2021-11-11T13:03:40.398" v="0" actId="1076"/>
        <pc:sldMkLst>
          <pc:docMk/>
          <pc:sldMk cId="2107093638" sldId="261"/>
        </pc:sldMkLst>
        <pc:spChg chg="mod">
          <ac:chgData name="Eugene Korir" userId="S::eugene.korir@thejitu.com::9a9e9d2e-e409-478d-a8a0-2a21e7813a16" providerId="AD" clId="Web-{14AB8BD1-3036-457B-8970-C0DE8B9EE885}" dt="2021-11-11T13:03:40.398" v="0" actId="1076"/>
          <ac:spMkLst>
            <pc:docMk/>
            <pc:sldMk cId="2107093638" sldId="261"/>
            <ac:spMk id="2" creationId="{AE6BB028-3841-4D19-B82B-8E02830559A6}"/>
          </ac:spMkLst>
        </pc:spChg>
      </pc:sldChg>
    </pc:docChg>
  </pc:docChgLst>
  <pc:docChgLst>
    <pc:chgData name="Eugene Korir" userId="S::eugene.korir@thejitu.com::9a9e9d2e-e409-478d-a8a0-2a21e7813a16" providerId="AD" clId="Web-{92F8BB76-7AF3-5603-F6D1-1F987BAF8782}"/>
    <pc:docChg chg="addSld modSld">
      <pc:chgData name="Eugene Korir" userId="S::eugene.korir@thejitu.com::9a9e9d2e-e409-478d-a8a0-2a21e7813a16" providerId="AD" clId="Web-{92F8BB76-7AF3-5603-F6D1-1F987BAF8782}" dt="2021-11-10T09:14:30.066" v="61"/>
      <pc:docMkLst>
        <pc:docMk/>
      </pc:docMkLst>
      <pc:sldChg chg="modSp">
        <pc:chgData name="Eugene Korir" userId="S::eugene.korir@thejitu.com::9a9e9d2e-e409-478d-a8a0-2a21e7813a16" providerId="AD" clId="Web-{92F8BB76-7AF3-5603-F6D1-1F987BAF8782}" dt="2021-11-10T09:03:00.963" v="5" actId="20577"/>
        <pc:sldMkLst>
          <pc:docMk/>
          <pc:sldMk cId="4187893008" sldId="258"/>
        </pc:sldMkLst>
        <pc:spChg chg="mod">
          <ac:chgData name="Eugene Korir" userId="S::eugene.korir@thejitu.com::9a9e9d2e-e409-478d-a8a0-2a21e7813a16" providerId="AD" clId="Web-{92F8BB76-7AF3-5603-F6D1-1F987BAF8782}" dt="2021-11-10T09:03:00.963" v="5" actId="20577"/>
          <ac:spMkLst>
            <pc:docMk/>
            <pc:sldMk cId="4187893008" sldId="258"/>
            <ac:spMk id="3" creationId="{FD82CEC8-BD3C-446E-9F26-5E1ACF7E8954}"/>
          </ac:spMkLst>
        </pc:spChg>
      </pc:sldChg>
      <pc:sldChg chg="modSp new">
        <pc:chgData name="Eugene Korir" userId="S::eugene.korir@thejitu.com::9a9e9d2e-e409-478d-a8a0-2a21e7813a16" providerId="AD" clId="Web-{92F8BB76-7AF3-5603-F6D1-1F987BAF8782}" dt="2021-11-10T09:03:41.480" v="23" actId="20577"/>
        <pc:sldMkLst>
          <pc:docMk/>
          <pc:sldMk cId="2690755310" sldId="259"/>
        </pc:sldMkLst>
        <pc:spChg chg="mod">
          <ac:chgData name="Eugene Korir" userId="S::eugene.korir@thejitu.com::9a9e9d2e-e409-478d-a8a0-2a21e7813a16" providerId="AD" clId="Web-{92F8BB76-7AF3-5603-F6D1-1F987BAF8782}" dt="2021-11-10T09:03:17.698" v="19" actId="20577"/>
          <ac:spMkLst>
            <pc:docMk/>
            <pc:sldMk cId="2690755310" sldId="259"/>
            <ac:spMk id="2" creationId="{62C550C1-D777-4EB8-AFCF-3BCC8BF6B07B}"/>
          </ac:spMkLst>
        </pc:spChg>
        <pc:spChg chg="mod">
          <ac:chgData name="Eugene Korir" userId="S::eugene.korir@thejitu.com::9a9e9d2e-e409-478d-a8a0-2a21e7813a16" providerId="AD" clId="Web-{92F8BB76-7AF3-5603-F6D1-1F987BAF8782}" dt="2021-11-10T09:03:41.480" v="23" actId="20577"/>
          <ac:spMkLst>
            <pc:docMk/>
            <pc:sldMk cId="2690755310" sldId="259"/>
            <ac:spMk id="3" creationId="{27AE1CC9-DDF0-41DD-BBD6-837621D37C22}"/>
          </ac:spMkLst>
        </pc:spChg>
      </pc:sldChg>
      <pc:sldChg chg="modSp new">
        <pc:chgData name="Eugene Korir" userId="S::eugene.korir@thejitu.com::9a9e9d2e-e409-478d-a8a0-2a21e7813a16" providerId="AD" clId="Web-{92F8BB76-7AF3-5603-F6D1-1F987BAF8782}" dt="2021-11-10T09:04:20.685" v="42" actId="20577"/>
        <pc:sldMkLst>
          <pc:docMk/>
          <pc:sldMk cId="1126853205" sldId="260"/>
        </pc:sldMkLst>
        <pc:spChg chg="mod">
          <ac:chgData name="Eugene Korir" userId="S::eugene.korir@thejitu.com::9a9e9d2e-e409-478d-a8a0-2a21e7813a16" providerId="AD" clId="Web-{92F8BB76-7AF3-5603-F6D1-1F987BAF8782}" dt="2021-11-10T09:04:20.685" v="42" actId="20577"/>
          <ac:spMkLst>
            <pc:docMk/>
            <pc:sldMk cId="1126853205" sldId="260"/>
            <ac:spMk id="2" creationId="{C01364AC-3D14-4D63-AF8C-4AB4D3F729AC}"/>
          </ac:spMkLst>
        </pc:spChg>
      </pc:sldChg>
      <pc:sldChg chg="addSp delSp modSp new mod setBg">
        <pc:chgData name="Eugene Korir" userId="S::eugene.korir@thejitu.com::9a9e9d2e-e409-478d-a8a0-2a21e7813a16" providerId="AD" clId="Web-{92F8BB76-7AF3-5603-F6D1-1F987BAF8782}" dt="2021-11-10T09:14:30.066" v="61"/>
        <pc:sldMkLst>
          <pc:docMk/>
          <pc:sldMk cId="2107093638" sldId="261"/>
        </pc:sldMkLst>
        <pc:spChg chg="mod">
          <ac:chgData name="Eugene Korir" userId="S::eugene.korir@thejitu.com::9a9e9d2e-e409-478d-a8a0-2a21e7813a16" providerId="AD" clId="Web-{92F8BB76-7AF3-5603-F6D1-1F987BAF8782}" dt="2021-11-10T09:14:14.032" v="60"/>
          <ac:spMkLst>
            <pc:docMk/>
            <pc:sldMk cId="2107093638" sldId="261"/>
            <ac:spMk id="2" creationId="{AE6BB028-3841-4D19-B82B-8E02830559A6}"/>
          </ac:spMkLst>
        </pc:spChg>
        <pc:spChg chg="mod">
          <ac:chgData name="Eugene Korir" userId="S::eugene.korir@thejitu.com::9a9e9d2e-e409-478d-a8a0-2a21e7813a16" providerId="AD" clId="Web-{92F8BB76-7AF3-5603-F6D1-1F987BAF8782}" dt="2021-11-10T09:14:14.032" v="60"/>
          <ac:spMkLst>
            <pc:docMk/>
            <pc:sldMk cId="2107093638" sldId="261"/>
            <ac:spMk id="3" creationId="{BB70D771-1E7F-47CF-BDD9-B3F23E73F0D3}"/>
          </ac:spMkLst>
        </pc:spChg>
        <pc:spChg chg="add">
          <ac:chgData name="Eugene Korir" userId="S::eugene.korir@thejitu.com::9a9e9d2e-e409-478d-a8a0-2a21e7813a16" providerId="AD" clId="Web-{92F8BB76-7AF3-5603-F6D1-1F987BAF8782}" dt="2021-11-10T09:14:14.032" v="60"/>
          <ac:spMkLst>
            <pc:docMk/>
            <pc:sldMk cId="2107093638" sldId="261"/>
            <ac:spMk id="10" creationId="{B11C179D-808F-4D23-BAFC-A14C6DCDA71D}"/>
          </ac:spMkLst>
        </pc:spChg>
        <pc:spChg chg="add">
          <ac:chgData name="Eugene Korir" userId="S::eugene.korir@thejitu.com::9a9e9d2e-e409-478d-a8a0-2a21e7813a16" providerId="AD" clId="Web-{92F8BB76-7AF3-5603-F6D1-1F987BAF8782}" dt="2021-11-10T09:14:14.032" v="60"/>
          <ac:spMkLst>
            <pc:docMk/>
            <pc:sldMk cId="2107093638" sldId="261"/>
            <ac:spMk id="12" creationId="{908137D4-4D0A-4ED1-BFB8-97D4A8335934}"/>
          </ac:spMkLst>
        </pc:spChg>
        <pc:spChg chg="add">
          <ac:chgData name="Eugene Korir" userId="S::eugene.korir@thejitu.com::9a9e9d2e-e409-478d-a8a0-2a21e7813a16" providerId="AD" clId="Web-{92F8BB76-7AF3-5603-F6D1-1F987BAF8782}" dt="2021-11-10T09:14:14.032" v="60"/>
          <ac:spMkLst>
            <pc:docMk/>
            <pc:sldMk cId="2107093638" sldId="261"/>
            <ac:spMk id="14" creationId="{1CC260F1-CD9A-42C9-8ED4-1C61328D8F9E}"/>
          </ac:spMkLst>
        </pc:spChg>
        <pc:picChg chg="add del">
          <ac:chgData name="Eugene Korir" userId="S::eugene.korir@thejitu.com::9a9e9d2e-e409-478d-a8a0-2a21e7813a16" providerId="AD" clId="Web-{92F8BB76-7AF3-5603-F6D1-1F987BAF8782}" dt="2021-11-10T09:14:30.066" v="61"/>
          <ac:picMkLst>
            <pc:docMk/>
            <pc:sldMk cId="2107093638" sldId="261"/>
            <ac:picMk id="7" creationId="{0FD8ADC6-8672-4807-830D-49C712E58397}"/>
          </ac:picMkLst>
        </pc:picChg>
        <pc:cxnChg chg="add">
          <ac:chgData name="Eugene Korir" userId="S::eugene.korir@thejitu.com::9a9e9d2e-e409-478d-a8a0-2a21e7813a16" providerId="AD" clId="Web-{92F8BB76-7AF3-5603-F6D1-1F987BAF8782}" dt="2021-11-10T09:14:14.032" v="60"/>
          <ac:cxnSpMkLst>
            <pc:docMk/>
            <pc:sldMk cId="2107093638" sldId="261"/>
            <ac:cxnSpMk id="16" creationId="{61FF92BA-874E-408A-BFAD-416A7FFE5976}"/>
          </ac:cxnSpMkLst>
        </pc:cxnChg>
      </pc:sldChg>
    </pc:docChg>
  </pc:docChgLst>
  <pc:docChgLst>
    <pc:chgData name="Eugene Korir" userId="S::eugene.korir@thejitu.com::9a9e9d2e-e409-478d-a8a0-2a21e7813a16" providerId="AD" clId="Web-{6B642986-FEA4-4EBA-98B7-F44AD3379C49}"/>
    <pc:docChg chg="addSld delSld modSld addMainMaster delMainMaster">
      <pc:chgData name="Eugene Korir" userId="S::eugene.korir@thejitu.com::9a9e9d2e-e409-478d-a8a0-2a21e7813a16" providerId="AD" clId="Web-{6B642986-FEA4-4EBA-98B7-F44AD3379C49}" dt="2021-11-09T12:43:21.867" v="59" actId="20577"/>
      <pc:docMkLst>
        <pc:docMk/>
      </pc:docMkLst>
      <pc:sldChg chg="addSp modSp mod setBg modClrScheme addAnim chgLayout">
        <pc:chgData name="Eugene Korir" userId="S::eugene.korir@thejitu.com::9a9e9d2e-e409-478d-a8a0-2a21e7813a16" providerId="AD" clId="Web-{6B642986-FEA4-4EBA-98B7-F44AD3379C49}" dt="2021-11-09T11:30:23.938" v="4"/>
        <pc:sldMkLst>
          <pc:docMk/>
          <pc:sldMk cId="109857222" sldId="256"/>
        </pc:sldMkLst>
        <pc:spChg chg="mod">
          <ac:chgData name="Eugene Korir" userId="S::eugene.korir@thejitu.com::9a9e9d2e-e409-478d-a8a0-2a21e7813a16" providerId="AD" clId="Web-{6B642986-FEA4-4EBA-98B7-F44AD3379C49}" dt="2021-11-09T11:30:23.938" v="3"/>
          <ac:spMkLst>
            <pc:docMk/>
            <pc:sldMk cId="109857222" sldId="256"/>
            <ac:spMk id="2" creationId="{00000000-0000-0000-0000-000000000000}"/>
          </ac:spMkLst>
        </pc:spChg>
        <pc:spChg chg="mod">
          <ac:chgData name="Eugene Korir" userId="S::eugene.korir@thejitu.com::9a9e9d2e-e409-478d-a8a0-2a21e7813a16" providerId="AD" clId="Web-{6B642986-FEA4-4EBA-98B7-F44AD3379C49}" dt="2021-11-09T11:30:23.938" v="3"/>
          <ac:spMkLst>
            <pc:docMk/>
            <pc:sldMk cId="109857222" sldId="256"/>
            <ac:spMk id="3" creationId="{00000000-0000-0000-0000-000000000000}"/>
          </ac:spMkLst>
        </pc:spChg>
        <pc:spChg chg="add">
          <ac:chgData name="Eugene Korir" userId="S::eugene.korir@thejitu.com::9a9e9d2e-e409-478d-a8a0-2a21e7813a16" providerId="AD" clId="Web-{6B642986-FEA4-4EBA-98B7-F44AD3379C49}" dt="2021-11-09T11:30:23.938" v="3"/>
          <ac:spMkLst>
            <pc:docMk/>
            <pc:sldMk cId="109857222" sldId="256"/>
            <ac:spMk id="9" creationId="{39E0238D-E295-49BE-9BFE-E9189D69ED3A}"/>
          </ac:spMkLst>
        </pc:spChg>
        <pc:spChg chg="add">
          <ac:chgData name="Eugene Korir" userId="S::eugene.korir@thejitu.com::9a9e9d2e-e409-478d-a8a0-2a21e7813a16" providerId="AD" clId="Web-{6B642986-FEA4-4EBA-98B7-F44AD3379C49}" dt="2021-11-09T11:30:23.938" v="3"/>
          <ac:spMkLst>
            <pc:docMk/>
            <pc:sldMk cId="109857222" sldId="256"/>
            <ac:spMk id="11" creationId="{D85E9A4A-0183-4A3C-B68E-A229278915E2}"/>
          </ac:spMkLst>
        </pc:spChg>
        <pc:spChg chg="add">
          <ac:chgData name="Eugene Korir" userId="S::eugene.korir@thejitu.com::9a9e9d2e-e409-478d-a8a0-2a21e7813a16" providerId="AD" clId="Web-{6B642986-FEA4-4EBA-98B7-F44AD3379C49}" dt="2021-11-09T11:30:23.938" v="3"/>
          <ac:spMkLst>
            <pc:docMk/>
            <pc:sldMk cId="109857222" sldId="256"/>
            <ac:spMk id="13" creationId="{13A48C6C-3CC4-4EE5-A773-EC1EB7F59CD4}"/>
          </ac:spMkLst>
        </pc:spChg>
        <pc:spChg chg="add">
          <ac:chgData name="Eugene Korir" userId="S::eugene.korir@thejitu.com::9a9e9d2e-e409-478d-a8a0-2a21e7813a16" providerId="AD" clId="Web-{6B642986-FEA4-4EBA-98B7-F44AD3379C49}" dt="2021-11-09T11:30:23.938" v="3"/>
          <ac:spMkLst>
            <pc:docMk/>
            <pc:sldMk cId="109857222" sldId="256"/>
            <ac:spMk id="15" creationId="{F489C2E0-4895-4B72-85EA-7EE9FAFFDC7E}"/>
          </ac:spMkLst>
        </pc:spChg>
        <pc:picChg chg="add">
          <ac:chgData name="Eugene Korir" userId="S::eugene.korir@thejitu.com::9a9e9d2e-e409-478d-a8a0-2a21e7813a16" providerId="AD" clId="Web-{6B642986-FEA4-4EBA-98B7-F44AD3379C49}" dt="2021-11-09T11:30:23.938" v="3"/>
          <ac:picMkLst>
            <pc:docMk/>
            <pc:sldMk cId="109857222" sldId="256"/>
            <ac:picMk id="4" creationId="{4C7E5339-83D4-4B3D-9CEA-F09988AAB32D}"/>
          </ac:picMkLst>
        </pc:picChg>
        <pc:cxnChg chg="add">
          <ac:chgData name="Eugene Korir" userId="S::eugene.korir@thejitu.com::9a9e9d2e-e409-478d-a8a0-2a21e7813a16" providerId="AD" clId="Web-{6B642986-FEA4-4EBA-98B7-F44AD3379C49}" dt="2021-11-09T11:30:23.938" v="3"/>
          <ac:cxnSpMkLst>
            <pc:docMk/>
            <pc:sldMk cId="109857222" sldId="256"/>
            <ac:cxnSpMk id="17" creationId="{872DAFA4-5D2E-4391-AD38-B26F579F40C5}"/>
          </ac:cxnSpMkLst>
        </pc:cxnChg>
      </pc:sldChg>
      <pc:sldChg chg="addSp delSp modSp new del mod setBg">
        <pc:chgData name="Eugene Korir" userId="S::eugene.korir@thejitu.com::9a9e9d2e-e409-478d-a8a0-2a21e7813a16" providerId="AD" clId="Web-{6B642986-FEA4-4EBA-98B7-F44AD3379C49}" dt="2021-11-09T11:32:31.427" v="9"/>
        <pc:sldMkLst>
          <pc:docMk/>
          <pc:sldMk cId="387915285" sldId="257"/>
        </pc:sldMkLst>
        <pc:spChg chg="mod">
          <ac:chgData name="Eugene Korir" userId="S::eugene.korir@thejitu.com::9a9e9d2e-e409-478d-a8a0-2a21e7813a16" providerId="AD" clId="Web-{6B642986-FEA4-4EBA-98B7-F44AD3379C49}" dt="2021-11-09T11:31:01.220" v="6"/>
          <ac:spMkLst>
            <pc:docMk/>
            <pc:sldMk cId="387915285" sldId="257"/>
            <ac:spMk id="2" creationId="{25CD8C23-B3CF-4686-BBE5-6E53D9A113B9}"/>
          </ac:spMkLst>
        </pc:spChg>
        <pc:spChg chg="del">
          <ac:chgData name="Eugene Korir" userId="S::eugene.korir@thejitu.com::9a9e9d2e-e409-478d-a8a0-2a21e7813a16" providerId="AD" clId="Web-{6B642986-FEA4-4EBA-98B7-F44AD3379C49}" dt="2021-11-09T11:31:01.220" v="6"/>
          <ac:spMkLst>
            <pc:docMk/>
            <pc:sldMk cId="387915285" sldId="257"/>
            <ac:spMk id="3" creationId="{AAC98C13-552B-4D83-8D0C-374AB1486E14}"/>
          </ac:spMkLst>
        </pc:spChg>
        <pc:spChg chg="add mod">
          <ac:chgData name="Eugene Korir" userId="S::eugene.korir@thejitu.com::9a9e9d2e-e409-478d-a8a0-2a21e7813a16" providerId="AD" clId="Web-{6B642986-FEA4-4EBA-98B7-F44AD3379C49}" dt="2021-11-09T11:32:26.848" v="8" actId="1076"/>
          <ac:spMkLst>
            <pc:docMk/>
            <pc:sldMk cId="387915285" sldId="257"/>
            <ac:spMk id="4" creationId="{6D7AE927-F5D4-416D-B32C-3F95C0B96F2F}"/>
          </ac:spMkLst>
        </pc:spChg>
        <pc:spChg chg="add">
          <ac:chgData name="Eugene Korir" userId="S::eugene.korir@thejitu.com::9a9e9d2e-e409-478d-a8a0-2a21e7813a16" providerId="AD" clId="Web-{6B642986-FEA4-4EBA-98B7-F44AD3379C49}" dt="2021-11-09T11:31:01.220" v="6"/>
          <ac:spMkLst>
            <pc:docMk/>
            <pc:sldMk cId="387915285" sldId="257"/>
            <ac:spMk id="8" creationId="{D284A420-F50C-4C2C-B88E-E6F4EF504B6E}"/>
          </ac:spMkLst>
        </pc:spChg>
        <pc:spChg chg="add">
          <ac:chgData name="Eugene Korir" userId="S::eugene.korir@thejitu.com::9a9e9d2e-e409-478d-a8a0-2a21e7813a16" providerId="AD" clId="Web-{6B642986-FEA4-4EBA-98B7-F44AD3379C49}" dt="2021-11-09T11:31:01.220" v="6"/>
          <ac:spMkLst>
            <pc:docMk/>
            <pc:sldMk cId="387915285" sldId="257"/>
            <ac:spMk id="10" creationId="{893A6D2E-5228-4998-9E24-EFCCA024675E}"/>
          </ac:spMkLst>
        </pc:spChg>
        <pc:spChg chg="add">
          <ac:chgData name="Eugene Korir" userId="S::eugene.korir@thejitu.com::9a9e9d2e-e409-478d-a8a0-2a21e7813a16" providerId="AD" clId="Web-{6B642986-FEA4-4EBA-98B7-F44AD3379C49}" dt="2021-11-09T11:31:01.220" v="6"/>
          <ac:spMkLst>
            <pc:docMk/>
            <pc:sldMk cId="387915285" sldId="257"/>
            <ac:spMk id="16" creationId="{7C062E15-E8C6-4F56-99C8-E69B02044EE6}"/>
          </ac:spMkLst>
        </pc:spChg>
        <pc:spChg chg="add">
          <ac:chgData name="Eugene Korir" userId="S::eugene.korir@thejitu.com::9a9e9d2e-e409-478d-a8a0-2a21e7813a16" providerId="AD" clId="Web-{6B642986-FEA4-4EBA-98B7-F44AD3379C49}" dt="2021-11-09T11:31:01.220" v="6"/>
          <ac:spMkLst>
            <pc:docMk/>
            <pc:sldMk cId="387915285" sldId="257"/>
            <ac:spMk id="18" creationId="{CBF1A45B-1A84-4A74-B5A8-D1E948D7617D}"/>
          </ac:spMkLst>
        </pc:spChg>
        <pc:spChg chg="add">
          <ac:chgData name="Eugene Korir" userId="S::eugene.korir@thejitu.com::9a9e9d2e-e409-478d-a8a0-2a21e7813a16" providerId="AD" clId="Web-{6B642986-FEA4-4EBA-98B7-F44AD3379C49}" dt="2021-11-09T11:31:01.220" v="6"/>
          <ac:spMkLst>
            <pc:docMk/>
            <pc:sldMk cId="387915285" sldId="257"/>
            <ac:spMk id="20" creationId="{B572936E-4B04-4E8D-8AFB-47F0A02751EE}"/>
          </ac:spMkLst>
        </pc:spChg>
        <pc:cxnChg chg="add">
          <ac:chgData name="Eugene Korir" userId="S::eugene.korir@thejitu.com::9a9e9d2e-e409-478d-a8a0-2a21e7813a16" providerId="AD" clId="Web-{6B642986-FEA4-4EBA-98B7-F44AD3379C49}" dt="2021-11-09T11:31:01.220" v="6"/>
          <ac:cxnSpMkLst>
            <pc:docMk/>
            <pc:sldMk cId="387915285" sldId="257"/>
            <ac:cxnSpMk id="12" creationId="{3ADB48DB-8E25-4F2F-8C02-5B793937255F}"/>
          </ac:cxnSpMkLst>
        </pc:cxnChg>
        <pc:cxnChg chg="add">
          <ac:chgData name="Eugene Korir" userId="S::eugene.korir@thejitu.com::9a9e9d2e-e409-478d-a8a0-2a21e7813a16" providerId="AD" clId="Web-{6B642986-FEA4-4EBA-98B7-F44AD3379C49}" dt="2021-11-09T11:31:01.220" v="6"/>
          <ac:cxnSpMkLst>
            <pc:docMk/>
            <pc:sldMk cId="387915285" sldId="257"/>
            <ac:cxnSpMk id="14" creationId="{C32BA7E3-7313-49C8-A245-A85BDEB13EB3}"/>
          </ac:cxnSpMkLst>
        </pc:cxnChg>
        <pc:cxnChg chg="add">
          <ac:chgData name="Eugene Korir" userId="S::eugene.korir@thejitu.com::9a9e9d2e-e409-478d-a8a0-2a21e7813a16" providerId="AD" clId="Web-{6B642986-FEA4-4EBA-98B7-F44AD3379C49}" dt="2021-11-09T11:31:01.220" v="6"/>
          <ac:cxnSpMkLst>
            <pc:docMk/>
            <pc:sldMk cId="387915285" sldId="257"/>
            <ac:cxnSpMk id="22" creationId="{9F031FB3-3B4F-4679-8C4E-3924954935AB}"/>
          </ac:cxnSpMkLst>
        </pc:cxnChg>
      </pc:sldChg>
      <pc:sldChg chg="addSp modSp new">
        <pc:chgData name="Eugene Korir" userId="S::eugene.korir@thejitu.com::9a9e9d2e-e409-478d-a8a0-2a21e7813a16" providerId="AD" clId="Web-{6B642986-FEA4-4EBA-98B7-F44AD3379C49}" dt="2021-11-09T12:41:26.676" v="42" actId="20577"/>
        <pc:sldMkLst>
          <pc:docMk/>
          <pc:sldMk cId="1545364938" sldId="257"/>
        </pc:sldMkLst>
        <pc:spChg chg="mod">
          <ac:chgData name="Eugene Korir" userId="S::eugene.korir@thejitu.com::9a9e9d2e-e409-478d-a8a0-2a21e7813a16" providerId="AD" clId="Web-{6B642986-FEA4-4EBA-98B7-F44AD3379C49}" dt="2021-11-09T12:40:34.580" v="38" actId="20577"/>
          <ac:spMkLst>
            <pc:docMk/>
            <pc:sldMk cId="1545364938" sldId="257"/>
            <ac:spMk id="2" creationId="{4DD4AFA7-86A2-4C73-9F8C-6F971FA23078}"/>
          </ac:spMkLst>
        </pc:spChg>
        <pc:spChg chg="mod">
          <ac:chgData name="Eugene Korir" userId="S::eugene.korir@thejitu.com::9a9e9d2e-e409-478d-a8a0-2a21e7813a16" providerId="AD" clId="Web-{6B642986-FEA4-4EBA-98B7-F44AD3379C49}" dt="2021-11-09T12:41:26.676" v="42" actId="20577"/>
          <ac:spMkLst>
            <pc:docMk/>
            <pc:sldMk cId="1545364938" sldId="257"/>
            <ac:spMk id="3" creationId="{EDB6096A-0F75-4163-86BF-621082CCDD70}"/>
          </ac:spMkLst>
        </pc:spChg>
        <pc:spChg chg="add mod">
          <ac:chgData name="Eugene Korir" userId="S::eugene.korir@thejitu.com::9a9e9d2e-e409-478d-a8a0-2a21e7813a16" providerId="AD" clId="Web-{6B642986-FEA4-4EBA-98B7-F44AD3379C49}" dt="2021-11-09T12:40:53.128" v="41" actId="20577"/>
          <ac:spMkLst>
            <pc:docMk/>
            <pc:sldMk cId="1545364938" sldId="257"/>
            <ac:spMk id="4" creationId="{562A3BD1-7CA0-4029-9E29-F5C6F39800E7}"/>
          </ac:spMkLst>
        </pc:spChg>
      </pc:sldChg>
      <pc:sldChg chg="modSp new">
        <pc:chgData name="Eugene Korir" userId="S::eugene.korir@thejitu.com::9a9e9d2e-e409-478d-a8a0-2a21e7813a16" providerId="AD" clId="Web-{6B642986-FEA4-4EBA-98B7-F44AD3379C49}" dt="2021-11-09T12:43:21.867" v="59" actId="20577"/>
        <pc:sldMkLst>
          <pc:docMk/>
          <pc:sldMk cId="4187893008" sldId="258"/>
        </pc:sldMkLst>
        <pc:spChg chg="mod">
          <ac:chgData name="Eugene Korir" userId="S::eugene.korir@thejitu.com::9a9e9d2e-e409-478d-a8a0-2a21e7813a16" providerId="AD" clId="Web-{6B642986-FEA4-4EBA-98B7-F44AD3379C49}" dt="2021-11-09T12:42:50.288" v="56" actId="20577"/>
          <ac:spMkLst>
            <pc:docMk/>
            <pc:sldMk cId="4187893008" sldId="258"/>
            <ac:spMk id="2" creationId="{68CAF69A-2AB7-44A0-9496-A0671F902074}"/>
          </ac:spMkLst>
        </pc:spChg>
        <pc:spChg chg="mod">
          <ac:chgData name="Eugene Korir" userId="S::eugene.korir@thejitu.com::9a9e9d2e-e409-478d-a8a0-2a21e7813a16" providerId="AD" clId="Web-{6B642986-FEA4-4EBA-98B7-F44AD3379C49}" dt="2021-11-09T12:43:21.867" v="59" actId="20577"/>
          <ac:spMkLst>
            <pc:docMk/>
            <pc:sldMk cId="4187893008" sldId="258"/>
            <ac:spMk id="3" creationId="{FD82CEC8-BD3C-446E-9F26-5E1ACF7E8954}"/>
          </ac:spMkLst>
        </pc:spChg>
      </pc:sldChg>
      <pc:sldMasterChg chg="del delSldLayout">
        <pc:chgData name="Eugene Korir" userId="S::eugene.korir@thejitu.com::9a9e9d2e-e409-478d-a8a0-2a21e7813a16" providerId="AD" clId="Web-{6B642986-FEA4-4EBA-98B7-F44AD3379C49}" dt="2021-11-09T11:30:23.938" v="3"/>
        <pc:sldMasterMkLst>
          <pc:docMk/>
          <pc:sldMasterMk cId="2460954070" sldId="2147483660"/>
        </pc:sldMasterMkLst>
        <pc:sldLayoutChg chg="del">
          <pc:chgData name="Eugene Korir" userId="S::eugene.korir@thejitu.com::9a9e9d2e-e409-478d-a8a0-2a21e7813a16" providerId="AD" clId="Web-{6B642986-FEA4-4EBA-98B7-F44AD3379C49}" dt="2021-11-09T11:30:23.938" v="3"/>
          <pc:sldLayoutMkLst>
            <pc:docMk/>
            <pc:sldMasterMk cId="2460954070" sldId="2147483660"/>
            <pc:sldLayoutMk cId="2385387890" sldId="2147483661"/>
          </pc:sldLayoutMkLst>
        </pc:sldLayoutChg>
        <pc:sldLayoutChg chg="del">
          <pc:chgData name="Eugene Korir" userId="S::eugene.korir@thejitu.com::9a9e9d2e-e409-478d-a8a0-2a21e7813a16" providerId="AD" clId="Web-{6B642986-FEA4-4EBA-98B7-F44AD3379C49}" dt="2021-11-09T11:30:23.938" v="3"/>
          <pc:sldLayoutMkLst>
            <pc:docMk/>
            <pc:sldMasterMk cId="2460954070" sldId="2147483660"/>
            <pc:sldLayoutMk cId="949138452" sldId="2147483662"/>
          </pc:sldLayoutMkLst>
        </pc:sldLayoutChg>
        <pc:sldLayoutChg chg="del">
          <pc:chgData name="Eugene Korir" userId="S::eugene.korir@thejitu.com::9a9e9d2e-e409-478d-a8a0-2a21e7813a16" providerId="AD" clId="Web-{6B642986-FEA4-4EBA-98B7-F44AD3379C49}" dt="2021-11-09T11:30:23.938" v="3"/>
          <pc:sldLayoutMkLst>
            <pc:docMk/>
            <pc:sldMasterMk cId="2460954070" sldId="2147483660"/>
            <pc:sldLayoutMk cId="2591524520" sldId="2147483663"/>
          </pc:sldLayoutMkLst>
        </pc:sldLayoutChg>
        <pc:sldLayoutChg chg="del">
          <pc:chgData name="Eugene Korir" userId="S::eugene.korir@thejitu.com::9a9e9d2e-e409-478d-a8a0-2a21e7813a16" providerId="AD" clId="Web-{6B642986-FEA4-4EBA-98B7-F44AD3379C49}" dt="2021-11-09T11:30:23.938" v="3"/>
          <pc:sldLayoutMkLst>
            <pc:docMk/>
            <pc:sldMasterMk cId="2460954070" sldId="2147483660"/>
            <pc:sldLayoutMk cId="1203092039" sldId="2147483664"/>
          </pc:sldLayoutMkLst>
        </pc:sldLayoutChg>
        <pc:sldLayoutChg chg="del">
          <pc:chgData name="Eugene Korir" userId="S::eugene.korir@thejitu.com::9a9e9d2e-e409-478d-a8a0-2a21e7813a16" providerId="AD" clId="Web-{6B642986-FEA4-4EBA-98B7-F44AD3379C49}" dt="2021-11-09T11:30:23.938" v="3"/>
          <pc:sldLayoutMkLst>
            <pc:docMk/>
            <pc:sldMasterMk cId="2460954070" sldId="2147483660"/>
            <pc:sldLayoutMk cId="3733172339" sldId="2147483665"/>
          </pc:sldLayoutMkLst>
        </pc:sldLayoutChg>
        <pc:sldLayoutChg chg="del">
          <pc:chgData name="Eugene Korir" userId="S::eugene.korir@thejitu.com::9a9e9d2e-e409-478d-a8a0-2a21e7813a16" providerId="AD" clId="Web-{6B642986-FEA4-4EBA-98B7-F44AD3379C49}" dt="2021-11-09T11:30:23.938" v="3"/>
          <pc:sldLayoutMkLst>
            <pc:docMk/>
            <pc:sldMasterMk cId="2460954070" sldId="2147483660"/>
            <pc:sldLayoutMk cId="3210312558" sldId="2147483666"/>
          </pc:sldLayoutMkLst>
        </pc:sldLayoutChg>
        <pc:sldLayoutChg chg="del">
          <pc:chgData name="Eugene Korir" userId="S::eugene.korir@thejitu.com::9a9e9d2e-e409-478d-a8a0-2a21e7813a16" providerId="AD" clId="Web-{6B642986-FEA4-4EBA-98B7-F44AD3379C49}" dt="2021-11-09T11:30:23.938" v="3"/>
          <pc:sldLayoutMkLst>
            <pc:docMk/>
            <pc:sldMasterMk cId="2460954070" sldId="2147483660"/>
            <pc:sldLayoutMk cId="3146388984" sldId="2147483667"/>
          </pc:sldLayoutMkLst>
        </pc:sldLayoutChg>
        <pc:sldLayoutChg chg="del">
          <pc:chgData name="Eugene Korir" userId="S::eugene.korir@thejitu.com::9a9e9d2e-e409-478d-a8a0-2a21e7813a16" providerId="AD" clId="Web-{6B642986-FEA4-4EBA-98B7-F44AD3379C49}" dt="2021-11-09T11:30:23.938" v="3"/>
          <pc:sldLayoutMkLst>
            <pc:docMk/>
            <pc:sldMasterMk cId="2460954070" sldId="2147483660"/>
            <pc:sldLayoutMk cId="3171841454" sldId="2147483668"/>
          </pc:sldLayoutMkLst>
        </pc:sldLayoutChg>
        <pc:sldLayoutChg chg="del">
          <pc:chgData name="Eugene Korir" userId="S::eugene.korir@thejitu.com::9a9e9d2e-e409-478d-a8a0-2a21e7813a16" providerId="AD" clId="Web-{6B642986-FEA4-4EBA-98B7-F44AD3379C49}" dt="2021-11-09T11:30:23.938" v="3"/>
          <pc:sldLayoutMkLst>
            <pc:docMk/>
            <pc:sldMasterMk cId="2460954070" sldId="2147483660"/>
            <pc:sldLayoutMk cId="1718958274" sldId="2147483669"/>
          </pc:sldLayoutMkLst>
        </pc:sldLayoutChg>
        <pc:sldLayoutChg chg="del">
          <pc:chgData name="Eugene Korir" userId="S::eugene.korir@thejitu.com::9a9e9d2e-e409-478d-a8a0-2a21e7813a16" providerId="AD" clId="Web-{6B642986-FEA4-4EBA-98B7-F44AD3379C49}" dt="2021-11-09T11:30:23.938" v="3"/>
          <pc:sldLayoutMkLst>
            <pc:docMk/>
            <pc:sldMasterMk cId="2460954070" sldId="2147483660"/>
            <pc:sldLayoutMk cId="2202905451" sldId="2147483670"/>
          </pc:sldLayoutMkLst>
        </pc:sldLayoutChg>
        <pc:sldLayoutChg chg="del">
          <pc:chgData name="Eugene Korir" userId="S::eugene.korir@thejitu.com::9a9e9d2e-e409-478d-a8a0-2a21e7813a16" providerId="AD" clId="Web-{6B642986-FEA4-4EBA-98B7-F44AD3379C49}" dt="2021-11-09T11:30:23.938" v="3"/>
          <pc:sldLayoutMkLst>
            <pc:docMk/>
            <pc:sldMasterMk cId="2460954070" sldId="2147483660"/>
            <pc:sldLayoutMk cId="3479445657" sldId="2147483671"/>
          </pc:sldLayoutMkLst>
        </pc:sldLayoutChg>
      </pc:sldMasterChg>
      <pc:sldMasterChg chg="add addSldLayout">
        <pc:chgData name="Eugene Korir" userId="S::eugene.korir@thejitu.com::9a9e9d2e-e409-478d-a8a0-2a21e7813a16" providerId="AD" clId="Web-{6B642986-FEA4-4EBA-98B7-F44AD3379C49}" dt="2021-11-09T11:30:23.938" v="3"/>
        <pc:sldMasterMkLst>
          <pc:docMk/>
          <pc:sldMasterMk cId="1734217344" sldId="2147483698"/>
        </pc:sldMasterMkLst>
        <pc:sldLayoutChg chg="add">
          <pc:chgData name="Eugene Korir" userId="S::eugene.korir@thejitu.com::9a9e9d2e-e409-478d-a8a0-2a21e7813a16" providerId="AD" clId="Web-{6B642986-FEA4-4EBA-98B7-F44AD3379C49}" dt="2021-11-09T11:30:23.938" v="3"/>
          <pc:sldLayoutMkLst>
            <pc:docMk/>
            <pc:sldMasterMk cId="1734217344" sldId="2147483698"/>
            <pc:sldLayoutMk cId="539752228" sldId="2147483687"/>
          </pc:sldLayoutMkLst>
        </pc:sldLayoutChg>
        <pc:sldLayoutChg chg="add">
          <pc:chgData name="Eugene Korir" userId="S::eugene.korir@thejitu.com::9a9e9d2e-e409-478d-a8a0-2a21e7813a16" providerId="AD" clId="Web-{6B642986-FEA4-4EBA-98B7-F44AD3379C49}" dt="2021-11-09T11:30:23.938" v="3"/>
          <pc:sldLayoutMkLst>
            <pc:docMk/>
            <pc:sldMasterMk cId="1734217344" sldId="2147483698"/>
            <pc:sldLayoutMk cId="1078358577" sldId="2147483688"/>
          </pc:sldLayoutMkLst>
        </pc:sldLayoutChg>
        <pc:sldLayoutChg chg="add">
          <pc:chgData name="Eugene Korir" userId="S::eugene.korir@thejitu.com::9a9e9d2e-e409-478d-a8a0-2a21e7813a16" providerId="AD" clId="Web-{6B642986-FEA4-4EBA-98B7-F44AD3379C49}" dt="2021-11-09T11:30:23.938" v="3"/>
          <pc:sldLayoutMkLst>
            <pc:docMk/>
            <pc:sldMasterMk cId="1734217344" sldId="2147483698"/>
            <pc:sldLayoutMk cId="4229443872" sldId="2147483689"/>
          </pc:sldLayoutMkLst>
        </pc:sldLayoutChg>
        <pc:sldLayoutChg chg="add">
          <pc:chgData name="Eugene Korir" userId="S::eugene.korir@thejitu.com::9a9e9d2e-e409-478d-a8a0-2a21e7813a16" providerId="AD" clId="Web-{6B642986-FEA4-4EBA-98B7-F44AD3379C49}" dt="2021-11-09T11:30:23.938" v="3"/>
          <pc:sldLayoutMkLst>
            <pc:docMk/>
            <pc:sldMasterMk cId="1734217344" sldId="2147483698"/>
            <pc:sldLayoutMk cId="2619806491" sldId="2147483690"/>
          </pc:sldLayoutMkLst>
        </pc:sldLayoutChg>
        <pc:sldLayoutChg chg="add">
          <pc:chgData name="Eugene Korir" userId="S::eugene.korir@thejitu.com::9a9e9d2e-e409-478d-a8a0-2a21e7813a16" providerId="AD" clId="Web-{6B642986-FEA4-4EBA-98B7-F44AD3379C49}" dt="2021-11-09T11:30:23.938" v="3"/>
          <pc:sldLayoutMkLst>
            <pc:docMk/>
            <pc:sldMasterMk cId="1734217344" sldId="2147483698"/>
            <pc:sldLayoutMk cId="2865005589" sldId="2147483691"/>
          </pc:sldLayoutMkLst>
        </pc:sldLayoutChg>
        <pc:sldLayoutChg chg="add">
          <pc:chgData name="Eugene Korir" userId="S::eugene.korir@thejitu.com::9a9e9d2e-e409-478d-a8a0-2a21e7813a16" providerId="AD" clId="Web-{6B642986-FEA4-4EBA-98B7-F44AD3379C49}" dt="2021-11-09T11:30:23.938" v="3"/>
          <pc:sldLayoutMkLst>
            <pc:docMk/>
            <pc:sldMasterMk cId="1734217344" sldId="2147483698"/>
            <pc:sldLayoutMk cId="3993161212" sldId="2147483692"/>
          </pc:sldLayoutMkLst>
        </pc:sldLayoutChg>
        <pc:sldLayoutChg chg="add">
          <pc:chgData name="Eugene Korir" userId="S::eugene.korir@thejitu.com::9a9e9d2e-e409-478d-a8a0-2a21e7813a16" providerId="AD" clId="Web-{6B642986-FEA4-4EBA-98B7-F44AD3379C49}" dt="2021-11-09T11:30:23.938" v="3"/>
          <pc:sldLayoutMkLst>
            <pc:docMk/>
            <pc:sldMasterMk cId="1734217344" sldId="2147483698"/>
            <pc:sldLayoutMk cId="477271608" sldId="2147483693"/>
          </pc:sldLayoutMkLst>
        </pc:sldLayoutChg>
        <pc:sldLayoutChg chg="add">
          <pc:chgData name="Eugene Korir" userId="S::eugene.korir@thejitu.com::9a9e9d2e-e409-478d-a8a0-2a21e7813a16" providerId="AD" clId="Web-{6B642986-FEA4-4EBA-98B7-F44AD3379C49}" dt="2021-11-09T11:30:23.938" v="3"/>
          <pc:sldLayoutMkLst>
            <pc:docMk/>
            <pc:sldMasterMk cId="1734217344" sldId="2147483698"/>
            <pc:sldLayoutMk cId="1499053868" sldId="2147483694"/>
          </pc:sldLayoutMkLst>
        </pc:sldLayoutChg>
        <pc:sldLayoutChg chg="add">
          <pc:chgData name="Eugene Korir" userId="S::eugene.korir@thejitu.com::9a9e9d2e-e409-478d-a8a0-2a21e7813a16" providerId="AD" clId="Web-{6B642986-FEA4-4EBA-98B7-F44AD3379C49}" dt="2021-11-09T11:30:23.938" v="3"/>
          <pc:sldLayoutMkLst>
            <pc:docMk/>
            <pc:sldMasterMk cId="1734217344" sldId="2147483698"/>
            <pc:sldLayoutMk cId="2559779471" sldId="2147483695"/>
          </pc:sldLayoutMkLst>
        </pc:sldLayoutChg>
        <pc:sldLayoutChg chg="add">
          <pc:chgData name="Eugene Korir" userId="S::eugene.korir@thejitu.com::9a9e9d2e-e409-478d-a8a0-2a21e7813a16" providerId="AD" clId="Web-{6B642986-FEA4-4EBA-98B7-F44AD3379C49}" dt="2021-11-09T11:30:23.938" v="3"/>
          <pc:sldLayoutMkLst>
            <pc:docMk/>
            <pc:sldMasterMk cId="1734217344" sldId="2147483698"/>
            <pc:sldLayoutMk cId="3981568431" sldId="2147483696"/>
          </pc:sldLayoutMkLst>
        </pc:sldLayoutChg>
        <pc:sldLayoutChg chg="add">
          <pc:chgData name="Eugene Korir" userId="S::eugene.korir@thejitu.com::9a9e9d2e-e409-478d-a8a0-2a21e7813a16" providerId="AD" clId="Web-{6B642986-FEA4-4EBA-98B7-F44AD3379C49}" dt="2021-11-09T11:30:23.938" v="3"/>
          <pc:sldLayoutMkLst>
            <pc:docMk/>
            <pc:sldMasterMk cId="1734217344" sldId="2147483698"/>
            <pc:sldLayoutMk cId="755233423" sldId="2147483697"/>
          </pc:sldLayoutMkLst>
        </pc:sldLayoutChg>
      </pc:sldMasterChg>
    </pc:docChg>
  </pc:docChgLst>
  <pc:docChgLst>
    <pc:chgData name="Eugene Korir" userId="S::eugene.korir@thejitu.com::9a9e9d2e-e409-478d-a8a0-2a21e7813a16" providerId="AD" clId="Web-{B062B18C-3F3F-AD90-BA05-F6D73F21A5E1}"/>
    <pc:docChg chg="modSld">
      <pc:chgData name="Eugene Korir" userId="S::eugene.korir@thejitu.com::9a9e9d2e-e409-478d-a8a0-2a21e7813a16" providerId="AD" clId="Web-{B062B18C-3F3F-AD90-BA05-F6D73F21A5E1}" dt="2021-11-10T13:41:36.195" v="2" actId="20577"/>
      <pc:docMkLst>
        <pc:docMk/>
      </pc:docMkLst>
      <pc:sldChg chg="modSp">
        <pc:chgData name="Eugene Korir" userId="S::eugene.korir@thejitu.com::9a9e9d2e-e409-478d-a8a0-2a21e7813a16" providerId="AD" clId="Web-{B062B18C-3F3F-AD90-BA05-F6D73F21A5E1}" dt="2021-11-10T13:41:36.195" v="2" actId="20577"/>
        <pc:sldMkLst>
          <pc:docMk/>
          <pc:sldMk cId="1545364938" sldId="257"/>
        </pc:sldMkLst>
        <pc:spChg chg="mod">
          <ac:chgData name="Eugene Korir" userId="S::eugene.korir@thejitu.com::9a9e9d2e-e409-478d-a8a0-2a21e7813a16" providerId="AD" clId="Web-{B062B18C-3F3F-AD90-BA05-F6D73F21A5E1}" dt="2021-11-10T13:41:36.195" v="2" actId="20577"/>
          <ac:spMkLst>
            <pc:docMk/>
            <pc:sldMk cId="1545364938" sldId="257"/>
            <ac:spMk id="3" creationId="{EDB6096A-0F75-4163-86BF-621082CCDD70}"/>
          </ac:spMkLst>
        </pc:spChg>
      </pc:sldChg>
    </pc:docChg>
  </pc:docChgLst>
  <pc:docChgLst>
    <pc:chgData name="Eugene Korir" userId="S::eugene.korir@thejitu.com::9a9e9d2e-e409-478d-a8a0-2a21e7813a16" providerId="AD" clId="Web-{473E19D7-C20F-74AE-4A07-9482F20D179B}"/>
    <pc:docChg chg="addSld modSld addMainMaster delMainMaster">
      <pc:chgData name="Eugene Korir" userId="S::eugene.korir@thejitu.com::9a9e9d2e-e409-478d-a8a0-2a21e7813a16" providerId="AD" clId="Web-{473E19D7-C20F-74AE-4A07-9482F20D179B}" dt="2021-11-12T11:24:59.440" v="107" actId="20577"/>
      <pc:docMkLst>
        <pc:docMk/>
      </pc:docMkLst>
      <pc:sldChg chg="delSp modSp mod modClrScheme delDesignElem chgLayout">
        <pc:chgData name="Eugene Korir" userId="S::eugene.korir@thejitu.com::9a9e9d2e-e409-478d-a8a0-2a21e7813a16" providerId="AD" clId="Web-{473E19D7-C20F-74AE-4A07-9482F20D179B}" dt="2021-11-12T11:23:29.999" v="97"/>
        <pc:sldMkLst>
          <pc:docMk/>
          <pc:sldMk cId="109857222" sldId="256"/>
        </pc:sldMkLst>
        <pc:spChg chg="mod ord">
          <ac:chgData name="Eugene Korir" userId="S::eugene.korir@thejitu.com::9a9e9d2e-e409-478d-a8a0-2a21e7813a16" providerId="AD" clId="Web-{473E19D7-C20F-74AE-4A07-9482F20D179B}" dt="2021-11-12T11:23:29.999" v="97"/>
          <ac:spMkLst>
            <pc:docMk/>
            <pc:sldMk cId="109857222" sldId="256"/>
            <ac:spMk id="2" creationId="{00000000-0000-0000-0000-000000000000}"/>
          </ac:spMkLst>
        </pc:spChg>
        <pc:spChg chg="mod ord">
          <ac:chgData name="Eugene Korir" userId="S::eugene.korir@thejitu.com::9a9e9d2e-e409-478d-a8a0-2a21e7813a16" providerId="AD" clId="Web-{473E19D7-C20F-74AE-4A07-9482F20D179B}" dt="2021-11-12T11:23:29.999" v="97"/>
          <ac:spMkLst>
            <pc:docMk/>
            <pc:sldMk cId="109857222" sldId="256"/>
            <ac:spMk id="3" creationId="{00000000-0000-0000-0000-000000000000}"/>
          </ac:spMkLst>
        </pc:spChg>
        <pc:spChg chg="del">
          <ac:chgData name="Eugene Korir" userId="S::eugene.korir@thejitu.com::9a9e9d2e-e409-478d-a8a0-2a21e7813a16" providerId="AD" clId="Web-{473E19D7-C20F-74AE-4A07-9482F20D179B}" dt="2021-11-12T11:22:43.450" v="95"/>
          <ac:spMkLst>
            <pc:docMk/>
            <pc:sldMk cId="109857222" sldId="256"/>
            <ac:spMk id="9" creationId="{39E0238D-E295-49BE-9BFE-E9189D69ED3A}"/>
          </ac:spMkLst>
        </pc:spChg>
        <pc:spChg chg="del">
          <ac:chgData name="Eugene Korir" userId="S::eugene.korir@thejitu.com::9a9e9d2e-e409-478d-a8a0-2a21e7813a16" providerId="AD" clId="Web-{473E19D7-C20F-74AE-4A07-9482F20D179B}" dt="2021-11-12T11:22:43.450" v="95"/>
          <ac:spMkLst>
            <pc:docMk/>
            <pc:sldMk cId="109857222" sldId="256"/>
            <ac:spMk id="11" creationId="{D85E9A4A-0183-4A3C-B68E-A229278915E2}"/>
          </ac:spMkLst>
        </pc:spChg>
        <pc:spChg chg="del">
          <ac:chgData name="Eugene Korir" userId="S::eugene.korir@thejitu.com::9a9e9d2e-e409-478d-a8a0-2a21e7813a16" providerId="AD" clId="Web-{473E19D7-C20F-74AE-4A07-9482F20D179B}" dt="2021-11-12T11:22:43.450" v="95"/>
          <ac:spMkLst>
            <pc:docMk/>
            <pc:sldMk cId="109857222" sldId="256"/>
            <ac:spMk id="13" creationId="{13A48C6C-3CC4-4EE5-A773-EC1EB7F59CD4}"/>
          </ac:spMkLst>
        </pc:spChg>
        <pc:spChg chg="del">
          <ac:chgData name="Eugene Korir" userId="S::eugene.korir@thejitu.com::9a9e9d2e-e409-478d-a8a0-2a21e7813a16" providerId="AD" clId="Web-{473E19D7-C20F-74AE-4A07-9482F20D179B}" dt="2021-11-12T11:22:43.450" v="95"/>
          <ac:spMkLst>
            <pc:docMk/>
            <pc:sldMk cId="109857222" sldId="256"/>
            <ac:spMk id="15" creationId="{F489C2E0-4895-4B72-85EA-7EE9FAFFDC7E}"/>
          </ac:spMkLst>
        </pc:spChg>
        <pc:cxnChg chg="del">
          <ac:chgData name="Eugene Korir" userId="S::eugene.korir@thejitu.com::9a9e9d2e-e409-478d-a8a0-2a21e7813a16" providerId="AD" clId="Web-{473E19D7-C20F-74AE-4A07-9482F20D179B}" dt="2021-11-12T11:22:43.450" v="95"/>
          <ac:cxnSpMkLst>
            <pc:docMk/>
            <pc:sldMk cId="109857222" sldId="256"/>
            <ac:cxnSpMk id="17" creationId="{872DAFA4-5D2E-4391-AD38-B26F579F40C5}"/>
          </ac:cxnSpMkLst>
        </pc:cxnChg>
      </pc:sldChg>
      <pc:sldChg chg="modSp mod modClrScheme chgLayout">
        <pc:chgData name="Eugene Korir" userId="S::eugene.korir@thejitu.com::9a9e9d2e-e409-478d-a8a0-2a21e7813a16" providerId="AD" clId="Web-{473E19D7-C20F-74AE-4A07-9482F20D179B}" dt="2021-11-12T11:23:29.999" v="97"/>
        <pc:sldMkLst>
          <pc:docMk/>
          <pc:sldMk cId="1545364938" sldId="257"/>
        </pc:sldMkLst>
        <pc:spChg chg="mod ord">
          <ac:chgData name="Eugene Korir" userId="S::eugene.korir@thejitu.com::9a9e9d2e-e409-478d-a8a0-2a21e7813a16" providerId="AD" clId="Web-{473E19D7-C20F-74AE-4A07-9482F20D179B}" dt="2021-11-12T11:23:29.999" v="97"/>
          <ac:spMkLst>
            <pc:docMk/>
            <pc:sldMk cId="1545364938" sldId="257"/>
            <ac:spMk id="2" creationId="{4DD4AFA7-86A2-4C73-9F8C-6F971FA23078}"/>
          </ac:spMkLst>
        </pc:spChg>
        <pc:spChg chg="mod ord">
          <ac:chgData name="Eugene Korir" userId="S::eugene.korir@thejitu.com::9a9e9d2e-e409-478d-a8a0-2a21e7813a16" providerId="AD" clId="Web-{473E19D7-C20F-74AE-4A07-9482F20D179B}" dt="2021-11-12T11:23:29.999" v="97"/>
          <ac:spMkLst>
            <pc:docMk/>
            <pc:sldMk cId="1545364938" sldId="257"/>
            <ac:spMk id="3" creationId="{EDB6096A-0F75-4163-86BF-621082CCDD70}"/>
          </ac:spMkLst>
        </pc:spChg>
      </pc:sldChg>
      <pc:sldChg chg="modSp mod modClrScheme chgLayout">
        <pc:chgData name="Eugene Korir" userId="S::eugene.korir@thejitu.com::9a9e9d2e-e409-478d-a8a0-2a21e7813a16" providerId="AD" clId="Web-{473E19D7-C20F-74AE-4A07-9482F20D179B}" dt="2021-11-12T11:23:29.999" v="97"/>
        <pc:sldMkLst>
          <pc:docMk/>
          <pc:sldMk cId="4187893008" sldId="258"/>
        </pc:sldMkLst>
        <pc:spChg chg="mod ord">
          <ac:chgData name="Eugene Korir" userId="S::eugene.korir@thejitu.com::9a9e9d2e-e409-478d-a8a0-2a21e7813a16" providerId="AD" clId="Web-{473E19D7-C20F-74AE-4A07-9482F20D179B}" dt="2021-11-12T11:23:29.999" v="97"/>
          <ac:spMkLst>
            <pc:docMk/>
            <pc:sldMk cId="4187893008" sldId="258"/>
            <ac:spMk id="2" creationId="{68CAF69A-2AB7-44A0-9496-A0671F902074}"/>
          </ac:spMkLst>
        </pc:spChg>
        <pc:spChg chg="mod ord">
          <ac:chgData name="Eugene Korir" userId="S::eugene.korir@thejitu.com::9a9e9d2e-e409-478d-a8a0-2a21e7813a16" providerId="AD" clId="Web-{473E19D7-C20F-74AE-4A07-9482F20D179B}" dt="2021-11-12T11:23:29.999" v="97"/>
          <ac:spMkLst>
            <pc:docMk/>
            <pc:sldMk cId="4187893008" sldId="258"/>
            <ac:spMk id="3" creationId="{FD82CEC8-BD3C-446E-9F26-5E1ACF7E8954}"/>
          </ac:spMkLst>
        </pc:spChg>
      </pc:sldChg>
      <pc:sldChg chg="modSp mod modClrScheme chgLayout">
        <pc:chgData name="Eugene Korir" userId="S::eugene.korir@thejitu.com::9a9e9d2e-e409-478d-a8a0-2a21e7813a16" providerId="AD" clId="Web-{473E19D7-C20F-74AE-4A07-9482F20D179B}" dt="2021-11-12T11:23:29.999" v="97"/>
        <pc:sldMkLst>
          <pc:docMk/>
          <pc:sldMk cId="2690755310" sldId="259"/>
        </pc:sldMkLst>
        <pc:spChg chg="mod ord">
          <ac:chgData name="Eugene Korir" userId="S::eugene.korir@thejitu.com::9a9e9d2e-e409-478d-a8a0-2a21e7813a16" providerId="AD" clId="Web-{473E19D7-C20F-74AE-4A07-9482F20D179B}" dt="2021-11-12T11:23:29.999" v="97"/>
          <ac:spMkLst>
            <pc:docMk/>
            <pc:sldMk cId="2690755310" sldId="259"/>
            <ac:spMk id="2" creationId="{62C550C1-D777-4EB8-AFCF-3BCC8BF6B07B}"/>
          </ac:spMkLst>
        </pc:spChg>
        <pc:spChg chg="mod ord">
          <ac:chgData name="Eugene Korir" userId="S::eugene.korir@thejitu.com::9a9e9d2e-e409-478d-a8a0-2a21e7813a16" providerId="AD" clId="Web-{473E19D7-C20F-74AE-4A07-9482F20D179B}" dt="2021-11-12T11:23:29.999" v="97"/>
          <ac:spMkLst>
            <pc:docMk/>
            <pc:sldMk cId="2690755310" sldId="259"/>
            <ac:spMk id="3" creationId="{27AE1CC9-DDF0-41DD-BBD6-837621D37C22}"/>
          </ac:spMkLst>
        </pc:spChg>
      </pc:sldChg>
      <pc:sldChg chg="modSp mod modClrScheme chgLayout">
        <pc:chgData name="Eugene Korir" userId="S::eugene.korir@thejitu.com::9a9e9d2e-e409-478d-a8a0-2a21e7813a16" providerId="AD" clId="Web-{473E19D7-C20F-74AE-4A07-9482F20D179B}" dt="2021-11-12T11:23:29.999" v="97"/>
        <pc:sldMkLst>
          <pc:docMk/>
          <pc:sldMk cId="1126853205" sldId="260"/>
        </pc:sldMkLst>
        <pc:spChg chg="mod ord">
          <ac:chgData name="Eugene Korir" userId="S::eugene.korir@thejitu.com::9a9e9d2e-e409-478d-a8a0-2a21e7813a16" providerId="AD" clId="Web-{473E19D7-C20F-74AE-4A07-9482F20D179B}" dt="2021-11-12T11:23:29.999" v="97"/>
          <ac:spMkLst>
            <pc:docMk/>
            <pc:sldMk cId="1126853205" sldId="260"/>
            <ac:spMk id="2" creationId="{C01364AC-3D14-4D63-AF8C-4AB4D3F729AC}"/>
          </ac:spMkLst>
        </pc:spChg>
        <pc:spChg chg="mod ord">
          <ac:chgData name="Eugene Korir" userId="S::eugene.korir@thejitu.com::9a9e9d2e-e409-478d-a8a0-2a21e7813a16" providerId="AD" clId="Web-{473E19D7-C20F-74AE-4A07-9482F20D179B}" dt="2021-11-12T11:23:29.999" v="97"/>
          <ac:spMkLst>
            <pc:docMk/>
            <pc:sldMk cId="1126853205" sldId="260"/>
            <ac:spMk id="3" creationId="{DA843E5C-3BD1-4215-9E61-C737EF828234}"/>
          </ac:spMkLst>
        </pc:spChg>
      </pc:sldChg>
      <pc:sldChg chg="delSp modSp mod modClrScheme delDesignElem chgLayout">
        <pc:chgData name="Eugene Korir" userId="S::eugene.korir@thejitu.com::9a9e9d2e-e409-478d-a8a0-2a21e7813a16" providerId="AD" clId="Web-{473E19D7-C20F-74AE-4A07-9482F20D179B}" dt="2021-11-12T11:23:29.999" v="97"/>
        <pc:sldMkLst>
          <pc:docMk/>
          <pc:sldMk cId="2107093638" sldId="261"/>
        </pc:sldMkLst>
        <pc:spChg chg="mod ord">
          <ac:chgData name="Eugene Korir" userId="S::eugene.korir@thejitu.com::9a9e9d2e-e409-478d-a8a0-2a21e7813a16" providerId="AD" clId="Web-{473E19D7-C20F-74AE-4A07-9482F20D179B}" dt="2021-11-12T11:23:29.999" v="97"/>
          <ac:spMkLst>
            <pc:docMk/>
            <pc:sldMk cId="2107093638" sldId="261"/>
            <ac:spMk id="2" creationId="{AE6BB028-3841-4D19-B82B-8E02830559A6}"/>
          </ac:spMkLst>
        </pc:spChg>
        <pc:spChg chg="mod ord">
          <ac:chgData name="Eugene Korir" userId="S::eugene.korir@thejitu.com::9a9e9d2e-e409-478d-a8a0-2a21e7813a16" providerId="AD" clId="Web-{473E19D7-C20F-74AE-4A07-9482F20D179B}" dt="2021-11-12T11:23:29.999" v="97"/>
          <ac:spMkLst>
            <pc:docMk/>
            <pc:sldMk cId="2107093638" sldId="261"/>
            <ac:spMk id="3" creationId="{BB70D771-1E7F-47CF-BDD9-B3F23E73F0D3}"/>
          </ac:spMkLst>
        </pc:spChg>
        <pc:spChg chg="del">
          <ac:chgData name="Eugene Korir" userId="S::eugene.korir@thejitu.com::9a9e9d2e-e409-478d-a8a0-2a21e7813a16" providerId="AD" clId="Web-{473E19D7-C20F-74AE-4A07-9482F20D179B}" dt="2021-11-12T11:22:43.450" v="95"/>
          <ac:spMkLst>
            <pc:docMk/>
            <pc:sldMk cId="2107093638" sldId="261"/>
            <ac:spMk id="21" creationId="{37CFBADB-6B9A-4FC9-992B-80E06E885BB5}"/>
          </ac:spMkLst>
        </pc:spChg>
        <pc:spChg chg="del">
          <ac:chgData name="Eugene Korir" userId="S::eugene.korir@thejitu.com::9a9e9d2e-e409-478d-a8a0-2a21e7813a16" providerId="AD" clId="Web-{473E19D7-C20F-74AE-4A07-9482F20D179B}" dt="2021-11-12T11:22:43.450" v="95"/>
          <ac:spMkLst>
            <pc:docMk/>
            <pc:sldMk cId="2107093638" sldId="261"/>
            <ac:spMk id="23" creationId="{F55C4355-A815-4111-AD5F-EA3D520B6733}"/>
          </ac:spMkLst>
        </pc:spChg>
        <pc:spChg chg="del">
          <ac:chgData name="Eugene Korir" userId="S::eugene.korir@thejitu.com::9a9e9d2e-e409-478d-a8a0-2a21e7813a16" providerId="AD" clId="Web-{473E19D7-C20F-74AE-4A07-9482F20D179B}" dt="2021-11-12T11:22:43.450" v="95"/>
          <ac:spMkLst>
            <pc:docMk/>
            <pc:sldMk cId="2107093638" sldId="261"/>
            <ac:spMk id="25" creationId="{603A6265-E10C-4B85-9C20-E75FCAF9CC63}"/>
          </ac:spMkLst>
        </pc:spChg>
        <pc:cxnChg chg="del">
          <ac:chgData name="Eugene Korir" userId="S::eugene.korir@thejitu.com::9a9e9d2e-e409-478d-a8a0-2a21e7813a16" providerId="AD" clId="Web-{473E19D7-C20F-74AE-4A07-9482F20D179B}" dt="2021-11-12T11:22:43.450" v="95"/>
          <ac:cxnSpMkLst>
            <pc:docMk/>
            <pc:sldMk cId="2107093638" sldId="261"/>
            <ac:cxnSpMk id="27" creationId="{61FF92BA-874E-408A-BFAD-416A7FFE5976}"/>
          </ac:cxnSpMkLst>
        </pc:cxnChg>
      </pc:sldChg>
      <pc:sldChg chg="modSp new mod modClrScheme chgLayout">
        <pc:chgData name="Eugene Korir" userId="S::eugene.korir@thejitu.com::9a9e9d2e-e409-478d-a8a0-2a21e7813a16" providerId="AD" clId="Web-{473E19D7-C20F-74AE-4A07-9482F20D179B}" dt="2021-11-12T11:23:29.999" v="97"/>
        <pc:sldMkLst>
          <pc:docMk/>
          <pc:sldMk cId="1215805444" sldId="262"/>
        </pc:sldMkLst>
        <pc:spChg chg="mod ord">
          <ac:chgData name="Eugene Korir" userId="S::eugene.korir@thejitu.com::9a9e9d2e-e409-478d-a8a0-2a21e7813a16" providerId="AD" clId="Web-{473E19D7-C20F-74AE-4A07-9482F20D179B}" dt="2021-11-12T11:23:29.999" v="97"/>
          <ac:spMkLst>
            <pc:docMk/>
            <pc:sldMk cId="1215805444" sldId="262"/>
            <ac:spMk id="2" creationId="{AB086E35-3EAA-4AE1-B6CD-22E871B6D225}"/>
          </ac:spMkLst>
        </pc:spChg>
        <pc:spChg chg="mod ord">
          <ac:chgData name="Eugene Korir" userId="S::eugene.korir@thejitu.com::9a9e9d2e-e409-478d-a8a0-2a21e7813a16" providerId="AD" clId="Web-{473E19D7-C20F-74AE-4A07-9482F20D179B}" dt="2021-11-12T11:23:29.999" v="97"/>
          <ac:spMkLst>
            <pc:docMk/>
            <pc:sldMk cId="1215805444" sldId="262"/>
            <ac:spMk id="3" creationId="{3B3B7B4E-583D-4A94-8975-DE917515CFA2}"/>
          </ac:spMkLst>
        </pc:spChg>
      </pc:sldChg>
      <pc:sldChg chg="modSp new mod modClrScheme chgLayout">
        <pc:chgData name="Eugene Korir" userId="S::eugene.korir@thejitu.com::9a9e9d2e-e409-478d-a8a0-2a21e7813a16" providerId="AD" clId="Web-{473E19D7-C20F-74AE-4A07-9482F20D179B}" dt="2021-11-12T11:23:29.999" v="97"/>
        <pc:sldMkLst>
          <pc:docMk/>
          <pc:sldMk cId="703205914" sldId="263"/>
        </pc:sldMkLst>
        <pc:spChg chg="mod ord">
          <ac:chgData name="Eugene Korir" userId="S::eugene.korir@thejitu.com::9a9e9d2e-e409-478d-a8a0-2a21e7813a16" providerId="AD" clId="Web-{473E19D7-C20F-74AE-4A07-9482F20D179B}" dt="2021-11-12T11:23:29.999" v="97"/>
          <ac:spMkLst>
            <pc:docMk/>
            <pc:sldMk cId="703205914" sldId="263"/>
            <ac:spMk id="2" creationId="{E109AA68-AE1B-4A1E-90E0-4EF628070955}"/>
          </ac:spMkLst>
        </pc:spChg>
        <pc:spChg chg="mod ord">
          <ac:chgData name="Eugene Korir" userId="S::eugene.korir@thejitu.com::9a9e9d2e-e409-478d-a8a0-2a21e7813a16" providerId="AD" clId="Web-{473E19D7-C20F-74AE-4A07-9482F20D179B}" dt="2021-11-12T11:23:29.999" v="97"/>
          <ac:spMkLst>
            <pc:docMk/>
            <pc:sldMk cId="703205914" sldId="263"/>
            <ac:spMk id="3" creationId="{DE02664C-7F3C-4841-811E-2EED8CF16D07}"/>
          </ac:spMkLst>
        </pc:spChg>
      </pc:sldChg>
      <pc:sldChg chg="modSp new mod modClrScheme chgLayout">
        <pc:chgData name="Eugene Korir" userId="S::eugene.korir@thejitu.com::9a9e9d2e-e409-478d-a8a0-2a21e7813a16" providerId="AD" clId="Web-{473E19D7-C20F-74AE-4A07-9482F20D179B}" dt="2021-11-12T11:23:29.999" v="97"/>
        <pc:sldMkLst>
          <pc:docMk/>
          <pc:sldMk cId="2783165554" sldId="264"/>
        </pc:sldMkLst>
        <pc:spChg chg="mod ord">
          <ac:chgData name="Eugene Korir" userId="S::eugene.korir@thejitu.com::9a9e9d2e-e409-478d-a8a0-2a21e7813a16" providerId="AD" clId="Web-{473E19D7-C20F-74AE-4A07-9482F20D179B}" dt="2021-11-12T11:23:29.999" v="97"/>
          <ac:spMkLst>
            <pc:docMk/>
            <pc:sldMk cId="2783165554" sldId="264"/>
            <ac:spMk id="2" creationId="{968940B1-D83F-4A09-8720-58756FBA6AB1}"/>
          </ac:spMkLst>
        </pc:spChg>
        <pc:spChg chg="mod ord">
          <ac:chgData name="Eugene Korir" userId="S::eugene.korir@thejitu.com::9a9e9d2e-e409-478d-a8a0-2a21e7813a16" providerId="AD" clId="Web-{473E19D7-C20F-74AE-4A07-9482F20D179B}" dt="2021-11-12T11:23:29.999" v="97"/>
          <ac:spMkLst>
            <pc:docMk/>
            <pc:sldMk cId="2783165554" sldId="264"/>
            <ac:spMk id="3" creationId="{4B9008A3-8A21-462C-A9A6-F91A9D387329}"/>
          </ac:spMkLst>
        </pc:spChg>
      </pc:sldChg>
      <pc:sldChg chg="addSp delSp modSp new mod modClrScheme chgLayout">
        <pc:chgData name="Eugene Korir" userId="S::eugene.korir@thejitu.com::9a9e9d2e-e409-478d-a8a0-2a21e7813a16" providerId="AD" clId="Web-{473E19D7-C20F-74AE-4A07-9482F20D179B}" dt="2021-11-12T11:24:26.860" v="101" actId="14100"/>
        <pc:sldMkLst>
          <pc:docMk/>
          <pc:sldMk cId="1988333047" sldId="265"/>
        </pc:sldMkLst>
        <pc:spChg chg="mod ord">
          <ac:chgData name="Eugene Korir" userId="S::eugene.korir@thejitu.com::9a9e9d2e-e409-478d-a8a0-2a21e7813a16" providerId="AD" clId="Web-{473E19D7-C20F-74AE-4A07-9482F20D179B}" dt="2021-11-12T11:24:07.922" v="99" actId="1076"/>
          <ac:spMkLst>
            <pc:docMk/>
            <pc:sldMk cId="1988333047" sldId="265"/>
            <ac:spMk id="2" creationId="{6EACE3DC-BC7B-48BB-ACF9-70796D72A935}"/>
          </ac:spMkLst>
        </pc:spChg>
        <pc:spChg chg="add del mod ord">
          <ac:chgData name="Eugene Korir" userId="S::eugene.korir@thejitu.com::9a9e9d2e-e409-478d-a8a0-2a21e7813a16" providerId="AD" clId="Web-{473E19D7-C20F-74AE-4A07-9482F20D179B}" dt="2021-11-12T11:24:13.688" v="100" actId="1076"/>
          <ac:spMkLst>
            <pc:docMk/>
            <pc:sldMk cId="1988333047" sldId="265"/>
            <ac:spMk id="3" creationId="{539ADBE0-A97E-4DB5-B88A-7A59862409A2}"/>
          </ac:spMkLst>
        </pc:spChg>
        <pc:picChg chg="add del mod ord">
          <ac:chgData name="Eugene Korir" userId="S::eugene.korir@thejitu.com::9a9e9d2e-e409-478d-a8a0-2a21e7813a16" providerId="AD" clId="Web-{473E19D7-C20F-74AE-4A07-9482F20D179B}" dt="2021-11-12T11:03:26.064" v="24"/>
          <ac:picMkLst>
            <pc:docMk/>
            <pc:sldMk cId="1988333047" sldId="265"/>
            <ac:picMk id="4" creationId="{6E9FCD50-AC9B-4230-9508-2CB036CE9A4F}"/>
          </ac:picMkLst>
        </pc:picChg>
        <pc:picChg chg="add mod">
          <ac:chgData name="Eugene Korir" userId="S::eugene.korir@thejitu.com::9a9e9d2e-e409-478d-a8a0-2a21e7813a16" providerId="AD" clId="Web-{473E19D7-C20F-74AE-4A07-9482F20D179B}" dt="2021-11-12T11:24:26.860" v="101" actId="14100"/>
          <ac:picMkLst>
            <pc:docMk/>
            <pc:sldMk cId="1988333047" sldId="265"/>
            <ac:picMk id="5" creationId="{A71B19B1-9E36-421C-9982-C15A58330FD2}"/>
          </ac:picMkLst>
        </pc:picChg>
      </pc:sldChg>
      <pc:sldChg chg="modSp new mod modClrScheme chgLayout">
        <pc:chgData name="Eugene Korir" userId="S::eugene.korir@thejitu.com::9a9e9d2e-e409-478d-a8a0-2a21e7813a16" providerId="AD" clId="Web-{473E19D7-C20F-74AE-4A07-9482F20D179B}" dt="2021-11-12T11:23:29.999" v="97"/>
        <pc:sldMkLst>
          <pc:docMk/>
          <pc:sldMk cId="47431892" sldId="266"/>
        </pc:sldMkLst>
        <pc:spChg chg="mod ord">
          <ac:chgData name="Eugene Korir" userId="S::eugene.korir@thejitu.com::9a9e9d2e-e409-478d-a8a0-2a21e7813a16" providerId="AD" clId="Web-{473E19D7-C20F-74AE-4A07-9482F20D179B}" dt="2021-11-12T11:23:29.999" v="97"/>
          <ac:spMkLst>
            <pc:docMk/>
            <pc:sldMk cId="47431892" sldId="266"/>
            <ac:spMk id="2" creationId="{F4BE857F-6EE7-492E-A383-3F0ED781711A}"/>
          </ac:spMkLst>
        </pc:spChg>
        <pc:spChg chg="mod ord">
          <ac:chgData name="Eugene Korir" userId="S::eugene.korir@thejitu.com::9a9e9d2e-e409-478d-a8a0-2a21e7813a16" providerId="AD" clId="Web-{473E19D7-C20F-74AE-4A07-9482F20D179B}" dt="2021-11-12T11:23:29.999" v="97"/>
          <ac:spMkLst>
            <pc:docMk/>
            <pc:sldMk cId="47431892" sldId="266"/>
            <ac:spMk id="3" creationId="{2045FC1C-AAB3-401C-989C-8223C51A99FC}"/>
          </ac:spMkLst>
        </pc:spChg>
      </pc:sldChg>
      <pc:sldChg chg="modSp new">
        <pc:chgData name="Eugene Korir" userId="S::eugene.korir@thejitu.com::9a9e9d2e-e409-478d-a8a0-2a21e7813a16" providerId="AD" clId="Web-{473E19D7-C20F-74AE-4A07-9482F20D179B}" dt="2021-11-12T11:24:59.440" v="107" actId="20577"/>
        <pc:sldMkLst>
          <pc:docMk/>
          <pc:sldMk cId="2508770187" sldId="267"/>
        </pc:sldMkLst>
        <pc:spChg chg="mod">
          <ac:chgData name="Eugene Korir" userId="S::eugene.korir@thejitu.com::9a9e9d2e-e409-478d-a8a0-2a21e7813a16" providerId="AD" clId="Web-{473E19D7-C20F-74AE-4A07-9482F20D179B}" dt="2021-11-12T11:24:59.440" v="107" actId="20577"/>
          <ac:spMkLst>
            <pc:docMk/>
            <pc:sldMk cId="2508770187" sldId="267"/>
            <ac:spMk id="2" creationId="{94BA3924-A8FD-4215-9308-B7B480B439C5}"/>
          </ac:spMkLst>
        </pc:spChg>
      </pc:sldChg>
      <pc:sldMasterChg chg="del delSldLayout">
        <pc:chgData name="Eugene Korir" userId="S::eugene.korir@thejitu.com::9a9e9d2e-e409-478d-a8a0-2a21e7813a16" providerId="AD" clId="Web-{473E19D7-C20F-74AE-4A07-9482F20D179B}" dt="2021-11-12T11:22:43.450" v="95"/>
        <pc:sldMasterMkLst>
          <pc:docMk/>
          <pc:sldMasterMk cId="1734217344" sldId="2147483698"/>
        </pc:sldMasterMkLst>
        <pc:sldLayoutChg chg="del">
          <pc:chgData name="Eugene Korir" userId="S::eugene.korir@thejitu.com::9a9e9d2e-e409-478d-a8a0-2a21e7813a16" providerId="AD" clId="Web-{473E19D7-C20F-74AE-4A07-9482F20D179B}" dt="2021-11-12T11:22:43.450" v="95"/>
          <pc:sldLayoutMkLst>
            <pc:docMk/>
            <pc:sldMasterMk cId="1734217344" sldId="2147483698"/>
            <pc:sldLayoutMk cId="539752228" sldId="2147483687"/>
          </pc:sldLayoutMkLst>
        </pc:sldLayoutChg>
        <pc:sldLayoutChg chg="del">
          <pc:chgData name="Eugene Korir" userId="S::eugene.korir@thejitu.com::9a9e9d2e-e409-478d-a8a0-2a21e7813a16" providerId="AD" clId="Web-{473E19D7-C20F-74AE-4A07-9482F20D179B}" dt="2021-11-12T11:22:43.450" v="95"/>
          <pc:sldLayoutMkLst>
            <pc:docMk/>
            <pc:sldMasterMk cId="1734217344" sldId="2147483698"/>
            <pc:sldLayoutMk cId="1078358577" sldId="2147483688"/>
          </pc:sldLayoutMkLst>
        </pc:sldLayoutChg>
        <pc:sldLayoutChg chg="del">
          <pc:chgData name="Eugene Korir" userId="S::eugene.korir@thejitu.com::9a9e9d2e-e409-478d-a8a0-2a21e7813a16" providerId="AD" clId="Web-{473E19D7-C20F-74AE-4A07-9482F20D179B}" dt="2021-11-12T11:22:43.450" v="95"/>
          <pc:sldLayoutMkLst>
            <pc:docMk/>
            <pc:sldMasterMk cId="1734217344" sldId="2147483698"/>
            <pc:sldLayoutMk cId="4229443872" sldId="2147483689"/>
          </pc:sldLayoutMkLst>
        </pc:sldLayoutChg>
        <pc:sldLayoutChg chg="del">
          <pc:chgData name="Eugene Korir" userId="S::eugene.korir@thejitu.com::9a9e9d2e-e409-478d-a8a0-2a21e7813a16" providerId="AD" clId="Web-{473E19D7-C20F-74AE-4A07-9482F20D179B}" dt="2021-11-12T11:22:43.450" v="95"/>
          <pc:sldLayoutMkLst>
            <pc:docMk/>
            <pc:sldMasterMk cId="1734217344" sldId="2147483698"/>
            <pc:sldLayoutMk cId="2619806491" sldId="2147483690"/>
          </pc:sldLayoutMkLst>
        </pc:sldLayoutChg>
        <pc:sldLayoutChg chg="del">
          <pc:chgData name="Eugene Korir" userId="S::eugene.korir@thejitu.com::9a9e9d2e-e409-478d-a8a0-2a21e7813a16" providerId="AD" clId="Web-{473E19D7-C20F-74AE-4A07-9482F20D179B}" dt="2021-11-12T11:22:43.450" v="95"/>
          <pc:sldLayoutMkLst>
            <pc:docMk/>
            <pc:sldMasterMk cId="1734217344" sldId="2147483698"/>
            <pc:sldLayoutMk cId="2865005589" sldId="2147483691"/>
          </pc:sldLayoutMkLst>
        </pc:sldLayoutChg>
        <pc:sldLayoutChg chg="del">
          <pc:chgData name="Eugene Korir" userId="S::eugene.korir@thejitu.com::9a9e9d2e-e409-478d-a8a0-2a21e7813a16" providerId="AD" clId="Web-{473E19D7-C20F-74AE-4A07-9482F20D179B}" dt="2021-11-12T11:22:43.450" v="95"/>
          <pc:sldLayoutMkLst>
            <pc:docMk/>
            <pc:sldMasterMk cId="1734217344" sldId="2147483698"/>
            <pc:sldLayoutMk cId="3993161212" sldId="2147483692"/>
          </pc:sldLayoutMkLst>
        </pc:sldLayoutChg>
        <pc:sldLayoutChg chg="del">
          <pc:chgData name="Eugene Korir" userId="S::eugene.korir@thejitu.com::9a9e9d2e-e409-478d-a8a0-2a21e7813a16" providerId="AD" clId="Web-{473E19D7-C20F-74AE-4A07-9482F20D179B}" dt="2021-11-12T11:22:43.450" v="95"/>
          <pc:sldLayoutMkLst>
            <pc:docMk/>
            <pc:sldMasterMk cId="1734217344" sldId="2147483698"/>
            <pc:sldLayoutMk cId="477271608" sldId="2147483693"/>
          </pc:sldLayoutMkLst>
        </pc:sldLayoutChg>
        <pc:sldLayoutChg chg="del">
          <pc:chgData name="Eugene Korir" userId="S::eugene.korir@thejitu.com::9a9e9d2e-e409-478d-a8a0-2a21e7813a16" providerId="AD" clId="Web-{473E19D7-C20F-74AE-4A07-9482F20D179B}" dt="2021-11-12T11:22:43.450" v="95"/>
          <pc:sldLayoutMkLst>
            <pc:docMk/>
            <pc:sldMasterMk cId="1734217344" sldId="2147483698"/>
            <pc:sldLayoutMk cId="1499053868" sldId="2147483694"/>
          </pc:sldLayoutMkLst>
        </pc:sldLayoutChg>
        <pc:sldLayoutChg chg="del">
          <pc:chgData name="Eugene Korir" userId="S::eugene.korir@thejitu.com::9a9e9d2e-e409-478d-a8a0-2a21e7813a16" providerId="AD" clId="Web-{473E19D7-C20F-74AE-4A07-9482F20D179B}" dt="2021-11-12T11:22:43.450" v="95"/>
          <pc:sldLayoutMkLst>
            <pc:docMk/>
            <pc:sldMasterMk cId="1734217344" sldId="2147483698"/>
            <pc:sldLayoutMk cId="2559779471" sldId="2147483695"/>
          </pc:sldLayoutMkLst>
        </pc:sldLayoutChg>
        <pc:sldLayoutChg chg="del">
          <pc:chgData name="Eugene Korir" userId="S::eugene.korir@thejitu.com::9a9e9d2e-e409-478d-a8a0-2a21e7813a16" providerId="AD" clId="Web-{473E19D7-C20F-74AE-4A07-9482F20D179B}" dt="2021-11-12T11:22:43.450" v="95"/>
          <pc:sldLayoutMkLst>
            <pc:docMk/>
            <pc:sldMasterMk cId="1734217344" sldId="2147483698"/>
            <pc:sldLayoutMk cId="3981568431" sldId="2147483696"/>
          </pc:sldLayoutMkLst>
        </pc:sldLayoutChg>
        <pc:sldLayoutChg chg="del">
          <pc:chgData name="Eugene Korir" userId="S::eugene.korir@thejitu.com::9a9e9d2e-e409-478d-a8a0-2a21e7813a16" providerId="AD" clId="Web-{473E19D7-C20F-74AE-4A07-9482F20D179B}" dt="2021-11-12T11:22:43.450" v="95"/>
          <pc:sldLayoutMkLst>
            <pc:docMk/>
            <pc:sldMasterMk cId="1734217344" sldId="2147483698"/>
            <pc:sldLayoutMk cId="755233423" sldId="2147483697"/>
          </pc:sldLayoutMkLst>
        </pc:sldLayoutChg>
      </pc:sldMasterChg>
      <pc:sldMasterChg chg="add del addSldLayout delSldLayout modSldLayout">
        <pc:chgData name="Eugene Korir" userId="S::eugene.korir@thejitu.com::9a9e9d2e-e409-478d-a8a0-2a21e7813a16" providerId="AD" clId="Web-{473E19D7-C20F-74AE-4A07-9482F20D179B}" dt="2021-11-12T11:22:54.482" v="96"/>
        <pc:sldMasterMkLst>
          <pc:docMk/>
          <pc:sldMasterMk cId="3754017947" sldId="2147483699"/>
        </pc:sldMasterMkLst>
        <pc:sldLayoutChg chg="add del mod replId">
          <pc:chgData name="Eugene Korir" userId="S::eugene.korir@thejitu.com::9a9e9d2e-e409-478d-a8a0-2a21e7813a16" providerId="AD" clId="Web-{473E19D7-C20F-74AE-4A07-9482F20D179B}" dt="2021-11-12T11:22:54.482" v="96"/>
          <pc:sldLayoutMkLst>
            <pc:docMk/>
            <pc:sldMasterMk cId="3754017947" sldId="2147483699"/>
            <pc:sldLayoutMk cId="2995086182" sldId="2147483700"/>
          </pc:sldLayoutMkLst>
        </pc:sldLayoutChg>
        <pc:sldLayoutChg chg="add del mod replId">
          <pc:chgData name="Eugene Korir" userId="S::eugene.korir@thejitu.com::9a9e9d2e-e409-478d-a8a0-2a21e7813a16" providerId="AD" clId="Web-{473E19D7-C20F-74AE-4A07-9482F20D179B}" dt="2021-11-12T11:22:54.482" v="96"/>
          <pc:sldLayoutMkLst>
            <pc:docMk/>
            <pc:sldMasterMk cId="3754017947" sldId="2147483699"/>
            <pc:sldLayoutMk cId="2513130746" sldId="2147483701"/>
          </pc:sldLayoutMkLst>
        </pc:sldLayoutChg>
        <pc:sldLayoutChg chg="add del mod replId">
          <pc:chgData name="Eugene Korir" userId="S::eugene.korir@thejitu.com::9a9e9d2e-e409-478d-a8a0-2a21e7813a16" providerId="AD" clId="Web-{473E19D7-C20F-74AE-4A07-9482F20D179B}" dt="2021-11-12T11:22:54.482" v="96"/>
          <pc:sldLayoutMkLst>
            <pc:docMk/>
            <pc:sldMasterMk cId="3754017947" sldId="2147483699"/>
            <pc:sldLayoutMk cId="60383788" sldId="2147483702"/>
          </pc:sldLayoutMkLst>
        </pc:sldLayoutChg>
        <pc:sldLayoutChg chg="add del mod replId">
          <pc:chgData name="Eugene Korir" userId="S::eugene.korir@thejitu.com::9a9e9d2e-e409-478d-a8a0-2a21e7813a16" providerId="AD" clId="Web-{473E19D7-C20F-74AE-4A07-9482F20D179B}" dt="2021-11-12T11:22:54.482" v="96"/>
          <pc:sldLayoutMkLst>
            <pc:docMk/>
            <pc:sldMasterMk cId="3754017947" sldId="2147483699"/>
            <pc:sldLayoutMk cId="2155693703" sldId="2147483703"/>
          </pc:sldLayoutMkLst>
        </pc:sldLayoutChg>
        <pc:sldLayoutChg chg="add del mod replId">
          <pc:chgData name="Eugene Korir" userId="S::eugene.korir@thejitu.com::9a9e9d2e-e409-478d-a8a0-2a21e7813a16" providerId="AD" clId="Web-{473E19D7-C20F-74AE-4A07-9482F20D179B}" dt="2021-11-12T11:22:54.482" v="96"/>
          <pc:sldLayoutMkLst>
            <pc:docMk/>
            <pc:sldMasterMk cId="3754017947" sldId="2147483699"/>
            <pc:sldLayoutMk cId="3790392104" sldId="2147483704"/>
          </pc:sldLayoutMkLst>
        </pc:sldLayoutChg>
        <pc:sldLayoutChg chg="add del mod replId">
          <pc:chgData name="Eugene Korir" userId="S::eugene.korir@thejitu.com::9a9e9d2e-e409-478d-a8a0-2a21e7813a16" providerId="AD" clId="Web-{473E19D7-C20F-74AE-4A07-9482F20D179B}" dt="2021-11-12T11:22:54.482" v="96"/>
          <pc:sldLayoutMkLst>
            <pc:docMk/>
            <pc:sldMasterMk cId="3754017947" sldId="2147483699"/>
            <pc:sldLayoutMk cId="3137395219" sldId="2147483705"/>
          </pc:sldLayoutMkLst>
        </pc:sldLayoutChg>
        <pc:sldLayoutChg chg="add del mod replId">
          <pc:chgData name="Eugene Korir" userId="S::eugene.korir@thejitu.com::9a9e9d2e-e409-478d-a8a0-2a21e7813a16" providerId="AD" clId="Web-{473E19D7-C20F-74AE-4A07-9482F20D179B}" dt="2021-11-12T11:22:54.482" v="96"/>
          <pc:sldLayoutMkLst>
            <pc:docMk/>
            <pc:sldMasterMk cId="3754017947" sldId="2147483699"/>
            <pc:sldLayoutMk cId="4010313651" sldId="2147483706"/>
          </pc:sldLayoutMkLst>
        </pc:sldLayoutChg>
        <pc:sldLayoutChg chg="add del mod replId">
          <pc:chgData name="Eugene Korir" userId="S::eugene.korir@thejitu.com::9a9e9d2e-e409-478d-a8a0-2a21e7813a16" providerId="AD" clId="Web-{473E19D7-C20F-74AE-4A07-9482F20D179B}" dt="2021-11-12T11:22:54.482" v="96"/>
          <pc:sldLayoutMkLst>
            <pc:docMk/>
            <pc:sldMasterMk cId="3754017947" sldId="2147483699"/>
            <pc:sldLayoutMk cId="161472975" sldId="2147483707"/>
          </pc:sldLayoutMkLst>
        </pc:sldLayoutChg>
        <pc:sldLayoutChg chg="add del mod replId">
          <pc:chgData name="Eugene Korir" userId="S::eugene.korir@thejitu.com::9a9e9d2e-e409-478d-a8a0-2a21e7813a16" providerId="AD" clId="Web-{473E19D7-C20F-74AE-4A07-9482F20D179B}" dt="2021-11-12T11:22:54.482" v="96"/>
          <pc:sldLayoutMkLst>
            <pc:docMk/>
            <pc:sldMasterMk cId="3754017947" sldId="2147483699"/>
            <pc:sldLayoutMk cId="2541600324" sldId="2147483708"/>
          </pc:sldLayoutMkLst>
        </pc:sldLayoutChg>
        <pc:sldLayoutChg chg="add del mod replId">
          <pc:chgData name="Eugene Korir" userId="S::eugene.korir@thejitu.com::9a9e9d2e-e409-478d-a8a0-2a21e7813a16" providerId="AD" clId="Web-{473E19D7-C20F-74AE-4A07-9482F20D179B}" dt="2021-11-12T11:22:54.482" v="96"/>
          <pc:sldLayoutMkLst>
            <pc:docMk/>
            <pc:sldMasterMk cId="3754017947" sldId="2147483699"/>
            <pc:sldLayoutMk cId="428476654" sldId="2147483709"/>
          </pc:sldLayoutMkLst>
        </pc:sldLayoutChg>
        <pc:sldLayoutChg chg="add del mod replId">
          <pc:chgData name="Eugene Korir" userId="S::eugene.korir@thejitu.com::9a9e9d2e-e409-478d-a8a0-2a21e7813a16" providerId="AD" clId="Web-{473E19D7-C20F-74AE-4A07-9482F20D179B}" dt="2021-11-12T11:22:54.482" v="96"/>
          <pc:sldLayoutMkLst>
            <pc:docMk/>
            <pc:sldMasterMk cId="3754017947" sldId="2147483699"/>
            <pc:sldLayoutMk cId="3072835777" sldId="2147483710"/>
          </pc:sldLayoutMkLst>
        </pc:sldLayoutChg>
      </pc:sldMasterChg>
      <pc:sldMasterChg chg="add del addSldLayout delSldLayout modSldLayout">
        <pc:chgData name="Eugene Korir" userId="S::eugene.korir@thejitu.com::9a9e9d2e-e409-478d-a8a0-2a21e7813a16" providerId="AD" clId="Web-{473E19D7-C20F-74AE-4A07-9482F20D179B}" dt="2021-11-12T11:23:29.999" v="97"/>
        <pc:sldMasterMkLst>
          <pc:docMk/>
          <pc:sldMasterMk cId="1872129913" sldId="2147483711"/>
        </pc:sldMasterMkLst>
        <pc:sldLayoutChg chg="add del mod replId">
          <pc:chgData name="Eugene Korir" userId="S::eugene.korir@thejitu.com::9a9e9d2e-e409-478d-a8a0-2a21e7813a16" providerId="AD" clId="Web-{473E19D7-C20F-74AE-4A07-9482F20D179B}" dt="2021-11-12T11:23:29.999" v="97"/>
          <pc:sldLayoutMkLst>
            <pc:docMk/>
            <pc:sldMasterMk cId="1872129913" sldId="2147483711"/>
            <pc:sldLayoutMk cId="238863218" sldId="2147483712"/>
          </pc:sldLayoutMkLst>
        </pc:sldLayoutChg>
        <pc:sldLayoutChg chg="add del mod replId">
          <pc:chgData name="Eugene Korir" userId="S::eugene.korir@thejitu.com::9a9e9d2e-e409-478d-a8a0-2a21e7813a16" providerId="AD" clId="Web-{473E19D7-C20F-74AE-4A07-9482F20D179B}" dt="2021-11-12T11:23:29.999" v="97"/>
          <pc:sldLayoutMkLst>
            <pc:docMk/>
            <pc:sldMasterMk cId="1872129913" sldId="2147483711"/>
            <pc:sldLayoutMk cId="3620266565" sldId="2147483713"/>
          </pc:sldLayoutMkLst>
        </pc:sldLayoutChg>
        <pc:sldLayoutChg chg="add del mod replId">
          <pc:chgData name="Eugene Korir" userId="S::eugene.korir@thejitu.com::9a9e9d2e-e409-478d-a8a0-2a21e7813a16" providerId="AD" clId="Web-{473E19D7-C20F-74AE-4A07-9482F20D179B}" dt="2021-11-12T11:23:29.999" v="97"/>
          <pc:sldLayoutMkLst>
            <pc:docMk/>
            <pc:sldMasterMk cId="1872129913" sldId="2147483711"/>
            <pc:sldLayoutMk cId="3276637922" sldId="2147483714"/>
          </pc:sldLayoutMkLst>
        </pc:sldLayoutChg>
        <pc:sldLayoutChg chg="add del mod replId">
          <pc:chgData name="Eugene Korir" userId="S::eugene.korir@thejitu.com::9a9e9d2e-e409-478d-a8a0-2a21e7813a16" providerId="AD" clId="Web-{473E19D7-C20F-74AE-4A07-9482F20D179B}" dt="2021-11-12T11:23:29.999" v="97"/>
          <pc:sldLayoutMkLst>
            <pc:docMk/>
            <pc:sldMasterMk cId="1872129913" sldId="2147483711"/>
            <pc:sldLayoutMk cId="3452885202" sldId="2147483715"/>
          </pc:sldLayoutMkLst>
        </pc:sldLayoutChg>
        <pc:sldLayoutChg chg="add del mod replId">
          <pc:chgData name="Eugene Korir" userId="S::eugene.korir@thejitu.com::9a9e9d2e-e409-478d-a8a0-2a21e7813a16" providerId="AD" clId="Web-{473E19D7-C20F-74AE-4A07-9482F20D179B}" dt="2021-11-12T11:23:29.999" v="97"/>
          <pc:sldLayoutMkLst>
            <pc:docMk/>
            <pc:sldMasterMk cId="1872129913" sldId="2147483711"/>
            <pc:sldLayoutMk cId="439832679" sldId="2147483716"/>
          </pc:sldLayoutMkLst>
        </pc:sldLayoutChg>
        <pc:sldLayoutChg chg="add del mod replId">
          <pc:chgData name="Eugene Korir" userId="S::eugene.korir@thejitu.com::9a9e9d2e-e409-478d-a8a0-2a21e7813a16" providerId="AD" clId="Web-{473E19D7-C20F-74AE-4A07-9482F20D179B}" dt="2021-11-12T11:23:29.999" v="97"/>
          <pc:sldLayoutMkLst>
            <pc:docMk/>
            <pc:sldMasterMk cId="1872129913" sldId="2147483711"/>
            <pc:sldLayoutMk cId="2885215674" sldId="2147483717"/>
          </pc:sldLayoutMkLst>
        </pc:sldLayoutChg>
        <pc:sldLayoutChg chg="add del mod replId">
          <pc:chgData name="Eugene Korir" userId="S::eugene.korir@thejitu.com::9a9e9d2e-e409-478d-a8a0-2a21e7813a16" providerId="AD" clId="Web-{473E19D7-C20F-74AE-4A07-9482F20D179B}" dt="2021-11-12T11:23:29.999" v="97"/>
          <pc:sldLayoutMkLst>
            <pc:docMk/>
            <pc:sldMasterMk cId="1872129913" sldId="2147483711"/>
            <pc:sldLayoutMk cId="3216749047" sldId="2147483718"/>
          </pc:sldLayoutMkLst>
        </pc:sldLayoutChg>
        <pc:sldLayoutChg chg="add del mod replId">
          <pc:chgData name="Eugene Korir" userId="S::eugene.korir@thejitu.com::9a9e9d2e-e409-478d-a8a0-2a21e7813a16" providerId="AD" clId="Web-{473E19D7-C20F-74AE-4A07-9482F20D179B}" dt="2021-11-12T11:23:29.999" v="97"/>
          <pc:sldLayoutMkLst>
            <pc:docMk/>
            <pc:sldMasterMk cId="1872129913" sldId="2147483711"/>
            <pc:sldLayoutMk cId="3942150717" sldId="2147483719"/>
          </pc:sldLayoutMkLst>
        </pc:sldLayoutChg>
        <pc:sldLayoutChg chg="add del mod replId">
          <pc:chgData name="Eugene Korir" userId="S::eugene.korir@thejitu.com::9a9e9d2e-e409-478d-a8a0-2a21e7813a16" providerId="AD" clId="Web-{473E19D7-C20F-74AE-4A07-9482F20D179B}" dt="2021-11-12T11:23:29.999" v="97"/>
          <pc:sldLayoutMkLst>
            <pc:docMk/>
            <pc:sldMasterMk cId="1872129913" sldId="2147483711"/>
            <pc:sldLayoutMk cId="2995129411" sldId="2147483720"/>
          </pc:sldLayoutMkLst>
        </pc:sldLayoutChg>
        <pc:sldLayoutChg chg="add del mod replId">
          <pc:chgData name="Eugene Korir" userId="S::eugene.korir@thejitu.com::9a9e9d2e-e409-478d-a8a0-2a21e7813a16" providerId="AD" clId="Web-{473E19D7-C20F-74AE-4A07-9482F20D179B}" dt="2021-11-12T11:23:29.999" v="97"/>
          <pc:sldLayoutMkLst>
            <pc:docMk/>
            <pc:sldMasterMk cId="1872129913" sldId="2147483711"/>
            <pc:sldLayoutMk cId="3427193795" sldId="2147483721"/>
          </pc:sldLayoutMkLst>
        </pc:sldLayoutChg>
        <pc:sldLayoutChg chg="add del mod replId">
          <pc:chgData name="Eugene Korir" userId="S::eugene.korir@thejitu.com::9a9e9d2e-e409-478d-a8a0-2a21e7813a16" providerId="AD" clId="Web-{473E19D7-C20F-74AE-4A07-9482F20D179B}" dt="2021-11-12T11:23:29.999" v="97"/>
          <pc:sldLayoutMkLst>
            <pc:docMk/>
            <pc:sldMasterMk cId="1872129913" sldId="2147483711"/>
            <pc:sldLayoutMk cId="238739077" sldId="2147483722"/>
          </pc:sldLayoutMkLst>
        </pc:sldLayoutChg>
      </pc:sldMasterChg>
      <pc:sldMasterChg chg="add addSldLayout modSldLayout">
        <pc:chgData name="Eugene Korir" userId="S::eugene.korir@thejitu.com::9a9e9d2e-e409-478d-a8a0-2a21e7813a16" providerId="AD" clId="Web-{473E19D7-C20F-74AE-4A07-9482F20D179B}" dt="2021-11-12T11:23:29.999" v="97"/>
        <pc:sldMasterMkLst>
          <pc:docMk/>
          <pc:sldMasterMk cId="3682332872" sldId="2147483723"/>
        </pc:sldMasterMkLst>
        <pc:sldLayoutChg chg="add mod replId">
          <pc:chgData name="Eugene Korir" userId="S::eugene.korir@thejitu.com::9a9e9d2e-e409-478d-a8a0-2a21e7813a16" providerId="AD" clId="Web-{473E19D7-C20F-74AE-4A07-9482F20D179B}" dt="2021-11-12T11:23:29.999" v="97"/>
          <pc:sldLayoutMkLst>
            <pc:docMk/>
            <pc:sldMasterMk cId="3682332872" sldId="2147483723"/>
            <pc:sldLayoutMk cId="58532920" sldId="2147483724"/>
          </pc:sldLayoutMkLst>
        </pc:sldLayoutChg>
        <pc:sldLayoutChg chg="add mod replId">
          <pc:chgData name="Eugene Korir" userId="S::eugene.korir@thejitu.com::9a9e9d2e-e409-478d-a8a0-2a21e7813a16" providerId="AD" clId="Web-{473E19D7-C20F-74AE-4A07-9482F20D179B}" dt="2021-11-12T11:23:29.999" v="97"/>
          <pc:sldLayoutMkLst>
            <pc:docMk/>
            <pc:sldMasterMk cId="3682332872" sldId="2147483723"/>
            <pc:sldLayoutMk cId="1624393634" sldId="2147483725"/>
          </pc:sldLayoutMkLst>
        </pc:sldLayoutChg>
        <pc:sldLayoutChg chg="add mod replId">
          <pc:chgData name="Eugene Korir" userId="S::eugene.korir@thejitu.com::9a9e9d2e-e409-478d-a8a0-2a21e7813a16" providerId="AD" clId="Web-{473E19D7-C20F-74AE-4A07-9482F20D179B}" dt="2021-11-12T11:23:29.999" v="97"/>
          <pc:sldLayoutMkLst>
            <pc:docMk/>
            <pc:sldMasterMk cId="3682332872" sldId="2147483723"/>
            <pc:sldLayoutMk cId="2142332499" sldId="2147483726"/>
          </pc:sldLayoutMkLst>
        </pc:sldLayoutChg>
        <pc:sldLayoutChg chg="add mod replId">
          <pc:chgData name="Eugene Korir" userId="S::eugene.korir@thejitu.com::9a9e9d2e-e409-478d-a8a0-2a21e7813a16" providerId="AD" clId="Web-{473E19D7-C20F-74AE-4A07-9482F20D179B}" dt="2021-11-12T11:23:29.999" v="97"/>
          <pc:sldLayoutMkLst>
            <pc:docMk/>
            <pc:sldMasterMk cId="3682332872" sldId="2147483723"/>
            <pc:sldLayoutMk cId="3044111645" sldId="2147483727"/>
          </pc:sldLayoutMkLst>
        </pc:sldLayoutChg>
        <pc:sldLayoutChg chg="add mod replId">
          <pc:chgData name="Eugene Korir" userId="S::eugene.korir@thejitu.com::9a9e9d2e-e409-478d-a8a0-2a21e7813a16" providerId="AD" clId="Web-{473E19D7-C20F-74AE-4A07-9482F20D179B}" dt="2021-11-12T11:23:29.999" v="97"/>
          <pc:sldLayoutMkLst>
            <pc:docMk/>
            <pc:sldMasterMk cId="3682332872" sldId="2147483723"/>
            <pc:sldLayoutMk cId="3980688582" sldId="2147483728"/>
          </pc:sldLayoutMkLst>
        </pc:sldLayoutChg>
        <pc:sldLayoutChg chg="add mod replId">
          <pc:chgData name="Eugene Korir" userId="S::eugene.korir@thejitu.com::9a9e9d2e-e409-478d-a8a0-2a21e7813a16" providerId="AD" clId="Web-{473E19D7-C20F-74AE-4A07-9482F20D179B}" dt="2021-11-12T11:23:29.999" v="97"/>
          <pc:sldLayoutMkLst>
            <pc:docMk/>
            <pc:sldMasterMk cId="3682332872" sldId="2147483723"/>
            <pc:sldLayoutMk cId="1540225297" sldId="2147483729"/>
          </pc:sldLayoutMkLst>
        </pc:sldLayoutChg>
        <pc:sldLayoutChg chg="add mod replId">
          <pc:chgData name="Eugene Korir" userId="S::eugene.korir@thejitu.com::9a9e9d2e-e409-478d-a8a0-2a21e7813a16" providerId="AD" clId="Web-{473E19D7-C20F-74AE-4A07-9482F20D179B}" dt="2021-11-12T11:23:29.999" v="97"/>
          <pc:sldLayoutMkLst>
            <pc:docMk/>
            <pc:sldMasterMk cId="3682332872" sldId="2147483723"/>
            <pc:sldLayoutMk cId="451437300" sldId="2147483730"/>
          </pc:sldLayoutMkLst>
        </pc:sldLayoutChg>
        <pc:sldLayoutChg chg="add mod replId">
          <pc:chgData name="Eugene Korir" userId="S::eugene.korir@thejitu.com::9a9e9d2e-e409-478d-a8a0-2a21e7813a16" providerId="AD" clId="Web-{473E19D7-C20F-74AE-4A07-9482F20D179B}" dt="2021-11-12T11:23:29.999" v="97"/>
          <pc:sldLayoutMkLst>
            <pc:docMk/>
            <pc:sldMasterMk cId="3682332872" sldId="2147483723"/>
            <pc:sldLayoutMk cId="2980217949" sldId="2147483731"/>
          </pc:sldLayoutMkLst>
        </pc:sldLayoutChg>
        <pc:sldLayoutChg chg="add mod replId">
          <pc:chgData name="Eugene Korir" userId="S::eugene.korir@thejitu.com::9a9e9d2e-e409-478d-a8a0-2a21e7813a16" providerId="AD" clId="Web-{473E19D7-C20F-74AE-4A07-9482F20D179B}" dt="2021-11-12T11:23:29.999" v="97"/>
          <pc:sldLayoutMkLst>
            <pc:docMk/>
            <pc:sldMasterMk cId="3682332872" sldId="2147483723"/>
            <pc:sldLayoutMk cId="3984008031" sldId="2147483732"/>
          </pc:sldLayoutMkLst>
        </pc:sldLayoutChg>
        <pc:sldLayoutChg chg="add mod replId">
          <pc:chgData name="Eugene Korir" userId="S::eugene.korir@thejitu.com::9a9e9d2e-e409-478d-a8a0-2a21e7813a16" providerId="AD" clId="Web-{473E19D7-C20F-74AE-4A07-9482F20D179B}" dt="2021-11-12T11:23:29.999" v="97"/>
          <pc:sldLayoutMkLst>
            <pc:docMk/>
            <pc:sldMasterMk cId="3682332872" sldId="2147483723"/>
            <pc:sldLayoutMk cId="2063825469" sldId="2147483733"/>
          </pc:sldLayoutMkLst>
        </pc:sldLayoutChg>
        <pc:sldLayoutChg chg="add mod replId">
          <pc:chgData name="Eugene Korir" userId="S::eugene.korir@thejitu.com::9a9e9d2e-e409-478d-a8a0-2a21e7813a16" providerId="AD" clId="Web-{473E19D7-C20F-74AE-4A07-9482F20D179B}" dt="2021-11-12T11:23:29.999" v="97"/>
          <pc:sldLayoutMkLst>
            <pc:docMk/>
            <pc:sldMasterMk cId="3682332872" sldId="2147483723"/>
            <pc:sldLayoutMk cId="1635140760" sldId="2147483734"/>
          </pc:sldLayoutMkLst>
        </pc:sldLayoutChg>
      </pc:sldMasterChg>
    </pc:docChg>
  </pc:docChgLst>
  <pc:docChgLst>
    <pc:chgData name="Eugene Korir" userId="S::eugene.korir@thejitu.com::9a9e9d2e-e409-478d-a8a0-2a21e7813a16" providerId="AD" clId="Web-{08BAFC60-3E61-B5C0-40D1-5068F4C3F070}"/>
    <pc:docChg chg="delSld modSld">
      <pc:chgData name="Eugene Korir" userId="S::eugene.korir@thejitu.com::9a9e9d2e-e409-478d-a8a0-2a21e7813a16" providerId="AD" clId="Web-{08BAFC60-3E61-B5C0-40D1-5068F4C3F070}" dt="2021-11-15T11:48:05.669" v="104"/>
      <pc:docMkLst>
        <pc:docMk/>
      </pc:docMkLst>
      <pc:sldChg chg="modSp">
        <pc:chgData name="Eugene Korir" userId="S::eugene.korir@thejitu.com::9a9e9d2e-e409-478d-a8a0-2a21e7813a16" providerId="AD" clId="Web-{08BAFC60-3E61-B5C0-40D1-5068F4C3F070}" dt="2021-11-15T11:36:11.897" v="14" actId="20577"/>
        <pc:sldMkLst>
          <pc:docMk/>
          <pc:sldMk cId="2107093638" sldId="261"/>
        </pc:sldMkLst>
        <pc:spChg chg="mod">
          <ac:chgData name="Eugene Korir" userId="S::eugene.korir@thejitu.com::9a9e9d2e-e409-478d-a8a0-2a21e7813a16" providerId="AD" clId="Web-{08BAFC60-3E61-B5C0-40D1-5068F4C3F070}" dt="2021-11-15T11:36:11.897" v="14" actId="20577"/>
          <ac:spMkLst>
            <pc:docMk/>
            <pc:sldMk cId="2107093638" sldId="261"/>
            <ac:spMk id="3" creationId="{BB70D771-1E7F-47CF-BDD9-B3F23E73F0D3}"/>
          </ac:spMkLst>
        </pc:spChg>
      </pc:sldChg>
      <pc:sldChg chg="modSp">
        <pc:chgData name="Eugene Korir" userId="S::eugene.korir@thejitu.com::9a9e9d2e-e409-478d-a8a0-2a21e7813a16" providerId="AD" clId="Web-{08BAFC60-3E61-B5C0-40D1-5068F4C3F070}" dt="2021-11-15T11:48:01.653" v="103" actId="14100"/>
        <pc:sldMkLst>
          <pc:docMk/>
          <pc:sldMk cId="703205914" sldId="263"/>
        </pc:sldMkLst>
        <pc:spChg chg="mod">
          <ac:chgData name="Eugene Korir" userId="S::eugene.korir@thejitu.com::9a9e9d2e-e409-478d-a8a0-2a21e7813a16" providerId="AD" clId="Web-{08BAFC60-3E61-B5C0-40D1-5068F4C3F070}" dt="2021-11-15T11:48:01.653" v="103" actId="14100"/>
          <ac:spMkLst>
            <pc:docMk/>
            <pc:sldMk cId="703205914" sldId="263"/>
            <ac:spMk id="3" creationId="{DE02664C-7F3C-4841-811E-2EED8CF16D07}"/>
          </ac:spMkLst>
        </pc:spChg>
      </pc:sldChg>
      <pc:sldChg chg="del">
        <pc:chgData name="Eugene Korir" userId="S::eugene.korir@thejitu.com::9a9e9d2e-e409-478d-a8a0-2a21e7813a16" providerId="AD" clId="Web-{08BAFC60-3E61-B5C0-40D1-5068F4C3F070}" dt="2021-11-15T11:47:02.556" v="15"/>
        <pc:sldMkLst>
          <pc:docMk/>
          <pc:sldMk cId="2783165554" sldId="264"/>
        </pc:sldMkLst>
      </pc:sldChg>
      <pc:sldChg chg="modSp">
        <pc:chgData name="Eugene Korir" userId="S::eugene.korir@thejitu.com::9a9e9d2e-e409-478d-a8a0-2a21e7813a16" providerId="AD" clId="Web-{08BAFC60-3E61-B5C0-40D1-5068F4C3F070}" dt="2021-11-15T11:25:33.300" v="3" actId="14100"/>
        <pc:sldMkLst>
          <pc:docMk/>
          <pc:sldMk cId="2508770187" sldId="267"/>
        </pc:sldMkLst>
        <pc:spChg chg="mod">
          <ac:chgData name="Eugene Korir" userId="S::eugene.korir@thejitu.com::9a9e9d2e-e409-478d-a8a0-2a21e7813a16" providerId="AD" clId="Web-{08BAFC60-3E61-B5C0-40D1-5068F4C3F070}" dt="2021-11-15T11:25:33.300" v="3" actId="14100"/>
          <ac:spMkLst>
            <pc:docMk/>
            <pc:sldMk cId="2508770187" sldId="267"/>
            <ac:spMk id="8" creationId="{E25A5003-F7DB-4529-B606-5F8D0403DF3F}"/>
          </ac:spMkLst>
        </pc:spChg>
        <pc:picChg chg="mod">
          <ac:chgData name="Eugene Korir" userId="S::eugene.korir@thejitu.com::9a9e9d2e-e409-478d-a8a0-2a21e7813a16" providerId="AD" clId="Web-{08BAFC60-3E61-B5C0-40D1-5068F4C3F070}" dt="2021-11-15T11:25:28.956" v="2" actId="14100"/>
          <ac:picMkLst>
            <pc:docMk/>
            <pc:sldMk cId="2508770187" sldId="267"/>
            <ac:picMk id="4" creationId="{1A94AEB3-9B72-4EAB-AF5C-888EFD6C51C2}"/>
          </ac:picMkLst>
        </pc:picChg>
      </pc:sldChg>
      <pc:sldChg chg="modSp">
        <pc:chgData name="Eugene Korir" userId="S::eugene.korir@thejitu.com::9a9e9d2e-e409-478d-a8a0-2a21e7813a16" providerId="AD" clId="Web-{08BAFC60-3E61-B5C0-40D1-5068F4C3F070}" dt="2021-11-15T11:14:28.640" v="0" actId="14100"/>
        <pc:sldMkLst>
          <pc:docMk/>
          <pc:sldMk cId="1972848211" sldId="270"/>
        </pc:sldMkLst>
        <pc:picChg chg="mod">
          <ac:chgData name="Eugene Korir" userId="S::eugene.korir@thejitu.com::9a9e9d2e-e409-478d-a8a0-2a21e7813a16" providerId="AD" clId="Web-{08BAFC60-3E61-B5C0-40D1-5068F4C3F070}" dt="2021-11-15T11:14:28.640" v="0" actId="14100"/>
          <ac:picMkLst>
            <pc:docMk/>
            <pc:sldMk cId="1972848211" sldId="270"/>
            <ac:picMk id="4" creationId="{D8788E3D-DA1E-4BBF-8350-54B50F54BFC1}"/>
          </ac:picMkLst>
        </pc:picChg>
      </pc:sldChg>
      <pc:sldChg chg="del">
        <pc:chgData name="Eugene Korir" userId="S::eugene.korir@thejitu.com::9a9e9d2e-e409-478d-a8a0-2a21e7813a16" providerId="AD" clId="Web-{08BAFC60-3E61-B5C0-40D1-5068F4C3F070}" dt="2021-11-15T11:48:05.669" v="104"/>
        <pc:sldMkLst>
          <pc:docMk/>
          <pc:sldMk cId="1176351967" sldId="272"/>
        </pc:sldMkLst>
      </pc:sldChg>
    </pc:docChg>
  </pc:docChgLst>
  <pc:docChgLst>
    <pc:chgData name="Eugene Korir" userId="S::eugene.korir@thejitu.com::9a9e9d2e-e409-478d-a8a0-2a21e7813a16" providerId="AD" clId="Web-{1D2158A7-3CDA-FE5D-588B-637DD3303ED5}"/>
    <pc:docChg chg="addSld delSld modSld">
      <pc:chgData name="Eugene Korir" userId="S::eugene.korir@thejitu.com::9a9e9d2e-e409-478d-a8a0-2a21e7813a16" providerId="AD" clId="Web-{1D2158A7-3CDA-FE5D-588B-637DD3303ED5}" dt="2021-11-12T12:57:25.323" v="10" actId="14100"/>
      <pc:docMkLst>
        <pc:docMk/>
      </pc:docMkLst>
      <pc:sldChg chg="addSp delSp modSp add del mod setBg delAnim">
        <pc:chgData name="Eugene Korir" userId="S::eugene.korir@thejitu.com::9a9e9d2e-e409-478d-a8a0-2a21e7813a16" providerId="AD" clId="Web-{1D2158A7-3CDA-FE5D-588B-637DD3303ED5}" dt="2021-11-12T12:56:58.463" v="9"/>
        <pc:sldMkLst>
          <pc:docMk/>
          <pc:sldMk cId="109857222" sldId="256"/>
        </pc:sldMkLst>
        <pc:spChg chg="mod">
          <ac:chgData name="Eugene Korir" userId="S::eugene.korir@thejitu.com::9a9e9d2e-e409-478d-a8a0-2a21e7813a16" providerId="AD" clId="Web-{1D2158A7-3CDA-FE5D-588B-637DD3303ED5}" dt="2021-11-12T12:56:47.228" v="7"/>
          <ac:spMkLst>
            <pc:docMk/>
            <pc:sldMk cId="109857222" sldId="256"/>
            <ac:spMk id="2" creationId="{00000000-0000-0000-0000-000000000000}"/>
          </ac:spMkLst>
        </pc:spChg>
        <pc:spChg chg="mod">
          <ac:chgData name="Eugene Korir" userId="S::eugene.korir@thejitu.com::9a9e9d2e-e409-478d-a8a0-2a21e7813a16" providerId="AD" clId="Web-{1D2158A7-3CDA-FE5D-588B-637DD3303ED5}" dt="2021-11-12T12:56:47.228" v="7"/>
          <ac:spMkLst>
            <pc:docMk/>
            <pc:sldMk cId="109857222" sldId="256"/>
            <ac:spMk id="3" creationId="{00000000-0000-0000-0000-000000000000}"/>
          </ac:spMkLst>
        </pc:spChg>
        <pc:spChg chg="add del">
          <ac:chgData name="Eugene Korir" userId="S::eugene.korir@thejitu.com::9a9e9d2e-e409-478d-a8a0-2a21e7813a16" providerId="AD" clId="Web-{1D2158A7-3CDA-FE5D-588B-637DD3303ED5}" dt="2021-11-12T12:56:43.572" v="4"/>
          <ac:spMkLst>
            <pc:docMk/>
            <pc:sldMk cId="109857222" sldId="256"/>
            <ac:spMk id="6" creationId="{147E635D-C3B4-465B-AF24-991B6BF63C49}"/>
          </ac:spMkLst>
        </pc:spChg>
        <pc:spChg chg="add del">
          <ac:chgData name="Eugene Korir" userId="S::eugene.korir@thejitu.com::9a9e9d2e-e409-478d-a8a0-2a21e7813a16" providerId="AD" clId="Web-{1D2158A7-3CDA-FE5D-588B-637DD3303ED5}" dt="2021-11-12T12:56:43.572" v="4"/>
          <ac:spMkLst>
            <pc:docMk/>
            <pc:sldMk cId="109857222" sldId="256"/>
            <ac:spMk id="10" creationId="{14E56C4B-C9E0-4F01-AF43-E69279A06A1C}"/>
          </ac:spMkLst>
        </pc:spChg>
        <pc:spChg chg="add del">
          <ac:chgData name="Eugene Korir" userId="S::eugene.korir@thejitu.com::9a9e9d2e-e409-478d-a8a0-2a21e7813a16" providerId="AD" clId="Web-{1D2158A7-3CDA-FE5D-588B-637DD3303ED5}" dt="2021-11-12T12:56:43.572" v="4"/>
          <ac:spMkLst>
            <pc:docMk/>
            <pc:sldMk cId="109857222" sldId="256"/>
            <ac:spMk id="12" creationId="{8C654A17-56DA-4921-A42B-DE255FA66365}"/>
          </ac:spMkLst>
        </pc:spChg>
        <pc:spChg chg="add del">
          <ac:chgData name="Eugene Korir" userId="S::eugene.korir@thejitu.com::9a9e9d2e-e409-478d-a8a0-2a21e7813a16" providerId="AD" clId="Web-{1D2158A7-3CDA-FE5D-588B-637DD3303ED5}" dt="2021-11-12T12:56:47.197" v="6"/>
          <ac:spMkLst>
            <pc:docMk/>
            <pc:sldMk cId="109857222" sldId="256"/>
            <ac:spMk id="14" creationId="{847489EB-355C-4170-8C70-5CDD42EFDDBC}"/>
          </ac:spMkLst>
        </pc:spChg>
        <pc:spChg chg="add del">
          <ac:chgData name="Eugene Korir" userId="S::eugene.korir@thejitu.com::9a9e9d2e-e409-478d-a8a0-2a21e7813a16" providerId="AD" clId="Web-{1D2158A7-3CDA-FE5D-588B-637DD3303ED5}" dt="2021-11-12T12:56:47.197" v="6"/>
          <ac:spMkLst>
            <pc:docMk/>
            <pc:sldMk cId="109857222" sldId="256"/>
            <ac:spMk id="19" creationId="{7A72B882-D016-4849-AF04-88E39D13AC52}"/>
          </ac:spMkLst>
        </pc:spChg>
        <pc:spChg chg="add del">
          <ac:chgData name="Eugene Korir" userId="S::eugene.korir@thejitu.com::9a9e9d2e-e409-478d-a8a0-2a21e7813a16" providerId="AD" clId="Web-{1D2158A7-3CDA-FE5D-588B-637DD3303ED5}" dt="2021-11-12T12:56:47.197" v="6"/>
          <ac:spMkLst>
            <pc:docMk/>
            <pc:sldMk cId="109857222" sldId="256"/>
            <ac:spMk id="20" creationId="{D8887E40-5A0B-4897-80F0-0BAFAAB61CF9}"/>
          </ac:spMkLst>
        </pc:spChg>
        <pc:spChg chg="add del">
          <ac:chgData name="Eugene Korir" userId="S::eugene.korir@thejitu.com::9a9e9d2e-e409-478d-a8a0-2a21e7813a16" providerId="AD" clId="Web-{1D2158A7-3CDA-FE5D-588B-637DD3303ED5}" dt="2021-11-12T12:56:47.197" v="6"/>
          <ac:spMkLst>
            <pc:docMk/>
            <pc:sldMk cId="109857222" sldId="256"/>
            <ac:spMk id="21" creationId="{41FF9E96-6955-4599-A2D0-1FF57939CBA3}"/>
          </ac:spMkLst>
        </pc:spChg>
        <pc:spChg chg="add del">
          <ac:chgData name="Eugene Korir" userId="S::eugene.korir@thejitu.com::9a9e9d2e-e409-478d-a8a0-2a21e7813a16" providerId="AD" clId="Web-{1D2158A7-3CDA-FE5D-588B-637DD3303ED5}" dt="2021-11-12T12:56:47.197" v="6"/>
          <ac:spMkLst>
            <pc:docMk/>
            <pc:sldMk cId="109857222" sldId="256"/>
            <ac:spMk id="22" creationId="{92E3B1B6-DAAA-408B-A99C-2A7EE0409A7D}"/>
          </ac:spMkLst>
        </pc:spChg>
        <pc:spChg chg="add del">
          <ac:chgData name="Eugene Korir" userId="S::eugene.korir@thejitu.com::9a9e9d2e-e409-478d-a8a0-2a21e7813a16" providerId="AD" clId="Web-{1D2158A7-3CDA-FE5D-588B-637DD3303ED5}" dt="2021-11-12T12:56:47.197" v="6"/>
          <ac:spMkLst>
            <pc:docMk/>
            <pc:sldMk cId="109857222" sldId="256"/>
            <ac:spMk id="23" creationId="{A15CFF31-2A56-4E24-9263-DC4342144D06}"/>
          </ac:spMkLst>
        </pc:spChg>
        <pc:spChg chg="add">
          <ac:chgData name="Eugene Korir" userId="S::eugene.korir@thejitu.com::9a9e9d2e-e409-478d-a8a0-2a21e7813a16" providerId="AD" clId="Web-{1D2158A7-3CDA-FE5D-588B-637DD3303ED5}" dt="2021-11-12T12:56:47.228" v="7"/>
          <ac:spMkLst>
            <pc:docMk/>
            <pc:sldMk cId="109857222" sldId="256"/>
            <ac:spMk id="24" creationId="{55980737-1E33-40A8-819D-C20C41E4F7E5}"/>
          </ac:spMkLst>
        </pc:spChg>
        <pc:spChg chg="add del">
          <ac:chgData name="Eugene Korir" userId="S::eugene.korir@thejitu.com::9a9e9d2e-e409-478d-a8a0-2a21e7813a16" providerId="AD" clId="Web-{1D2158A7-3CDA-FE5D-588B-637DD3303ED5}" dt="2021-11-12T12:56:47.197" v="6"/>
          <ac:spMkLst>
            <pc:docMk/>
            <pc:sldMk cId="109857222" sldId="256"/>
            <ac:spMk id="25" creationId="{8F8907EB-52AA-4516-BC6A-7861CE0774DC}"/>
          </ac:spMkLst>
        </pc:spChg>
        <pc:spChg chg="add">
          <ac:chgData name="Eugene Korir" userId="S::eugene.korir@thejitu.com::9a9e9d2e-e409-478d-a8a0-2a21e7813a16" providerId="AD" clId="Web-{1D2158A7-3CDA-FE5D-588B-637DD3303ED5}" dt="2021-11-12T12:56:47.228" v="7"/>
          <ac:spMkLst>
            <pc:docMk/>
            <pc:sldMk cId="109857222" sldId="256"/>
            <ac:spMk id="28" creationId="{32927575-BD84-44B6-BE49-E0C7EDD0E696}"/>
          </ac:spMkLst>
        </pc:spChg>
        <pc:spChg chg="add">
          <ac:chgData name="Eugene Korir" userId="S::eugene.korir@thejitu.com::9a9e9d2e-e409-478d-a8a0-2a21e7813a16" providerId="AD" clId="Web-{1D2158A7-3CDA-FE5D-588B-637DD3303ED5}" dt="2021-11-12T12:56:47.228" v="7"/>
          <ac:spMkLst>
            <pc:docMk/>
            <pc:sldMk cId="109857222" sldId="256"/>
            <ac:spMk id="29" creationId="{73FDF09A-B960-49F4-BAEB-DA397BDCD4EB}"/>
          </ac:spMkLst>
        </pc:spChg>
        <pc:spChg chg="add">
          <ac:chgData name="Eugene Korir" userId="S::eugene.korir@thejitu.com::9a9e9d2e-e409-478d-a8a0-2a21e7813a16" providerId="AD" clId="Web-{1D2158A7-3CDA-FE5D-588B-637DD3303ED5}" dt="2021-11-12T12:56:47.228" v="7"/>
          <ac:spMkLst>
            <pc:docMk/>
            <pc:sldMk cId="109857222" sldId="256"/>
            <ac:spMk id="30" creationId="{791BE6C0-4118-460B-90C2-16004124745E}"/>
          </ac:spMkLst>
        </pc:spChg>
        <pc:spChg chg="add">
          <ac:chgData name="Eugene Korir" userId="S::eugene.korir@thejitu.com::9a9e9d2e-e409-478d-a8a0-2a21e7813a16" providerId="AD" clId="Web-{1D2158A7-3CDA-FE5D-588B-637DD3303ED5}" dt="2021-11-12T12:56:47.228" v="7"/>
          <ac:spMkLst>
            <pc:docMk/>
            <pc:sldMk cId="109857222" sldId="256"/>
            <ac:spMk id="31" creationId="{15B5C763-A6E8-4D31-B139-30D083B824FF}"/>
          </ac:spMkLst>
        </pc:spChg>
        <pc:picChg chg="mod ord">
          <ac:chgData name="Eugene Korir" userId="S::eugene.korir@thejitu.com::9a9e9d2e-e409-478d-a8a0-2a21e7813a16" providerId="AD" clId="Web-{1D2158A7-3CDA-FE5D-588B-637DD3303ED5}" dt="2021-11-12T12:56:47.228" v="7"/>
          <ac:picMkLst>
            <pc:docMk/>
            <pc:sldMk cId="109857222" sldId="256"/>
            <ac:picMk id="4" creationId="{4C7E5339-83D4-4B3D-9CEA-F09988AAB32D}"/>
          </ac:picMkLst>
        </pc:picChg>
        <pc:picChg chg="add del">
          <ac:chgData name="Eugene Korir" userId="S::eugene.korir@thejitu.com::9a9e9d2e-e409-478d-a8a0-2a21e7813a16" providerId="AD" clId="Web-{1D2158A7-3CDA-FE5D-588B-637DD3303ED5}" dt="2021-11-12T12:56:43.572" v="4"/>
          <ac:picMkLst>
            <pc:docMk/>
            <pc:sldMk cId="109857222" sldId="256"/>
            <ac:picMk id="7" creationId="{4A0623D0-396B-499E-BBFB-C17F1BB0F2DF}"/>
          </ac:picMkLst>
        </pc:picChg>
        <pc:picChg chg="add del">
          <ac:chgData name="Eugene Korir" userId="S::eugene.korir@thejitu.com::9a9e9d2e-e409-478d-a8a0-2a21e7813a16" providerId="AD" clId="Web-{1D2158A7-3CDA-FE5D-588B-637DD3303ED5}" dt="2021-11-12T12:56:43.572" v="4"/>
          <ac:picMkLst>
            <pc:docMk/>
            <pc:sldMk cId="109857222" sldId="256"/>
            <ac:picMk id="8" creationId="{21AF192C-698D-4635-9C9F-F9769A56A96C}"/>
          </ac:picMkLst>
        </pc:picChg>
        <pc:picChg chg="add del">
          <ac:chgData name="Eugene Korir" userId="S::eugene.korir@thejitu.com::9a9e9d2e-e409-478d-a8a0-2a21e7813a16" providerId="AD" clId="Web-{1D2158A7-3CDA-FE5D-588B-637DD3303ED5}" dt="2021-11-12T12:56:47.197" v="6"/>
          <ac:picMkLst>
            <pc:docMk/>
            <pc:sldMk cId="109857222" sldId="256"/>
            <ac:picMk id="16" creationId="{521CC0F3-7B68-4C9C-999A-74F8925C33B2}"/>
          </ac:picMkLst>
        </pc:picChg>
        <pc:picChg chg="add del">
          <ac:chgData name="Eugene Korir" userId="S::eugene.korir@thejitu.com::9a9e9d2e-e409-478d-a8a0-2a21e7813a16" providerId="AD" clId="Web-{1D2158A7-3CDA-FE5D-588B-637DD3303ED5}" dt="2021-11-12T12:56:47.197" v="6"/>
          <ac:picMkLst>
            <pc:docMk/>
            <pc:sldMk cId="109857222" sldId="256"/>
            <ac:picMk id="18" creationId="{3EB18ECF-1C11-48BB-8C2B-DC5532A906F4}"/>
          </ac:picMkLst>
        </pc:picChg>
        <pc:picChg chg="add">
          <ac:chgData name="Eugene Korir" userId="S::eugene.korir@thejitu.com::9a9e9d2e-e409-478d-a8a0-2a21e7813a16" providerId="AD" clId="Web-{1D2158A7-3CDA-FE5D-588B-637DD3303ED5}" dt="2021-11-12T12:56:47.228" v="7"/>
          <ac:picMkLst>
            <pc:docMk/>
            <pc:sldMk cId="109857222" sldId="256"/>
            <ac:picMk id="26" creationId="{6ABBD51A-FA48-44B8-B184-A40D7F134F1C}"/>
          </ac:picMkLst>
        </pc:picChg>
        <pc:picChg chg="add">
          <ac:chgData name="Eugene Korir" userId="S::eugene.korir@thejitu.com::9a9e9d2e-e409-478d-a8a0-2a21e7813a16" providerId="AD" clId="Web-{1D2158A7-3CDA-FE5D-588B-637DD3303ED5}" dt="2021-11-12T12:56:47.228" v="7"/>
          <ac:picMkLst>
            <pc:docMk/>
            <pc:sldMk cId="109857222" sldId="256"/>
            <ac:picMk id="27" creationId="{510188A9-F0D9-4FE9-85DC-2179145278CD}"/>
          </ac:picMkLst>
        </pc:picChg>
      </pc:sldChg>
      <pc:sldChg chg="modSp">
        <pc:chgData name="Eugene Korir" userId="S::eugene.korir@thejitu.com::9a9e9d2e-e409-478d-a8a0-2a21e7813a16" providerId="AD" clId="Web-{1D2158A7-3CDA-FE5D-588B-637DD3303ED5}" dt="2021-11-12T12:57:25.323" v="10" actId="14100"/>
        <pc:sldMkLst>
          <pc:docMk/>
          <pc:sldMk cId="1545364938" sldId="257"/>
        </pc:sldMkLst>
        <pc:spChg chg="mod">
          <ac:chgData name="Eugene Korir" userId="S::eugene.korir@thejitu.com::9a9e9d2e-e409-478d-a8a0-2a21e7813a16" providerId="AD" clId="Web-{1D2158A7-3CDA-FE5D-588B-637DD3303ED5}" dt="2021-11-12T12:57:25.323" v="10" actId="14100"/>
          <ac:spMkLst>
            <pc:docMk/>
            <pc:sldMk cId="1545364938" sldId="257"/>
            <ac:spMk id="3" creationId="{EDB6096A-0F75-4163-86BF-621082CCDD70}"/>
          </ac:spMkLst>
        </pc:spChg>
      </pc:sldChg>
    </pc:docChg>
  </pc:docChgLst>
  <pc:docChgLst>
    <pc:chgData name="Eugene Korir" userId="S::eugene.korir@thejitu.com::9a9e9d2e-e409-478d-a8a0-2a21e7813a16" providerId="AD" clId="Web-{BB8C001B-6ACF-A26A-B364-FEF40760DBB3}"/>
    <pc:docChg chg="addSld delSld modSld">
      <pc:chgData name="Eugene Korir" userId="S::eugene.korir@thejitu.com::9a9e9d2e-e409-478d-a8a0-2a21e7813a16" providerId="AD" clId="Web-{BB8C001B-6ACF-A26A-B364-FEF40760DBB3}" dt="2021-11-15T10:00:12.408" v="342" actId="14100"/>
      <pc:docMkLst>
        <pc:docMk/>
      </pc:docMkLst>
      <pc:sldChg chg="modSp">
        <pc:chgData name="Eugene Korir" userId="S::eugene.korir@thejitu.com::9a9e9d2e-e409-478d-a8a0-2a21e7813a16" providerId="AD" clId="Web-{BB8C001B-6ACF-A26A-B364-FEF40760DBB3}" dt="2021-11-15T09:31:58.609" v="195" actId="14100"/>
        <pc:sldMkLst>
          <pc:docMk/>
          <pc:sldMk cId="4187893008" sldId="258"/>
        </pc:sldMkLst>
        <pc:spChg chg="mod">
          <ac:chgData name="Eugene Korir" userId="S::eugene.korir@thejitu.com::9a9e9d2e-e409-478d-a8a0-2a21e7813a16" providerId="AD" clId="Web-{BB8C001B-6ACF-A26A-B364-FEF40760DBB3}" dt="2021-11-15T09:31:58.609" v="195" actId="14100"/>
          <ac:spMkLst>
            <pc:docMk/>
            <pc:sldMk cId="4187893008" sldId="258"/>
            <ac:spMk id="3" creationId="{FD82CEC8-BD3C-446E-9F26-5E1ACF7E8954}"/>
          </ac:spMkLst>
        </pc:spChg>
      </pc:sldChg>
      <pc:sldChg chg="modSp">
        <pc:chgData name="Eugene Korir" userId="S::eugene.korir@thejitu.com::9a9e9d2e-e409-478d-a8a0-2a21e7813a16" providerId="AD" clId="Web-{BB8C001B-6ACF-A26A-B364-FEF40760DBB3}" dt="2021-11-15T10:00:12.408" v="342" actId="14100"/>
        <pc:sldMkLst>
          <pc:docMk/>
          <pc:sldMk cId="1126853205" sldId="260"/>
        </pc:sldMkLst>
        <pc:spChg chg="mod">
          <ac:chgData name="Eugene Korir" userId="S::eugene.korir@thejitu.com::9a9e9d2e-e409-478d-a8a0-2a21e7813a16" providerId="AD" clId="Web-{BB8C001B-6ACF-A26A-B364-FEF40760DBB3}" dt="2021-11-15T10:00:12.408" v="342" actId="14100"/>
          <ac:spMkLst>
            <pc:docMk/>
            <pc:sldMk cId="1126853205" sldId="260"/>
            <ac:spMk id="2" creationId="{C01364AC-3D14-4D63-AF8C-4AB4D3F729AC}"/>
          </ac:spMkLst>
        </pc:spChg>
        <pc:spChg chg="mod">
          <ac:chgData name="Eugene Korir" userId="S::eugene.korir@thejitu.com::9a9e9d2e-e409-478d-a8a0-2a21e7813a16" providerId="AD" clId="Web-{BB8C001B-6ACF-A26A-B364-FEF40760DBB3}" dt="2021-11-15T09:55:13.210" v="290" actId="14100"/>
          <ac:spMkLst>
            <pc:docMk/>
            <pc:sldMk cId="1126853205" sldId="260"/>
            <ac:spMk id="3" creationId="{DA843E5C-3BD1-4215-9E61-C737EF828234}"/>
          </ac:spMkLst>
        </pc:spChg>
      </pc:sldChg>
      <pc:sldChg chg="modSp">
        <pc:chgData name="Eugene Korir" userId="S::eugene.korir@thejitu.com::9a9e9d2e-e409-478d-a8a0-2a21e7813a16" providerId="AD" clId="Web-{BB8C001B-6ACF-A26A-B364-FEF40760DBB3}" dt="2021-11-15T09:09:45.145" v="161" actId="1076"/>
        <pc:sldMkLst>
          <pc:docMk/>
          <pc:sldMk cId="2107093638" sldId="261"/>
        </pc:sldMkLst>
        <pc:spChg chg="mod">
          <ac:chgData name="Eugene Korir" userId="S::eugene.korir@thejitu.com::9a9e9d2e-e409-478d-a8a0-2a21e7813a16" providerId="AD" clId="Web-{BB8C001B-6ACF-A26A-B364-FEF40760DBB3}" dt="2021-11-15T09:09:45.145" v="161" actId="1076"/>
          <ac:spMkLst>
            <pc:docMk/>
            <pc:sldMk cId="2107093638" sldId="261"/>
            <ac:spMk id="3" creationId="{BB70D771-1E7F-47CF-BDD9-B3F23E73F0D3}"/>
          </ac:spMkLst>
        </pc:spChg>
      </pc:sldChg>
      <pc:sldChg chg="modSp">
        <pc:chgData name="Eugene Korir" userId="S::eugene.korir@thejitu.com::9a9e9d2e-e409-478d-a8a0-2a21e7813a16" providerId="AD" clId="Web-{BB8C001B-6ACF-A26A-B364-FEF40760DBB3}" dt="2021-11-15T08:38:05.200" v="133" actId="14100"/>
        <pc:sldMkLst>
          <pc:docMk/>
          <pc:sldMk cId="1215805444" sldId="262"/>
        </pc:sldMkLst>
        <pc:spChg chg="mod">
          <ac:chgData name="Eugene Korir" userId="S::eugene.korir@thejitu.com::9a9e9d2e-e409-478d-a8a0-2a21e7813a16" providerId="AD" clId="Web-{BB8C001B-6ACF-A26A-B364-FEF40760DBB3}" dt="2021-11-15T07:40:14.073" v="66" actId="20577"/>
          <ac:spMkLst>
            <pc:docMk/>
            <pc:sldMk cId="1215805444" sldId="262"/>
            <ac:spMk id="2" creationId="{AB086E35-3EAA-4AE1-B6CD-22E871B6D225}"/>
          </ac:spMkLst>
        </pc:spChg>
        <pc:spChg chg="mod">
          <ac:chgData name="Eugene Korir" userId="S::eugene.korir@thejitu.com::9a9e9d2e-e409-478d-a8a0-2a21e7813a16" providerId="AD" clId="Web-{BB8C001B-6ACF-A26A-B364-FEF40760DBB3}" dt="2021-11-15T08:38:05.200" v="133" actId="14100"/>
          <ac:spMkLst>
            <pc:docMk/>
            <pc:sldMk cId="1215805444" sldId="262"/>
            <ac:spMk id="3" creationId="{3B3B7B4E-583D-4A94-8975-DE917515CFA2}"/>
          </ac:spMkLst>
        </pc:spChg>
      </pc:sldChg>
      <pc:sldChg chg="modSp">
        <pc:chgData name="Eugene Korir" userId="S::eugene.korir@thejitu.com::9a9e9d2e-e409-478d-a8a0-2a21e7813a16" providerId="AD" clId="Web-{BB8C001B-6ACF-A26A-B364-FEF40760DBB3}" dt="2021-11-15T08:52:46.344" v="160" actId="20577"/>
        <pc:sldMkLst>
          <pc:docMk/>
          <pc:sldMk cId="703205914" sldId="263"/>
        </pc:sldMkLst>
        <pc:spChg chg="mod">
          <ac:chgData name="Eugene Korir" userId="S::eugene.korir@thejitu.com::9a9e9d2e-e409-478d-a8a0-2a21e7813a16" providerId="AD" clId="Web-{BB8C001B-6ACF-A26A-B364-FEF40760DBB3}" dt="2021-11-15T08:17:39.384" v="97" actId="20577"/>
          <ac:spMkLst>
            <pc:docMk/>
            <pc:sldMk cId="703205914" sldId="263"/>
            <ac:spMk id="2" creationId="{E109AA68-AE1B-4A1E-90E0-4EF628070955}"/>
          </ac:spMkLst>
        </pc:spChg>
        <pc:spChg chg="mod">
          <ac:chgData name="Eugene Korir" userId="S::eugene.korir@thejitu.com::9a9e9d2e-e409-478d-a8a0-2a21e7813a16" providerId="AD" clId="Web-{BB8C001B-6ACF-A26A-B364-FEF40760DBB3}" dt="2021-11-15T08:52:46.344" v="160" actId="20577"/>
          <ac:spMkLst>
            <pc:docMk/>
            <pc:sldMk cId="703205914" sldId="263"/>
            <ac:spMk id="3" creationId="{DE02664C-7F3C-4841-811E-2EED8CF16D07}"/>
          </ac:spMkLst>
        </pc:spChg>
      </pc:sldChg>
      <pc:sldChg chg="modSp">
        <pc:chgData name="Eugene Korir" userId="S::eugene.korir@thejitu.com::9a9e9d2e-e409-478d-a8a0-2a21e7813a16" providerId="AD" clId="Web-{BB8C001B-6ACF-A26A-B364-FEF40760DBB3}" dt="2021-11-15T07:56:31.569" v="67" actId="14100"/>
        <pc:sldMkLst>
          <pc:docMk/>
          <pc:sldMk cId="1988333047" sldId="265"/>
        </pc:sldMkLst>
        <pc:spChg chg="mod">
          <ac:chgData name="Eugene Korir" userId="S::eugene.korir@thejitu.com::9a9e9d2e-e409-478d-a8a0-2a21e7813a16" providerId="AD" clId="Web-{BB8C001B-6ACF-A26A-B364-FEF40760DBB3}" dt="2021-11-15T07:56:31.569" v="67" actId="14100"/>
          <ac:spMkLst>
            <pc:docMk/>
            <pc:sldMk cId="1988333047" sldId="265"/>
            <ac:spMk id="3" creationId="{539ADBE0-A97E-4DB5-B88A-7A59862409A2}"/>
          </ac:spMkLst>
        </pc:spChg>
      </pc:sldChg>
      <pc:sldChg chg="addSp delSp modSp del">
        <pc:chgData name="Eugene Korir" userId="S::eugene.korir@thejitu.com::9a9e9d2e-e409-478d-a8a0-2a21e7813a16" providerId="AD" clId="Web-{BB8C001B-6ACF-A26A-B364-FEF40760DBB3}" dt="2021-11-15T09:32:03.031" v="196"/>
        <pc:sldMkLst>
          <pc:docMk/>
          <pc:sldMk cId="47431892" sldId="266"/>
        </pc:sldMkLst>
        <pc:spChg chg="mod">
          <ac:chgData name="Eugene Korir" userId="S::eugene.korir@thejitu.com::9a9e9d2e-e409-478d-a8a0-2a21e7813a16" providerId="AD" clId="Web-{BB8C001B-6ACF-A26A-B364-FEF40760DBB3}" dt="2021-11-15T09:31:48.344" v="191" actId="20577"/>
          <ac:spMkLst>
            <pc:docMk/>
            <pc:sldMk cId="47431892" sldId="266"/>
            <ac:spMk id="3" creationId="{2045FC1C-AAB3-401C-989C-8223C51A99FC}"/>
          </ac:spMkLst>
        </pc:spChg>
        <pc:picChg chg="add del mod">
          <ac:chgData name="Eugene Korir" userId="S::eugene.korir@thejitu.com::9a9e9d2e-e409-478d-a8a0-2a21e7813a16" providerId="AD" clId="Web-{BB8C001B-6ACF-A26A-B364-FEF40760DBB3}" dt="2021-11-15T08:42:33.549" v="140"/>
          <ac:picMkLst>
            <pc:docMk/>
            <pc:sldMk cId="47431892" sldId="266"/>
            <ac:picMk id="4" creationId="{818F4562-4E6E-48FF-A5D0-493534574A83}"/>
          </ac:picMkLst>
        </pc:picChg>
      </pc:sldChg>
      <pc:sldChg chg="addSp delSp modSp mod setBg">
        <pc:chgData name="Eugene Korir" userId="S::eugene.korir@thejitu.com::9a9e9d2e-e409-478d-a8a0-2a21e7813a16" providerId="AD" clId="Web-{BB8C001B-6ACF-A26A-B364-FEF40760DBB3}" dt="2021-11-15T09:55:48.945" v="293" actId="14100"/>
        <pc:sldMkLst>
          <pc:docMk/>
          <pc:sldMk cId="2508770187" sldId="267"/>
        </pc:sldMkLst>
        <pc:spChg chg="mod">
          <ac:chgData name="Eugene Korir" userId="S::eugene.korir@thejitu.com::9a9e9d2e-e409-478d-a8a0-2a21e7813a16" providerId="AD" clId="Web-{BB8C001B-6ACF-A26A-B364-FEF40760DBB3}" dt="2021-11-15T09:55:33.819" v="291" actId="20577"/>
          <ac:spMkLst>
            <pc:docMk/>
            <pc:sldMk cId="2508770187" sldId="267"/>
            <ac:spMk id="2" creationId="{94BA3924-A8FD-4215-9308-B7B480B439C5}"/>
          </ac:spMkLst>
        </pc:spChg>
        <pc:spChg chg="del">
          <ac:chgData name="Eugene Korir" userId="S::eugene.korir@thejitu.com::9a9e9d2e-e409-478d-a8a0-2a21e7813a16" providerId="AD" clId="Web-{BB8C001B-6ACF-A26A-B364-FEF40760DBB3}" dt="2021-11-15T07:34:34.940" v="43"/>
          <ac:spMkLst>
            <pc:docMk/>
            <pc:sldMk cId="2508770187" sldId="267"/>
            <ac:spMk id="3" creationId="{286D7BE0-C218-4587-B46A-A8E5CA2DCA5F}"/>
          </ac:spMkLst>
        </pc:spChg>
        <pc:spChg chg="add mod">
          <ac:chgData name="Eugene Korir" userId="S::eugene.korir@thejitu.com::9a9e9d2e-e409-478d-a8a0-2a21e7813a16" providerId="AD" clId="Web-{BB8C001B-6ACF-A26A-B364-FEF40760DBB3}" dt="2021-11-15T09:55:48.945" v="293" actId="14100"/>
          <ac:spMkLst>
            <pc:docMk/>
            <pc:sldMk cId="2508770187" sldId="267"/>
            <ac:spMk id="8" creationId="{E25A5003-F7DB-4529-B606-5F8D0403DF3F}"/>
          </ac:spMkLst>
        </pc:spChg>
        <pc:spChg chg="add">
          <ac:chgData name="Eugene Korir" userId="S::eugene.korir@thejitu.com::9a9e9d2e-e409-478d-a8a0-2a21e7813a16" providerId="AD" clId="Web-{BB8C001B-6ACF-A26A-B364-FEF40760DBB3}" dt="2021-11-15T07:34:38.597" v="44"/>
          <ac:spMkLst>
            <pc:docMk/>
            <pc:sldMk cId="2508770187" sldId="267"/>
            <ac:spMk id="11" creationId="{9B0F3308-12C4-4DD7-ABB4-D0DFAA3CF6DE}"/>
          </ac:spMkLst>
        </pc:spChg>
        <pc:spChg chg="add">
          <ac:chgData name="Eugene Korir" userId="S::eugene.korir@thejitu.com::9a9e9d2e-e409-478d-a8a0-2a21e7813a16" providerId="AD" clId="Web-{BB8C001B-6ACF-A26A-B364-FEF40760DBB3}" dt="2021-11-15T07:34:38.597" v="44"/>
          <ac:spMkLst>
            <pc:docMk/>
            <pc:sldMk cId="2508770187" sldId="267"/>
            <ac:spMk id="17" creationId="{73AFD74C-283C-45BD-885B-6E6635E4B3F1}"/>
          </ac:spMkLst>
        </pc:spChg>
        <pc:spChg chg="add">
          <ac:chgData name="Eugene Korir" userId="S::eugene.korir@thejitu.com::9a9e9d2e-e409-478d-a8a0-2a21e7813a16" providerId="AD" clId="Web-{BB8C001B-6ACF-A26A-B364-FEF40760DBB3}" dt="2021-11-15T07:34:38.597" v="44"/>
          <ac:spMkLst>
            <pc:docMk/>
            <pc:sldMk cId="2508770187" sldId="267"/>
            <ac:spMk id="19" creationId="{CE3DE725-FEB0-422F-BDBA-A29C95768A3F}"/>
          </ac:spMkLst>
        </pc:spChg>
        <pc:spChg chg="add">
          <ac:chgData name="Eugene Korir" userId="S::eugene.korir@thejitu.com::9a9e9d2e-e409-478d-a8a0-2a21e7813a16" providerId="AD" clId="Web-{BB8C001B-6ACF-A26A-B364-FEF40760DBB3}" dt="2021-11-15T07:34:38.597" v="44"/>
          <ac:spMkLst>
            <pc:docMk/>
            <pc:sldMk cId="2508770187" sldId="267"/>
            <ac:spMk id="21" creationId="{05058156-257B-4118-BA50-5869C8AF6AD7}"/>
          </ac:spMkLst>
        </pc:spChg>
        <pc:spChg chg="add">
          <ac:chgData name="Eugene Korir" userId="S::eugene.korir@thejitu.com::9a9e9d2e-e409-478d-a8a0-2a21e7813a16" providerId="AD" clId="Web-{BB8C001B-6ACF-A26A-B364-FEF40760DBB3}" dt="2021-11-15T07:34:38.597" v="44"/>
          <ac:spMkLst>
            <pc:docMk/>
            <pc:sldMk cId="2508770187" sldId="267"/>
            <ac:spMk id="23" creationId="{D23B4D99-FEA8-489A-8436-A2F113BE1B6E}"/>
          </ac:spMkLst>
        </pc:spChg>
        <pc:picChg chg="add mod ord">
          <ac:chgData name="Eugene Korir" userId="S::eugene.korir@thejitu.com::9a9e9d2e-e409-478d-a8a0-2a21e7813a16" providerId="AD" clId="Web-{BB8C001B-6ACF-A26A-B364-FEF40760DBB3}" dt="2021-11-15T07:35:23.488" v="50" actId="14100"/>
          <ac:picMkLst>
            <pc:docMk/>
            <pc:sldMk cId="2508770187" sldId="267"/>
            <ac:picMk id="4" creationId="{1A94AEB3-9B72-4EAB-AF5C-888EFD6C51C2}"/>
          </ac:picMkLst>
        </pc:picChg>
        <pc:picChg chg="add">
          <ac:chgData name="Eugene Korir" userId="S::eugene.korir@thejitu.com::9a9e9d2e-e409-478d-a8a0-2a21e7813a16" providerId="AD" clId="Web-{BB8C001B-6ACF-A26A-B364-FEF40760DBB3}" dt="2021-11-15T07:34:38.597" v="44"/>
          <ac:picMkLst>
            <pc:docMk/>
            <pc:sldMk cId="2508770187" sldId="267"/>
            <ac:picMk id="13" creationId="{6A24046D-AAB6-4470-AC22-6448D576E5B5}"/>
          </ac:picMkLst>
        </pc:picChg>
        <pc:picChg chg="add">
          <ac:chgData name="Eugene Korir" userId="S::eugene.korir@thejitu.com::9a9e9d2e-e409-478d-a8a0-2a21e7813a16" providerId="AD" clId="Web-{BB8C001B-6ACF-A26A-B364-FEF40760DBB3}" dt="2021-11-15T07:34:38.597" v="44"/>
          <ac:picMkLst>
            <pc:docMk/>
            <pc:sldMk cId="2508770187" sldId="267"/>
            <ac:picMk id="15" creationId="{211A0A85-392D-49DA-B9EC-82262B3B9614}"/>
          </ac:picMkLst>
        </pc:picChg>
      </pc:sldChg>
      <pc:sldChg chg="addSp delSp modSp new mod setBg">
        <pc:chgData name="Eugene Korir" userId="S::eugene.korir@thejitu.com::9a9e9d2e-e409-478d-a8a0-2a21e7813a16" providerId="AD" clId="Web-{BB8C001B-6ACF-A26A-B364-FEF40760DBB3}" dt="2021-11-15T09:12:26.367" v="188" actId="20577"/>
        <pc:sldMkLst>
          <pc:docMk/>
          <pc:sldMk cId="3128397054" sldId="268"/>
        </pc:sldMkLst>
        <pc:spChg chg="mod">
          <ac:chgData name="Eugene Korir" userId="S::eugene.korir@thejitu.com::9a9e9d2e-e409-478d-a8a0-2a21e7813a16" providerId="AD" clId="Web-{BB8C001B-6ACF-A26A-B364-FEF40760DBB3}" dt="2021-11-15T07:02:52.531" v="9"/>
          <ac:spMkLst>
            <pc:docMk/>
            <pc:sldMk cId="3128397054" sldId="268"/>
            <ac:spMk id="2" creationId="{BF2B5C0D-A59E-43E0-968F-97C2E8DE2062}"/>
          </ac:spMkLst>
        </pc:spChg>
        <pc:spChg chg="del">
          <ac:chgData name="Eugene Korir" userId="S::eugene.korir@thejitu.com::9a9e9d2e-e409-478d-a8a0-2a21e7813a16" providerId="AD" clId="Web-{BB8C001B-6ACF-A26A-B364-FEF40760DBB3}" dt="2021-11-15T07:02:11.700" v="1"/>
          <ac:spMkLst>
            <pc:docMk/>
            <pc:sldMk cId="3128397054" sldId="268"/>
            <ac:spMk id="3" creationId="{1BFD31E3-B22A-4C4A-BBBC-25AFE2A64EB9}"/>
          </ac:spMkLst>
        </pc:spChg>
        <pc:spChg chg="add del mod">
          <ac:chgData name="Eugene Korir" userId="S::eugene.korir@thejitu.com::9a9e9d2e-e409-478d-a8a0-2a21e7813a16" providerId="AD" clId="Web-{BB8C001B-6ACF-A26A-B364-FEF40760DBB3}" dt="2021-11-15T07:02:42.264" v="6"/>
          <ac:spMkLst>
            <pc:docMk/>
            <pc:sldMk cId="3128397054" sldId="268"/>
            <ac:spMk id="5" creationId="{D801768B-B300-4E6A-86C0-8EC905E2C9E1}"/>
          </ac:spMkLst>
        </pc:spChg>
        <pc:spChg chg="add del mod">
          <ac:chgData name="Eugene Korir" userId="S::eugene.korir@thejitu.com::9a9e9d2e-e409-478d-a8a0-2a21e7813a16" providerId="AD" clId="Web-{BB8C001B-6ACF-A26A-B364-FEF40760DBB3}" dt="2021-11-15T09:12:26.367" v="188" actId="20577"/>
          <ac:spMkLst>
            <pc:docMk/>
            <pc:sldMk cId="3128397054" sldId="268"/>
            <ac:spMk id="8" creationId="{FED76744-2396-4351-B778-91ABB4669D1B}"/>
          </ac:spMkLst>
        </pc:spChg>
        <pc:spChg chg="add">
          <ac:chgData name="Eugene Korir" userId="S::eugene.korir@thejitu.com::9a9e9d2e-e409-478d-a8a0-2a21e7813a16" providerId="AD" clId="Web-{BB8C001B-6ACF-A26A-B364-FEF40760DBB3}" dt="2021-11-15T07:02:52.531" v="9"/>
          <ac:spMkLst>
            <pc:docMk/>
            <pc:sldMk cId="3128397054" sldId="268"/>
            <ac:spMk id="11" creationId="{9B0F3308-12C4-4DD7-ABB4-D0DFAA3CF6DE}"/>
          </ac:spMkLst>
        </pc:spChg>
        <pc:spChg chg="add">
          <ac:chgData name="Eugene Korir" userId="S::eugene.korir@thejitu.com::9a9e9d2e-e409-478d-a8a0-2a21e7813a16" providerId="AD" clId="Web-{BB8C001B-6ACF-A26A-B364-FEF40760DBB3}" dt="2021-11-15T07:02:52.531" v="9"/>
          <ac:spMkLst>
            <pc:docMk/>
            <pc:sldMk cId="3128397054" sldId="268"/>
            <ac:spMk id="17" creationId="{73AFD74C-283C-45BD-885B-6E6635E4B3F1}"/>
          </ac:spMkLst>
        </pc:spChg>
        <pc:spChg chg="add">
          <ac:chgData name="Eugene Korir" userId="S::eugene.korir@thejitu.com::9a9e9d2e-e409-478d-a8a0-2a21e7813a16" providerId="AD" clId="Web-{BB8C001B-6ACF-A26A-B364-FEF40760DBB3}" dt="2021-11-15T07:02:52.531" v="9"/>
          <ac:spMkLst>
            <pc:docMk/>
            <pc:sldMk cId="3128397054" sldId="268"/>
            <ac:spMk id="19" creationId="{CE3DE725-FEB0-422F-BDBA-A29C95768A3F}"/>
          </ac:spMkLst>
        </pc:spChg>
        <pc:spChg chg="add">
          <ac:chgData name="Eugene Korir" userId="S::eugene.korir@thejitu.com::9a9e9d2e-e409-478d-a8a0-2a21e7813a16" providerId="AD" clId="Web-{BB8C001B-6ACF-A26A-B364-FEF40760DBB3}" dt="2021-11-15T07:02:52.531" v="9"/>
          <ac:spMkLst>
            <pc:docMk/>
            <pc:sldMk cId="3128397054" sldId="268"/>
            <ac:spMk id="21" creationId="{05058156-257B-4118-BA50-5869C8AF6AD7}"/>
          </ac:spMkLst>
        </pc:spChg>
        <pc:spChg chg="add">
          <ac:chgData name="Eugene Korir" userId="S::eugene.korir@thejitu.com::9a9e9d2e-e409-478d-a8a0-2a21e7813a16" providerId="AD" clId="Web-{BB8C001B-6ACF-A26A-B364-FEF40760DBB3}" dt="2021-11-15T07:02:52.531" v="9"/>
          <ac:spMkLst>
            <pc:docMk/>
            <pc:sldMk cId="3128397054" sldId="268"/>
            <ac:spMk id="23" creationId="{D23B4D99-FEA8-489A-8436-A2F113BE1B6E}"/>
          </ac:spMkLst>
        </pc:spChg>
        <pc:graphicFrameChg chg="add del mod ord modGraphic">
          <ac:chgData name="Eugene Korir" userId="S::eugene.korir@thejitu.com::9a9e9d2e-e409-478d-a8a0-2a21e7813a16" providerId="AD" clId="Web-{BB8C001B-6ACF-A26A-B364-FEF40760DBB3}" dt="2021-11-15T07:03:35.658" v="17"/>
          <ac:graphicFrameMkLst>
            <pc:docMk/>
            <pc:sldMk cId="3128397054" sldId="268"/>
            <ac:graphicFrameMk id="6" creationId="{59049D5A-6ABA-4AAB-BBC0-E3AD83B01D69}"/>
          </ac:graphicFrameMkLst>
        </pc:graphicFrameChg>
        <pc:picChg chg="add mod ord">
          <ac:chgData name="Eugene Korir" userId="S::eugene.korir@thejitu.com::9a9e9d2e-e409-478d-a8a0-2a21e7813a16" providerId="AD" clId="Web-{BB8C001B-6ACF-A26A-B364-FEF40760DBB3}" dt="2021-11-15T07:03:21.954" v="14" actId="1076"/>
          <ac:picMkLst>
            <pc:docMk/>
            <pc:sldMk cId="3128397054" sldId="268"/>
            <ac:picMk id="4" creationId="{8087663A-F12A-403F-82C1-F15A67081B1A}"/>
          </ac:picMkLst>
        </pc:picChg>
        <pc:picChg chg="add">
          <ac:chgData name="Eugene Korir" userId="S::eugene.korir@thejitu.com::9a9e9d2e-e409-478d-a8a0-2a21e7813a16" providerId="AD" clId="Web-{BB8C001B-6ACF-A26A-B364-FEF40760DBB3}" dt="2021-11-15T07:02:52.531" v="9"/>
          <ac:picMkLst>
            <pc:docMk/>
            <pc:sldMk cId="3128397054" sldId="268"/>
            <ac:picMk id="13" creationId="{6A24046D-AAB6-4470-AC22-6448D576E5B5}"/>
          </ac:picMkLst>
        </pc:picChg>
        <pc:picChg chg="add">
          <ac:chgData name="Eugene Korir" userId="S::eugene.korir@thejitu.com::9a9e9d2e-e409-478d-a8a0-2a21e7813a16" providerId="AD" clId="Web-{BB8C001B-6ACF-A26A-B364-FEF40760DBB3}" dt="2021-11-15T07:02:52.531" v="9"/>
          <ac:picMkLst>
            <pc:docMk/>
            <pc:sldMk cId="3128397054" sldId="268"/>
            <ac:picMk id="15" creationId="{211A0A85-392D-49DA-B9EC-82262B3B9614}"/>
          </ac:picMkLst>
        </pc:picChg>
      </pc:sldChg>
      <pc:sldChg chg="addSp delSp modSp new mod setBg">
        <pc:chgData name="Eugene Korir" userId="S::eugene.korir@thejitu.com::9a9e9d2e-e409-478d-a8a0-2a21e7813a16" providerId="AD" clId="Web-{BB8C001B-6ACF-A26A-B364-FEF40760DBB3}" dt="2021-11-15T09:52:06.144" v="274" actId="20577"/>
        <pc:sldMkLst>
          <pc:docMk/>
          <pc:sldMk cId="2409234861" sldId="269"/>
        </pc:sldMkLst>
        <pc:spChg chg="mod">
          <ac:chgData name="Eugene Korir" userId="S::eugene.korir@thejitu.com::9a9e9d2e-e409-478d-a8a0-2a21e7813a16" providerId="AD" clId="Web-{BB8C001B-6ACF-A26A-B364-FEF40760DBB3}" dt="2021-11-15T09:52:06.144" v="274" actId="20577"/>
          <ac:spMkLst>
            <pc:docMk/>
            <pc:sldMk cId="2409234861" sldId="269"/>
            <ac:spMk id="2" creationId="{9AB8D330-678F-4BF8-8973-86A8F7239FB4}"/>
          </ac:spMkLst>
        </pc:spChg>
        <pc:spChg chg="del">
          <ac:chgData name="Eugene Korir" userId="S::eugene.korir@thejitu.com::9a9e9d2e-e409-478d-a8a0-2a21e7813a16" providerId="AD" clId="Web-{BB8C001B-6ACF-A26A-B364-FEF40760DBB3}" dt="2021-11-15T07:04:49.396" v="22"/>
          <ac:spMkLst>
            <pc:docMk/>
            <pc:sldMk cId="2409234861" sldId="269"/>
            <ac:spMk id="3" creationId="{BD35B749-52A7-4E34-8535-417949C9F067}"/>
          </ac:spMkLst>
        </pc:spChg>
        <pc:spChg chg="add mod">
          <ac:chgData name="Eugene Korir" userId="S::eugene.korir@thejitu.com::9a9e9d2e-e409-478d-a8a0-2a21e7813a16" providerId="AD" clId="Web-{BB8C001B-6ACF-A26A-B364-FEF40760DBB3}" dt="2021-11-15T07:08:39.017" v="42" actId="14100"/>
          <ac:spMkLst>
            <pc:docMk/>
            <pc:sldMk cId="2409234861" sldId="269"/>
            <ac:spMk id="8" creationId="{C2A80632-83E8-4CD6-9022-332920AC4E7F}"/>
          </ac:spMkLst>
        </pc:spChg>
        <pc:spChg chg="add">
          <ac:chgData name="Eugene Korir" userId="S::eugene.korir@thejitu.com::9a9e9d2e-e409-478d-a8a0-2a21e7813a16" providerId="AD" clId="Web-{BB8C001B-6ACF-A26A-B364-FEF40760DBB3}" dt="2021-11-15T07:04:58.084" v="23"/>
          <ac:spMkLst>
            <pc:docMk/>
            <pc:sldMk cId="2409234861" sldId="269"/>
            <ac:spMk id="11" creationId="{9B0F3308-12C4-4DD7-ABB4-D0DFAA3CF6DE}"/>
          </ac:spMkLst>
        </pc:spChg>
        <pc:spChg chg="add">
          <ac:chgData name="Eugene Korir" userId="S::eugene.korir@thejitu.com::9a9e9d2e-e409-478d-a8a0-2a21e7813a16" providerId="AD" clId="Web-{BB8C001B-6ACF-A26A-B364-FEF40760DBB3}" dt="2021-11-15T07:04:58.084" v="23"/>
          <ac:spMkLst>
            <pc:docMk/>
            <pc:sldMk cId="2409234861" sldId="269"/>
            <ac:spMk id="17" creationId="{73AFD74C-283C-45BD-885B-6E6635E4B3F1}"/>
          </ac:spMkLst>
        </pc:spChg>
        <pc:spChg chg="add">
          <ac:chgData name="Eugene Korir" userId="S::eugene.korir@thejitu.com::9a9e9d2e-e409-478d-a8a0-2a21e7813a16" providerId="AD" clId="Web-{BB8C001B-6ACF-A26A-B364-FEF40760DBB3}" dt="2021-11-15T07:04:58.084" v="23"/>
          <ac:spMkLst>
            <pc:docMk/>
            <pc:sldMk cId="2409234861" sldId="269"/>
            <ac:spMk id="19" creationId="{CE3DE725-FEB0-422F-BDBA-A29C95768A3F}"/>
          </ac:spMkLst>
        </pc:spChg>
        <pc:spChg chg="add">
          <ac:chgData name="Eugene Korir" userId="S::eugene.korir@thejitu.com::9a9e9d2e-e409-478d-a8a0-2a21e7813a16" providerId="AD" clId="Web-{BB8C001B-6ACF-A26A-B364-FEF40760DBB3}" dt="2021-11-15T07:04:58.084" v="23"/>
          <ac:spMkLst>
            <pc:docMk/>
            <pc:sldMk cId="2409234861" sldId="269"/>
            <ac:spMk id="21" creationId="{05058156-257B-4118-BA50-5869C8AF6AD7}"/>
          </ac:spMkLst>
        </pc:spChg>
        <pc:spChg chg="add">
          <ac:chgData name="Eugene Korir" userId="S::eugene.korir@thejitu.com::9a9e9d2e-e409-478d-a8a0-2a21e7813a16" providerId="AD" clId="Web-{BB8C001B-6ACF-A26A-B364-FEF40760DBB3}" dt="2021-11-15T07:04:58.084" v="23"/>
          <ac:spMkLst>
            <pc:docMk/>
            <pc:sldMk cId="2409234861" sldId="269"/>
            <ac:spMk id="23" creationId="{D23B4D99-FEA8-489A-8436-A2F113BE1B6E}"/>
          </ac:spMkLst>
        </pc:spChg>
        <pc:picChg chg="add mod ord">
          <ac:chgData name="Eugene Korir" userId="S::eugene.korir@thejitu.com::9a9e9d2e-e409-478d-a8a0-2a21e7813a16" providerId="AD" clId="Web-{BB8C001B-6ACF-A26A-B364-FEF40760DBB3}" dt="2021-11-15T07:05:11.100" v="25" actId="14100"/>
          <ac:picMkLst>
            <pc:docMk/>
            <pc:sldMk cId="2409234861" sldId="269"/>
            <ac:picMk id="4" creationId="{B9799DFA-8ECA-4263-B6AE-628A4F213851}"/>
          </ac:picMkLst>
        </pc:picChg>
        <pc:picChg chg="add">
          <ac:chgData name="Eugene Korir" userId="S::eugene.korir@thejitu.com::9a9e9d2e-e409-478d-a8a0-2a21e7813a16" providerId="AD" clId="Web-{BB8C001B-6ACF-A26A-B364-FEF40760DBB3}" dt="2021-11-15T07:04:58.084" v="23"/>
          <ac:picMkLst>
            <pc:docMk/>
            <pc:sldMk cId="2409234861" sldId="269"/>
            <ac:picMk id="13" creationId="{6A24046D-AAB6-4470-AC22-6448D576E5B5}"/>
          </ac:picMkLst>
        </pc:picChg>
        <pc:picChg chg="add">
          <ac:chgData name="Eugene Korir" userId="S::eugene.korir@thejitu.com::9a9e9d2e-e409-478d-a8a0-2a21e7813a16" providerId="AD" clId="Web-{BB8C001B-6ACF-A26A-B364-FEF40760DBB3}" dt="2021-11-15T07:04:58.084" v="23"/>
          <ac:picMkLst>
            <pc:docMk/>
            <pc:sldMk cId="2409234861" sldId="269"/>
            <ac:picMk id="15" creationId="{211A0A85-392D-49DA-B9EC-82262B3B9614}"/>
          </ac:picMkLst>
        </pc:picChg>
      </pc:sldChg>
      <pc:sldChg chg="addSp delSp modSp new mod setBg">
        <pc:chgData name="Eugene Korir" userId="S::eugene.korir@thejitu.com::9a9e9d2e-e409-478d-a8a0-2a21e7813a16" providerId="AD" clId="Web-{BB8C001B-6ACF-A26A-B364-FEF40760DBB3}" dt="2021-11-15T09:52:56.223" v="282" actId="1076"/>
        <pc:sldMkLst>
          <pc:docMk/>
          <pc:sldMk cId="1972848211" sldId="270"/>
        </pc:sldMkLst>
        <pc:spChg chg="mod">
          <ac:chgData name="Eugene Korir" userId="S::eugene.korir@thejitu.com::9a9e9d2e-e409-478d-a8a0-2a21e7813a16" providerId="AD" clId="Web-{BB8C001B-6ACF-A26A-B364-FEF40760DBB3}" dt="2021-11-15T09:52:49.832" v="281" actId="20577"/>
          <ac:spMkLst>
            <pc:docMk/>
            <pc:sldMk cId="1972848211" sldId="270"/>
            <ac:spMk id="2" creationId="{24C5A8DF-4F10-4B29-8AE6-A6BD5F9B6D59}"/>
          </ac:spMkLst>
        </pc:spChg>
        <pc:spChg chg="del">
          <ac:chgData name="Eugene Korir" userId="S::eugene.korir@thejitu.com::9a9e9d2e-e409-478d-a8a0-2a21e7813a16" providerId="AD" clId="Web-{BB8C001B-6ACF-A26A-B364-FEF40760DBB3}" dt="2021-11-15T09:31:29.390" v="190"/>
          <ac:spMkLst>
            <pc:docMk/>
            <pc:sldMk cId="1972848211" sldId="270"/>
            <ac:spMk id="3" creationId="{F54D6053-FA95-4985-BED7-51CBCF5E3448}"/>
          </ac:spMkLst>
        </pc:spChg>
        <pc:spChg chg="add mod">
          <ac:chgData name="Eugene Korir" userId="S::eugene.korir@thejitu.com::9a9e9d2e-e409-478d-a8a0-2a21e7813a16" providerId="AD" clId="Web-{BB8C001B-6ACF-A26A-B364-FEF40760DBB3}" dt="2021-11-15T09:52:56.223" v="282" actId="1076"/>
          <ac:spMkLst>
            <pc:docMk/>
            <pc:sldMk cId="1972848211" sldId="270"/>
            <ac:spMk id="5" creationId="{92DD2BF4-064C-43A2-8E4A-94D5C348C6A1}"/>
          </ac:spMkLst>
        </pc:spChg>
        <pc:spChg chg="add del mod">
          <ac:chgData name="Eugene Korir" userId="S::eugene.korir@thejitu.com::9a9e9d2e-e409-478d-a8a0-2a21e7813a16" providerId="AD" clId="Web-{BB8C001B-6ACF-A26A-B364-FEF40760DBB3}" dt="2021-11-15T09:41:48.025" v="220"/>
          <ac:spMkLst>
            <pc:docMk/>
            <pc:sldMk cId="1972848211" sldId="270"/>
            <ac:spMk id="7" creationId="{664AD498-6DF5-4B72-8680-8550E6C140E2}"/>
          </ac:spMkLst>
        </pc:spChg>
        <pc:spChg chg="add">
          <ac:chgData name="Eugene Korir" userId="S::eugene.korir@thejitu.com::9a9e9d2e-e409-478d-a8a0-2a21e7813a16" providerId="AD" clId="Web-{BB8C001B-6ACF-A26A-B364-FEF40760DBB3}" dt="2021-11-15T09:41:55.713" v="222"/>
          <ac:spMkLst>
            <pc:docMk/>
            <pc:sldMk cId="1972848211" sldId="270"/>
            <ac:spMk id="10" creationId="{9B0F3308-12C4-4DD7-ABB4-D0DFAA3CF6DE}"/>
          </ac:spMkLst>
        </pc:spChg>
        <pc:spChg chg="add">
          <ac:chgData name="Eugene Korir" userId="S::eugene.korir@thejitu.com::9a9e9d2e-e409-478d-a8a0-2a21e7813a16" providerId="AD" clId="Web-{BB8C001B-6ACF-A26A-B364-FEF40760DBB3}" dt="2021-11-15T09:41:55.713" v="222"/>
          <ac:spMkLst>
            <pc:docMk/>
            <pc:sldMk cId="1972848211" sldId="270"/>
            <ac:spMk id="16" creationId="{73AFD74C-283C-45BD-885B-6E6635E4B3F1}"/>
          </ac:spMkLst>
        </pc:spChg>
        <pc:spChg chg="add">
          <ac:chgData name="Eugene Korir" userId="S::eugene.korir@thejitu.com::9a9e9d2e-e409-478d-a8a0-2a21e7813a16" providerId="AD" clId="Web-{BB8C001B-6ACF-A26A-B364-FEF40760DBB3}" dt="2021-11-15T09:41:55.713" v="222"/>
          <ac:spMkLst>
            <pc:docMk/>
            <pc:sldMk cId="1972848211" sldId="270"/>
            <ac:spMk id="18" creationId="{CE3DE725-FEB0-422F-BDBA-A29C95768A3F}"/>
          </ac:spMkLst>
        </pc:spChg>
        <pc:spChg chg="add">
          <ac:chgData name="Eugene Korir" userId="S::eugene.korir@thejitu.com::9a9e9d2e-e409-478d-a8a0-2a21e7813a16" providerId="AD" clId="Web-{BB8C001B-6ACF-A26A-B364-FEF40760DBB3}" dt="2021-11-15T09:41:55.713" v="222"/>
          <ac:spMkLst>
            <pc:docMk/>
            <pc:sldMk cId="1972848211" sldId="270"/>
            <ac:spMk id="20" creationId="{05058156-257B-4118-BA50-5869C8AF6AD7}"/>
          </ac:spMkLst>
        </pc:spChg>
        <pc:spChg chg="add">
          <ac:chgData name="Eugene Korir" userId="S::eugene.korir@thejitu.com::9a9e9d2e-e409-478d-a8a0-2a21e7813a16" providerId="AD" clId="Web-{BB8C001B-6ACF-A26A-B364-FEF40760DBB3}" dt="2021-11-15T09:41:55.713" v="222"/>
          <ac:spMkLst>
            <pc:docMk/>
            <pc:sldMk cId="1972848211" sldId="270"/>
            <ac:spMk id="22" creationId="{D23B4D99-FEA8-489A-8436-A2F113BE1B6E}"/>
          </ac:spMkLst>
        </pc:spChg>
        <pc:picChg chg="add del mod ord">
          <ac:chgData name="Eugene Korir" userId="S::eugene.korir@thejitu.com::9a9e9d2e-e409-478d-a8a0-2a21e7813a16" providerId="AD" clId="Web-{BB8C001B-6ACF-A26A-B364-FEF40760DBB3}" dt="2021-11-15T09:42:11.994" v="224" actId="14100"/>
          <ac:picMkLst>
            <pc:docMk/>
            <pc:sldMk cId="1972848211" sldId="270"/>
            <ac:picMk id="4" creationId="{D8788E3D-DA1E-4BBF-8350-54B50F54BFC1}"/>
          </ac:picMkLst>
        </pc:picChg>
        <pc:picChg chg="add">
          <ac:chgData name="Eugene Korir" userId="S::eugene.korir@thejitu.com::9a9e9d2e-e409-478d-a8a0-2a21e7813a16" providerId="AD" clId="Web-{BB8C001B-6ACF-A26A-B364-FEF40760DBB3}" dt="2021-11-15T09:41:55.713" v="222"/>
          <ac:picMkLst>
            <pc:docMk/>
            <pc:sldMk cId="1972848211" sldId="270"/>
            <ac:picMk id="12" creationId="{6A24046D-AAB6-4470-AC22-6448D576E5B5}"/>
          </ac:picMkLst>
        </pc:picChg>
        <pc:picChg chg="add">
          <ac:chgData name="Eugene Korir" userId="S::eugene.korir@thejitu.com::9a9e9d2e-e409-478d-a8a0-2a21e7813a16" providerId="AD" clId="Web-{BB8C001B-6ACF-A26A-B364-FEF40760DBB3}" dt="2021-11-15T09:41:55.713" v="222"/>
          <ac:picMkLst>
            <pc:docMk/>
            <pc:sldMk cId="1972848211" sldId="270"/>
            <ac:picMk id="14" creationId="{211A0A85-392D-49DA-B9EC-82262B3B9614}"/>
          </ac:picMkLst>
        </pc:picChg>
      </pc:sldChg>
      <pc:sldChg chg="modSp new">
        <pc:chgData name="Eugene Korir" userId="S::eugene.korir@thejitu.com::9a9e9d2e-e409-478d-a8a0-2a21e7813a16" providerId="AD" clId="Web-{BB8C001B-6ACF-A26A-B364-FEF40760DBB3}" dt="2021-11-15T09:59:08.142" v="340" actId="20577"/>
        <pc:sldMkLst>
          <pc:docMk/>
          <pc:sldMk cId="969244106" sldId="271"/>
        </pc:sldMkLst>
        <pc:spChg chg="mod">
          <ac:chgData name="Eugene Korir" userId="S::eugene.korir@thejitu.com::9a9e9d2e-e409-478d-a8a0-2a21e7813a16" providerId="AD" clId="Web-{BB8C001B-6ACF-A26A-B364-FEF40760DBB3}" dt="2021-11-15T09:51:48.003" v="268" actId="20577"/>
          <ac:spMkLst>
            <pc:docMk/>
            <pc:sldMk cId="969244106" sldId="271"/>
            <ac:spMk id="2" creationId="{5C19BDE8-495E-474C-8773-C1E680B85788}"/>
          </ac:spMkLst>
        </pc:spChg>
        <pc:spChg chg="mod">
          <ac:chgData name="Eugene Korir" userId="S::eugene.korir@thejitu.com::9a9e9d2e-e409-478d-a8a0-2a21e7813a16" providerId="AD" clId="Web-{BB8C001B-6ACF-A26A-B364-FEF40760DBB3}" dt="2021-11-15T09:59:08.142" v="340" actId="20577"/>
          <ac:spMkLst>
            <pc:docMk/>
            <pc:sldMk cId="969244106" sldId="271"/>
            <ac:spMk id="3" creationId="{FD367ABF-F54F-4F63-A77F-F8B153BED3AD}"/>
          </ac:spMkLst>
        </pc:spChg>
      </pc:sldChg>
      <pc:sldChg chg="modSp new">
        <pc:chgData name="Eugene Korir" userId="S::eugene.korir@thejitu.com::9a9e9d2e-e409-478d-a8a0-2a21e7813a16" providerId="AD" clId="Web-{BB8C001B-6ACF-A26A-B364-FEF40760DBB3}" dt="2021-11-15T09:56:14.320" v="298" actId="20577"/>
        <pc:sldMkLst>
          <pc:docMk/>
          <pc:sldMk cId="1176351967" sldId="272"/>
        </pc:sldMkLst>
        <pc:spChg chg="mod">
          <ac:chgData name="Eugene Korir" userId="S::eugene.korir@thejitu.com::9a9e9d2e-e409-478d-a8a0-2a21e7813a16" providerId="AD" clId="Web-{BB8C001B-6ACF-A26A-B364-FEF40760DBB3}" dt="2021-11-15T09:56:14.320" v="298" actId="20577"/>
          <ac:spMkLst>
            <pc:docMk/>
            <pc:sldMk cId="1176351967" sldId="272"/>
            <ac:spMk id="2" creationId="{DC7C085C-A49F-432A-9C5B-483FAAB6214E}"/>
          </ac:spMkLst>
        </pc:spChg>
      </pc:sldChg>
    </pc:docChg>
  </pc:docChgLst>
  <pc:docChgLst>
    <pc:chgData name="Eugene Korir" userId="S::eugene.korir@thejitu.com::9a9e9d2e-e409-478d-a8a0-2a21e7813a16" providerId="AD" clId="Web-{2C37B10A-ED67-432E-8E59-2ADC0318BFF0}"/>
    <pc:docChg chg="modSld">
      <pc:chgData name="Eugene Korir" userId="S::eugene.korir@thejitu.com::9a9e9d2e-e409-478d-a8a0-2a21e7813a16" providerId="AD" clId="Web-{2C37B10A-ED67-432E-8E59-2ADC0318BFF0}" dt="2021-11-11T06:58:08.682" v="95" actId="20577"/>
      <pc:docMkLst>
        <pc:docMk/>
      </pc:docMkLst>
      <pc:sldChg chg="modSp">
        <pc:chgData name="Eugene Korir" userId="S::eugene.korir@thejitu.com::9a9e9d2e-e409-478d-a8a0-2a21e7813a16" providerId="AD" clId="Web-{2C37B10A-ED67-432E-8E59-2ADC0318BFF0}" dt="2021-11-11T06:58:08.682" v="95" actId="20577"/>
        <pc:sldMkLst>
          <pc:docMk/>
          <pc:sldMk cId="4187893008" sldId="258"/>
        </pc:sldMkLst>
        <pc:spChg chg="mod">
          <ac:chgData name="Eugene Korir" userId="S::eugene.korir@thejitu.com::9a9e9d2e-e409-478d-a8a0-2a21e7813a16" providerId="AD" clId="Web-{2C37B10A-ED67-432E-8E59-2ADC0318BFF0}" dt="2021-11-11T06:58:08.682" v="95" actId="20577"/>
          <ac:spMkLst>
            <pc:docMk/>
            <pc:sldMk cId="4187893008" sldId="258"/>
            <ac:spMk id="3" creationId="{FD82CEC8-BD3C-446E-9F26-5E1ACF7E8954}"/>
          </ac:spMkLst>
        </pc:spChg>
      </pc:sldChg>
      <pc:sldChg chg="addSp delSp modSp">
        <pc:chgData name="Eugene Korir" userId="S::eugene.korir@thejitu.com::9a9e9d2e-e409-478d-a8a0-2a21e7813a16" providerId="AD" clId="Web-{2C37B10A-ED67-432E-8E59-2ADC0318BFF0}" dt="2021-11-11T06:50:14.642" v="0"/>
        <pc:sldMkLst>
          <pc:docMk/>
          <pc:sldMk cId="2107093638" sldId="261"/>
        </pc:sldMkLst>
        <pc:spChg chg="mod">
          <ac:chgData name="Eugene Korir" userId="S::eugene.korir@thejitu.com::9a9e9d2e-e409-478d-a8a0-2a21e7813a16" providerId="AD" clId="Web-{2C37B10A-ED67-432E-8E59-2ADC0318BFF0}" dt="2021-11-11T06:50:14.642" v="0"/>
          <ac:spMkLst>
            <pc:docMk/>
            <pc:sldMk cId="2107093638" sldId="261"/>
            <ac:spMk id="2" creationId="{AE6BB028-3841-4D19-B82B-8E02830559A6}"/>
          </ac:spMkLst>
        </pc:spChg>
        <pc:spChg chg="mod">
          <ac:chgData name="Eugene Korir" userId="S::eugene.korir@thejitu.com::9a9e9d2e-e409-478d-a8a0-2a21e7813a16" providerId="AD" clId="Web-{2C37B10A-ED67-432E-8E59-2ADC0318BFF0}" dt="2021-11-11T06:50:14.642" v="0"/>
          <ac:spMkLst>
            <pc:docMk/>
            <pc:sldMk cId="2107093638" sldId="261"/>
            <ac:spMk id="3" creationId="{BB70D771-1E7F-47CF-BDD9-B3F23E73F0D3}"/>
          </ac:spMkLst>
        </pc:spChg>
        <pc:spChg chg="del">
          <ac:chgData name="Eugene Korir" userId="S::eugene.korir@thejitu.com::9a9e9d2e-e409-478d-a8a0-2a21e7813a16" providerId="AD" clId="Web-{2C37B10A-ED67-432E-8E59-2ADC0318BFF0}" dt="2021-11-11T06:50:14.642" v="0"/>
          <ac:spMkLst>
            <pc:docMk/>
            <pc:sldMk cId="2107093638" sldId="261"/>
            <ac:spMk id="10" creationId="{B11C179D-808F-4D23-BAFC-A14C6DCDA71D}"/>
          </ac:spMkLst>
        </pc:spChg>
        <pc:spChg chg="del">
          <ac:chgData name="Eugene Korir" userId="S::eugene.korir@thejitu.com::9a9e9d2e-e409-478d-a8a0-2a21e7813a16" providerId="AD" clId="Web-{2C37B10A-ED67-432E-8E59-2ADC0318BFF0}" dt="2021-11-11T06:50:14.642" v="0"/>
          <ac:spMkLst>
            <pc:docMk/>
            <pc:sldMk cId="2107093638" sldId="261"/>
            <ac:spMk id="12" creationId="{908137D4-4D0A-4ED1-BFB8-97D4A8335934}"/>
          </ac:spMkLst>
        </pc:spChg>
        <pc:spChg chg="del">
          <ac:chgData name="Eugene Korir" userId="S::eugene.korir@thejitu.com::9a9e9d2e-e409-478d-a8a0-2a21e7813a16" providerId="AD" clId="Web-{2C37B10A-ED67-432E-8E59-2ADC0318BFF0}" dt="2021-11-11T06:50:14.642" v="0"/>
          <ac:spMkLst>
            <pc:docMk/>
            <pc:sldMk cId="2107093638" sldId="261"/>
            <ac:spMk id="14" creationId="{1CC260F1-CD9A-42C9-8ED4-1C61328D8F9E}"/>
          </ac:spMkLst>
        </pc:spChg>
        <pc:spChg chg="add">
          <ac:chgData name="Eugene Korir" userId="S::eugene.korir@thejitu.com::9a9e9d2e-e409-478d-a8a0-2a21e7813a16" providerId="AD" clId="Web-{2C37B10A-ED67-432E-8E59-2ADC0318BFF0}" dt="2021-11-11T06:50:14.642" v="0"/>
          <ac:spMkLst>
            <pc:docMk/>
            <pc:sldMk cId="2107093638" sldId="261"/>
            <ac:spMk id="21" creationId="{37CFBADB-6B9A-4FC9-992B-80E06E885BB5}"/>
          </ac:spMkLst>
        </pc:spChg>
        <pc:spChg chg="add">
          <ac:chgData name="Eugene Korir" userId="S::eugene.korir@thejitu.com::9a9e9d2e-e409-478d-a8a0-2a21e7813a16" providerId="AD" clId="Web-{2C37B10A-ED67-432E-8E59-2ADC0318BFF0}" dt="2021-11-11T06:50:14.642" v="0"/>
          <ac:spMkLst>
            <pc:docMk/>
            <pc:sldMk cId="2107093638" sldId="261"/>
            <ac:spMk id="23" creationId="{F55C4355-A815-4111-AD5F-EA3D520B6733}"/>
          </ac:spMkLst>
        </pc:spChg>
        <pc:spChg chg="add">
          <ac:chgData name="Eugene Korir" userId="S::eugene.korir@thejitu.com::9a9e9d2e-e409-478d-a8a0-2a21e7813a16" providerId="AD" clId="Web-{2C37B10A-ED67-432E-8E59-2ADC0318BFF0}" dt="2021-11-11T06:50:14.642" v="0"/>
          <ac:spMkLst>
            <pc:docMk/>
            <pc:sldMk cId="2107093638" sldId="261"/>
            <ac:spMk id="25" creationId="{603A6265-E10C-4B85-9C20-E75FCAF9CC63}"/>
          </ac:spMkLst>
        </pc:spChg>
        <pc:cxnChg chg="del">
          <ac:chgData name="Eugene Korir" userId="S::eugene.korir@thejitu.com::9a9e9d2e-e409-478d-a8a0-2a21e7813a16" providerId="AD" clId="Web-{2C37B10A-ED67-432E-8E59-2ADC0318BFF0}" dt="2021-11-11T06:50:14.642" v="0"/>
          <ac:cxnSpMkLst>
            <pc:docMk/>
            <pc:sldMk cId="2107093638" sldId="261"/>
            <ac:cxnSpMk id="16" creationId="{61FF92BA-874E-408A-BFAD-416A7FFE5976}"/>
          </ac:cxnSpMkLst>
        </pc:cxnChg>
        <pc:cxnChg chg="add">
          <ac:chgData name="Eugene Korir" userId="S::eugene.korir@thejitu.com::9a9e9d2e-e409-478d-a8a0-2a21e7813a16" providerId="AD" clId="Web-{2C37B10A-ED67-432E-8E59-2ADC0318BFF0}" dt="2021-11-11T06:50:14.642" v="0"/>
          <ac:cxnSpMkLst>
            <pc:docMk/>
            <pc:sldMk cId="2107093638" sldId="261"/>
            <ac:cxnSpMk id="27" creationId="{61FF92BA-874E-408A-BFAD-416A7FFE5976}"/>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11/15/2021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8532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11/15/2021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63825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11/15/2021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3514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11/15/2021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24393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11/15/2021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4233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11/15/2021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44111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11/15/2021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80688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11/15/2021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4022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11/15/2021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51437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11/15/2021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8021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11/15/2021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84008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11/15/2021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2332872"/>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qlservertutorial.net/sql-server-indexes/" TargetMode="External"/><Relationship Id="rId2" Type="http://schemas.openxmlformats.org/officeDocument/2006/relationships/hyperlink" Target="https://docs.microsoft.com/en-us/sql/relational-databases/indexes/indexes?view=sql-server-ver1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0">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12">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8" name="Rectangle 14">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6">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8">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69804" y="3428998"/>
            <a:ext cx="2668479" cy="2268559"/>
          </a:xfrm>
        </p:spPr>
        <p:txBody>
          <a:bodyPr>
            <a:normAutofit/>
          </a:bodyPr>
          <a:lstStyle/>
          <a:p>
            <a:r>
              <a:rPr lang="en-US" sz="3200" dirty="0">
                <a:cs typeface="Calibri Light"/>
              </a:rPr>
              <a:t>Indexes</a:t>
            </a:r>
            <a:endParaRPr lang="en-US" sz="3200" dirty="0"/>
          </a:p>
        </p:txBody>
      </p:sp>
      <p:sp>
        <p:nvSpPr>
          <p:cNvPr id="3" name="Subtitle 2"/>
          <p:cNvSpPr>
            <a:spLocks noGrp="1"/>
          </p:cNvSpPr>
          <p:nvPr>
            <p:ph type="subTitle" idx="1"/>
          </p:nvPr>
        </p:nvSpPr>
        <p:spPr>
          <a:xfrm>
            <a:off x="2124907" y="2268786"/>
            <a:ext cx="2503753" cy="1160213"/>
          </a:xfrm>
        </p:spPr>
        <p:txBody>
          <a:bodyPr>
            <a:normAutofit/>
          </a:bodyPr>
          <a:lstStyle/>
          <a:p>
            <a:endParaRPr lang="en-US" sz="1600"/>
          </a:p>
        </p:txBody>
      </p:sp>
      <p:pic>
        <p:nvPicPr>
          <p:cNvPr id="4" name="Picture 3" descr="Curved stone pathway in a calm lake at sunrise">
            <a:extLst>
              <a:ext uri="{FF2B5EF4-FFF2-40B4-BE49-F238E27FC236}">
                <a16:creationId xmlns:a16="http://schemas.microsoft.com/office/drawing/2014/main" id="{4C7E5339-83D4-4B3D-9CEA-F09988AAB32D}"/>
              </a:ext>
            </a:extLst>
          </p:cNvPr>
          <p:cNvPicPr>
            <a:picLocks noChangeAspect="1"/>
          </p:cNvPicPr>
          <p:nvPr/>
        </p:nvPicPr>
        <p:blipFill rotWithShape="1">
          <a:blip r:embed="rId5"/>
          <a:srcRect l="14244" r="26509" b="-3"/>
          <a:stretch/>
        </p:blipFill>
        <p:spPr>
          <a:xfrm>
            <a:off x="5624065" y="647191"/>
            <a:ext cx="4938686" cy="556428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1" name="Rectangle 20">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A3924-A8FD-4215-9308-B7B480B439C5}"/>
              </a:ext>
            </a:extLst>
          </p:cNvPr>
          <p:cNvSpPr>
            <a:spLocks noGrp="1"/>
          </p:cNvSpPr>
          <p:nvPr>
            <p:ph type="title"/>
          </p:nvPr>
        </p:nvSpPr>
        <p:spPr>
          <a:xfrm>
            <a:off x="1969803" y="808056"/>
            <a:ext cx="8608037" cy="1077229"/>
          </a:xfrm>
        </p:spPr>
        <p:txBody>
          <a:bodyPr>
            <a:normAutofit/>
          </a:bodyPr>
          <a:lstStyle/>
          <a:p>
            <a:r>
              <a:rPr lang="en-US" dirty="0">
                <a:cs typeface="Arial"/>
              </a:rPr>
              <a:t>Cont.</a:t>
            </a:r>
            <a:endParaRPr lang="en-US">
              <a:cs typeface="Arial" panose="020B0604020202020204"/>
            </a:endParaRPr>
          </a:p>
        </p:txBody>
      </p:sp>
      <p:sp>
        <p:nvSpPr>
          <p:cNvPr id="8" name="Content Placeholder 7">
            <a:extLst>
              <a:ext uri="{FF2B5EF4-FFF2-40B4-BE49-F238E27FC236}">
                <a16:creationId xmlns:a16="http://schemas.microsoft.com/office/drawing/2014/main" id="{E25A5003-F7DB-4529-B606-5F8D0403DF3F}"/>
              </a:ext>
            </a:extLst>
          </p:cNvPr>
          <p:cNvSpPr>
            <a:spLocks noGrp="1"/>
          </p:cNvSpPr>
          <p:nvPr>
            <p:ph idx="1"/>
          </p:nvPr>
        </p:nvSpPr>
        <p:spPr>
          <a:xfrm>
            <a:off x="1083709" y="1968482"/>
            <a:ext cx="3344239" cy="4425291"/>
          </a:xfrm>
        </p:spPr>
        <p:txBody>
          <a:bodyPr>
            <a:normAutofit lnSpcReduction="10000"/>
          </a:bodyPr>
          <a:lstStyle/>
          <a:p>
            <a:pPr marL="344170" indent="-344170"/>
            <a:r>
              <a:rPr lang="en-US" sz="1600">
                <a:ea typeface="+mn-lt"/>
                <a:cs typeface="+mn-lt"/>
              </a:rPr>
              <a:t>In a non-clustered index we do not have table data. We have key values and row locators.</a:t>
            </a:r>
            <a:endParaRPr lang="en-US" sz="1600">
              <a:cs typeface="Arial" panose="020B0604020202020204"/>
            </a:endParaRPr>
          </a:p>
          <a:p>
            <a:pPr marL="344170" indent="-344170"/>
            <a:r>
              <a:rPr lang="en-US" sz="1600">
                <a:ea typeface="+mn-lt"/>
                <a:cs typeface="+mn-lt"/>
              </a:rPr>
              <a:t>When we create a non-clustered index on the Name column, the key values, in this case Employee names are sorted and stored in alphabetical order.</a:t>
            </a:r>
            <a:endParaRPr lang="en-US"/>
          </a:p>
          <a:p>
            <a:pPr marL="344170" indent="-344170"/>
            <a:r>
              <a:rPr lang="en-US" sz="1600">
                <a:ea typeface="+mn-lt"/>
                <a:cs typeface="+mn-lt"/>
              </a:rPr>
              <a:t>The row locators at the bottom of the tree contain Employee Names and cluster key of the row. In our example, Employee Id is the cluster key.</a:t>
            </a:r>
            <a:endParaRPr lang="en-US"/>
          </a:p>
          <a:p>
            <a:pPr marL="344170" indent="-344170"/>
            <a:endParaRPr lang="en-US" sz="1600" dirty="0">
              <a:cs typeface="Arial"/>
            </a:endParaRPr>
          </a:p>
        </p:txBody>
      </p:sp>
      <p:pic>
        <p:nvPicPr>
          <p:cNvPr id="4" name="Picture 4" descr="Diagram&#10;&#10;Description automatically generated">
            <a:extLst>
              <a:ext uri="{FF2B5EF4-FFF2-40B4-BE49-F238E27FC236}">
                <a16:creationId xmlns:a16="http://schemas.microsoft.com/office/drawing/2014/main" id="{1A94AEB3-9B72-4EAB-AF5C-888EFD6C51C2}"/>
              </a:ext>
            </a:extLst>
          </p:cNvPr>
          <p:cNvPicPr>
            <a:picLocks noChangeAspect="1"/>
          </p:cNvPicPr>
          <p:nvPr/>
        </p:nvPicPr>
        <p:blipFill>
          <a:blip r:embed="rId5"/>
          <a:stretch>
            <a:fillRect/>
          </a:stretch>
        </p:blipFill>
        <p:spPr>
          <a:xfrm>
            <a:off x="4509628" y="1833391"/>
            <a:ext cx="6595515" cy="313147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3" name="Rectangle 22">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877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B028-3841-4D19-B82B-8E02830559A6}"/>
              </a:ext>
            </a:extLst>
          </p:cNvPr>
          <p:cNvSpPr>
            <a:spLocks noGrp="1"/>
          </p:cNvSpPr>
          <p:nvPr>
            <p:ph type="title"/>
          </p:nvPr>
        </p:nvSpPr>
        <p:spPr>
          <a:xfrm>
            <a:off x="560518" y="427661"/>
            <a:ext cx="9589765" cy="1432273"/>
          </a:xfrm>
        </p:spPr>
        <p:txBody>
          <a:bodyPr>
            <a:normAutofit/>
          </a:bodyPr>
          <a:lstStyle/>
          <a:p>
            <a:r>
              <a:rPr lang="en-US" dirty="0"/>
              <a:t>Unique Index</a:t>
            </a:r>
          </a:p>
        </p:txBody>
      </p:sp>
      <p:sp>
        <p:nvSpPr>
          <p:cNvPr id="3" name="Content Placeholder 2">
            <a:extLst>
              <a:ext uri="{FF2B5EF4-FFF2-40B4-BE49-F238E27FC236}">
                <a16:creationId xmlns:a16="http://schemas.microsoft.com/office/drawing/2014/main" id="{BB70D771-1E7F-47CF-BDD9-B3F23E73F0D3}"/>
              </a:ext>
            </a:extLst>
          </p:cNvPr>
          <p:cNvSpPr>
            <a:spLocks noGrp="1"/>
          </p:cNvSpPr>
          <p:nvPr>
            <p:ph idx="1"/>
          </p:nvPr>
        </p:nvSpPr>
        <p:spPr>
          <a:xfrm>
            <a:off x="1461047" y="1617890"/>
            <a:ext cx="9590349" cy="3031390"/>
          </a:xfrm>
        </p:spPr>
        <p:txBody>
          <a:bodyPr vert="horz" lIns="91440" tIns="45720" rIns="91440" bIns="45720" rtlCol="0">
            <a:normAutofit/>
          </a:bodyPr>
          <a:lstStyle/>
          <a:p>
            <a:pPr marL="344170" indent="-344170"/>
            <a:r>
              <a:rPr lang="en-US" dirty="0">
                <a:ea typeface="+mn-lt"/>
                <a:cs typeface="+mn-lt"/>
              </a:rPr>
              <a:t>A unique index ensures that the index key contains no duplicate values and therefore every row in the table or view is in some way unique.</a:t>
            </a:r>
            <a:endParaRPr lang="en-US"/>
          </a:p>
          <a:p>
            <a:pPr marL="344170" indent="-344170"/>
            <a:r>
              <a:rPr lang="en-US" dirty="0">
                <a:ea typeface="+mn-lt"/>
                <a:cs typeface="+mn-lt"/>
              </a:rPr>
              <a:t>Uniqueness can be a property of both clustered and nonclustered indexes.</a:t>
            </a:r>
            <a:endParaRPr lang="en-US" dirty="0">
              <a:ea typeface="+mn-lt"/>
              <a:cs typeface="Arial" panose="020B0604020202020204"/>
            </a:endParaRPr>
          </a:p>
          <a:p>
            <a:pPr marL="344170" indent="-344170"/>
            <a:endParaRPr lang="en-US" dirty="0">
              <a:cs typeface="Arial" panose="020B0604020202020204"/>
            </a:endParaRPr>
          </a:p>
          <a:p>
            <a:pPr marL="344170" indent="-344170"/>
            <a:r>
              <a:rPr lang="en-US" dirty="0">
                <a:ea typeface="+mn-lt"/>
                <a:cs typeface="+mn-lt"/>
              </a:rPr>
              <a:t>CREATE UNIQUE INDEX </a:t>
            </a:r>
            <a:r>
              <a:rPr lang="en-US" dirty="0" err="1">
                <a:ea typeface="+mn-lt"/>
                <a:cs typeface="+mn-lt"/>
              </a:rPr>
              <a:t>index_name</a:t>
            </a:r>
            <a:r>
              <a:rPr lang="en-US" dirty="0">
                <a:ea typeface="+mn-lt"/>
                <a:cs typeface="+mn-lt"/>
              </a:rPr>
              <a:t> ON </a:t>
            </a:r>
            <a:r>
              <a:rPr lang="en-US" dirty="0" err="1">
                <a:ea typeface="+mn-lt"/>
                <a:cs typeface="+mn-lt"/>
              </a:rPr>
              <a:t>schema_name.table_name</a:t>
            </a:r>
            <a:r>
              <a:rPr lang="en-US" dirty="0">
                <a:ea typeface="+mn-lt"/>
                <a:cs typeface="+mn-lt"/>
              </a:rPr>
              <a:t>(</a:t>
            </a:r>
            <a:r>
              <a:rPr lang="en-US" dirty="0" err="1">
                <a:ea typeface="+mn-lt"/>
                <a:cs typeface="+mn-lt"/>
              </a:rPr>
              <a:t>column_list</a:t>
            </a:r>
            <a:r>
              <a:rPr lang="en-US" dirty="0">
                <a:ea typeface="+mn-lt"/>
                <a:cs typeface="+mn-lt"/>
              </a:rPr>
              <a:t>);</a:t>
            </a:r>
          </a:p>
        </p:txBody>
      </p:sp>
    </p:spTree>
    <p:extLst>
      <p:ext uri="{BB962C8B-B14F-4D97-AF65-F5344CB8AC3E}">
        <p14:creationId xmlns:p14="http://schemas.microsoft.com/office/powerpoint/2010/main" val="2107093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6E35-3EAA-4AE1-B6CD-22E871B6D225}"/>
              </a:ext>
            </a:extLst>
          </p:cNvPr>
          <p:cNvSpPr>
            <a:spLocks noGrp="1"/>
          </p:cNvSpPr>
          <p:nvPr>
            <p:ph type="title"/>
          </p:nvPr>
        </p:nvSpPr>
        <p:spPr/>
        <p:txBody>
          <a:bodyPr/>
          <a:lstStyle/>
          <a:p>
            <a:r>
              <a:rPr lang="en-US">
                <a:cs typeface="Arial"/>
              </a:rPr>
              <a:t>Heap Table</a:t>
            </a:r>
            <a:endParaRPr lang="en-US"/>
          </a:p>
        </p:txBody>
      </p:sp>
      <p:sp>
        <p:nvSpPr>
          <p:cNvPr id="3" name="Content Placeholder 2">
            <a:extLst>
              <a:ext uri="{FF2B5EF4-FFF2-40B4-BE49-F238E27FC236}">
                <a16:creationId xmlns:a16="http://schemas.microsoft.com/office/drawing/2014/main" id="{3B3B7B4E-583D-4A94-8975-DE917515CFA2}"/>
              </a:ext>
            </a:extLst>
          </p:cNvPr>
          <p:cNvSpPr>
            <a:spLocks noGrp="1"/>
          </p:cNvSpPr>
          <p:nvPr>
            <p:ph idx="1"/>
          </p:nvPr>
        </p:nvSpPr>
        <p:spPr>
          <a:xfrm>
            <a:off x="1249600" y="1793324"/>
            <a:ext cx="9320539" cy="4256620"/>
          </a:xfrm>
        </p:spPr>
        <p:txBody>
          <a:bodyPr/>
          <a:lstStyle/>
          <a:p>
            <a:pPr marL="344170" indent="-344170"/>
            <a:r>
              <a:rPr lang="en-US">
                <a:ea typeface="+mn-lt"/>
                <a:cs typeface="+mn-lt"/>
              </a:rPr>
              <a:t>A heap is a table without a clustered index. One or more nonclustered indexes can be created on tables stored as a heap. Data is stored in the heap without specifying an order.</a:t>
            </a:r>
          </a:p>
          <a:p>
            <a:pPr marL="344170" indent="-344170"/>
            <a:endParaRPr lang="en-US" dirty="0">
              <a:cs typeface="Arial" panose="020B0604020202020204"/>
            </a:endParaRPr>
          </a:p>
        </p:txBody>
      </p:sp>
    </p:spTree>
    <p:extLst>
      <p:ext uri="{BB962C8B-B14F-4D97-AF65-F5344CB8AC3E}">
        <p14:creationId xmlns:p14="http://schemas.microsoft.com/office/powerpoint/2010/main" val="121580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AA68-AE1B-4A1E-90E0-4EF628070955}"/>
              </a:ext>
            </a:extLst>
          </p:cNvPr>
          <p:cNvSpPr>
            <a:spLocks noGrp="1"/>
          </p:cNvSpPr>
          <p:nvPr>
            <p:ph type="title"/>
          </p:nvPr>
        </p:nvSpPr>
        <p:spPr/>
        <p:txBody>
          <a:bodyPr/>
          <a:lstStyle/>
          <a:p>
            <a:r>
              <a:rPr lang="en-US">
                <a:cs typeface="Arial"/>
              </a:rPr>
              <a:t>Index seek and Index scan</a:t>
            </a:r>
            <a:endParaRPr lang="en-US"/>
          </a:p>
        </p:txBody>
      </p:sp>
      <p:sp>
        <p:nvSpPr>
          <p:cNvPr id="3" name="Content Placeholder 2">
            <a:extLst>
              <a:ext uri="{FF2B5EF4-FFF2-40B4-BE49-F238E27FC236}">
                <a16:creationId xmlns:a16="http://schemas.microsoft.com/office/drawing/2014/main" id="{DE02664C-7F3C-4841-811E-2EED8CF16D07}"/>
              </a:ext>
            </a:extLst>
          </p:cNvPr>
          <p:cNvSpPr>
            <a:spLocks noGrp="1"/>
          </p:cNvSpPr>
          <p:nvPr>
            <p:ph idx="1"/>
          </p:nvPr>
        </p:nvSpPr>
        <p:spPr>
          <a:xfrm>
            <a:off x="1509576" y="1810069"/>
            <a:ext cx="9060563" cy="4239875"/>
          </a:xfrm>
        </p:spPr>
        <p:txBody>
          <a:bodyPr/>
          <a:lstStyle/>
          <a:p>
            <a:pPr marL="344170" indent="-344170"/>
            <a:r>
              <a:rPr lang="en-US" dirty="0">
                <a:cs typeface="Arial"/>
              </a:rPr>
              <a:t>Index seek - </a:t>
            </a:r>
            <a:r>
              <a:rPr lang="en-US" dirty="0">
                <a:ea typeface="+mn-lt"/>
                <a:cs typeface="+mn-lt"/>
              </a:rPr>
              <a:t>uses the index(clustered or </a:t>
            </a:r>
            <a:r>
              <a:rPr lang="en-US" dirty="0" err="1">
                <a:ea typeface="+mn-lt"/>
                <a:cs typeface="+mn-lt"/>
              </a:rPr>
              <a:t>nonclustered</a:t>
            </a:r>
            <a:r>
              <a:rPr lang="en-US" dirty="0">
                <a:ea typeface="+mn-lt"/>
                <a:cs typeface="+mn-lt"/>
              </a:rPr>
              <a:t>) to pinpoint the records that are needed to satisfy the query.</a:t>
            </a:r>
          </a:p>
          <a:p>
            <a:pPr marL="344170" indent="-344170"/>
            <a:r>
              <a:rPr lang="en-US" dirty="0">
                <a:cs typeface="Arial"/>
              </a:rPr>
              <a:t>Index scan - used when no condition for the query is specified even though the table might contain a clustered on </a:t>
            </a:r>
            <a:r>
              <a:rPr lang="en-US" dirty="0" err="1">
                <a:cs typeface="Arial"/>
              </a:rPr>
              <a:t>nonclustered</a:t>
            </a:r>
            <a:r>
              <a:rPr lang="en-US" dirty="0">
                <a:cs typeface="Arial"/>
              </a:rPr>
              <a:t> index</a:t>
            </a:r>
          </a:p>
          <a:p>
            <a:pPr marL="344170" indent="-344170"/>
            <a:r>
              <a:rPr lang="en-US" dirty="0">
                <a:cs typeface="Arial"/>
              </a:rPr>
              <a:t>Table scan - </a:t>
            </a:r>
            <a:r>
              <a:rPr lang="en-US" dirty="0">
                <a:ea typeface="+mn-lt"/>
                <a:cs typeface="+mn-lt"/>
              </a:rPr>
              <a:t>A table scan is used if there are no indexes to help a query that selects data from a table heap</a:t>
            </a:r>
            <a:endParaRPr lang="en-US" dirty="0">
              <a:cs typeface="Arial"/>
            </a:endParaRPr>
          </a:p>
        </p:txBody>
      </p:sp>
    </p:spTree>
    <p:extLst>
      <p:ext uri="{BB962C8B-B14F-4D97-AF65-F5344CB8AC3E}">
        <p14:creationId xmlns:p14="http://schemas.microsoft.com/office/powerpoint/2010/main" val="703205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550C1-D777-4EB8-AFCF-3BCC8BF6B07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7AE1CC9-DDF0-41DD-BBD6-837621D37C22}"/>
              </a:ext>
            </a:extLst>
          </p:cNvPr>
          <p:cNvSpPr>
            <a:spLocks noGrp="1"/>
          </p:cNvSpPr>
          <p:nvPr>
            <p:ph idx="1"/>
          </p:nvPr>
        </p:nvSpPr>
        <p:spPr/>
        <p:txBody>
          <a:bodyPr vert="horz" lIns="91440" tIns="45720" rIns="91440" bIns="45720" rtlCol="0" anchor="t">
            <a:normAutofit/>
          </a:bodyPr>
          <a:lstStyle/>
          <a:p>
            <a:pPr marL="342900" indent="-342900">
              <a:buChar char="•"/>
            </a:pPr>
            <a:r>
              <a:rPr lang="en-US" dirty="0">
                <a:ea typeface="+mn-lt"/>
                <a:cs typeface="+mn-lt"/>
                <a:hlinkClick r:id="rId2"/>
              </a:rPr>
              <a:t>Indexes - SQL Server | Microsoft Docs</a:t>
            </a:r>
            <a:endParaRPr lang="en-US"/>
          </a:p>
          <a:p>
            <a:pPr marL="342900" indent="-342900">
              <a:buChar char="•"/>
            </a:pPr>
            <a:r>
              <a:rPr lang="en-US" dirty="0">
                <a:ea typeface="+mn-lt"/>
                <a:cs typeface="+mn-lt"/>
                <a:hlinkClick r:id="rId3"/>
              </a:rPr>
              <a:t>An Essential Guide to SQL Server Indexes (sqlservertutorial.net)</a:t>
            </a:r>
            <a:endParaRPr lang="en-US"/>
          </a:p>
        </p:txBody>
      </p:sp>
    </p:spTree>
    <p:extLst>
      <p:ext uri="{BB962C8B-B14F-4D97-AF65-F5344CB8AC3E}">
        <p14:creationId xmlns:p14="http://schemas.microsoft.com/office/powerpoint/2010/main" val="269075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AFA7-86A2-4C73-9F8C-6F971FA23078}"/>
              </a:ext>
            </a:extLst>
          </p:cNvPr>
          <p:cNvSpPr>
            <a:spLocks noGrp="1"/>
          </p:cNvSpPr>
          <p:nvPr>
            <p:ph type="title"/>
          </p:nvPr>
        </p:nvSpPr>
        <p:spPr>
          <a:xfrm>
            <a:off x="370264" y="1458497"/>
            <a:ext cx="10448521" cy="972001"/>
          </a:xfrm>
        </p:spPr>
        <p:txBody>
          <a:bodyPr>
            <a:normAutofit/>
          </a:bodyPr>
          <a:lstStyle/>
          <a:p>
            <a:r>
              <a:rPr lang="en-US"/>
              <a:t>What is an index</a:t>
            </a:r>
          </a:p>
        </p:txBody>
      </p:sp>
      <p:sp>
        <p:nvSpPr>
          <p:cNvPr id="3" name="Content Placeholder 2">
            <a:extLst>
              <a:ext uri="{FF2B5EF4-FFF2-40B4-BE49-F238E27FC236}">
                <a16:creationId xmlns:a16="http://schemas.microsoft.com/office/drawing/2014/main" id="{EDB6096A-0F75-4163-86BF-621082CCDD70}"/>
              </a:ext>
            </a:extLst>
          </p:cNvPr>
          <p:cNvSpPr>
            <a:spLocks noGrp="1"/>
          </p:cNvSpPr>
          <p:nvPr>
            <p:ph idx="1"/>
          </p:nvPr>
        </p:nvSpPr>
        <p:spPr>
          <a:xfrm>
            <a:off x="1112568" y="2184486"/>
            <a:ext cx="10030436" cy="3827429"/>
          </a:xfrm>
        </p:spPr>
        <p:txBody>
          <a:bodyPr vert="horz" lIns="91440" tIns="45720" rIns="91440" bIns="45720" rtlCol="0" anchor="t">
            <a:normAutofit/>
          </a:bodyPr>
          <a:lstStyle/>
          <a:p>
            <a:pPr marL="342900" indent="-342900">
              <a:buChar char="•"/>
            </a:pPr>
            <a:r>
              <a:rPr lang="en-US" dirty="0">
                <a:ea typeface="+mn-lt"/>
                <a:cs typeface="+mn-lt"/>
              </a:rPr>
              <a:t>Indexes are special data structures associated with tables or views that  speeds retrieval of rows from the table </a:t>
            </a:r>
            <a:endParaRPr lang="en-US" dirty="0"/>
          </a:p>
          <a:p>
            <a:pPr marL="342900" indent="-342900">
              <a:buChar char="•"/>
            </a:pPr>
            <a:r>
              <a:rPr lang="en-US" dirty="0">
                <a:ea typeface="+mn-lt"/>
                <a:cs typeface="+mn-lt"/>
              </a:rPr>
              <a:t>The users cannot see the indexes, they are just used to speed up searches/queries.</a:t>
            </a:r>
          </a:p>
          <a:p>
            <a:pPr marL="342900" indent="-342900">
              <a:buChar char="•"/>
            </a:pPr>
            <a:r>
              <a:rPr lang="en-US" dirty="0">
                <a:ea typeface="+mn-lt"/>
                <a:cs typeface="+mn-lt"/>
              </a:rPr>
              <a:t>SQL Server provides two types of indexes: clustered index and non-clustered index.</a:t>
            </a:r>
            <a:endParaRPr lang="en-US"/>
          </a:p>
        </p:txBody>
      </p:sp>
      <p:sp>
        <p:nvSpPr>
          <p:cNvPr id="4" name="TextBox 3">
            <a:extLst>
              <a:ext uri="{FF2B5EF4-FFF2-40B4-BE49-F238E27FC236}">
                <a16:creationId xmlns:a16="http://schemas.microsoft.com/office/drawing/2014/main" id="{562A3BD1-7CA0-4029-9E29-F5C6F39800E7}"/>
              </a:ext>
            </a:extLst>
          </p:cNvPr>
          <p:cNvSpPr txBox="1"/>
          <p:nvPr/>
        </p:nvSpPr>
        <p:spPr>
          <a:xfrm>
            <a:off x="8304362" y="66998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154536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F69A-2AB7-44A0-9496-A0671F902074}"/>
              </a:ext>
            </a:extLst>
          </p:cNvPr>
          <p:cNvSpPr>
            <a:spLocks noGrp="1"/>
          </p:cNvSpPr>
          <p:nvPr>
            <p:ph type="title"/>
          </p:nvPr>
        </p:nvSpPr>
        <p:spPr/>
        <p:txBody>
          <a:bodyPr/>
          <a:lstStyle/>
          <a:p>
            <a:r>
              <a:rPr lang="en-US"/>
              <a:t>Clustered Indexes</a:t>
            </a:r>
          </a:p>
        </p:txBody>
      </p:sp>
      <p:sp>
        <p:nvSpPr>
          <p:cNvPr id="3" name="Content Placeholder 2">
            <a:extLst>
              <a:ext uri="{FF2B5EF4-FFF2-40B4-BE49-F238E27FC236}">
                <a16:creationId xmlns:a16="http://schemas.microsoft.com/office/drawing/2014/main" id="{FD82CEC8-BD3C-446E-9F26-5E1ACF7E8954}"/>
              </a:ext>
            </a:extLst>
          </p:cNvPr>
          <p:cNvSpPr>
            <a:spLocks noGrp="1"/>
          </p:cNvSpPr>
          <p:nvPr>
            <p:ph idx="1"/>
          </p:nvPr>
        </p:nvSpPr>
        <p:spPr>
          <a:xfrm>
            <a:off x="2773599" y="2052116"/>
            <a:ext cx="8066027" cy="4378828"/>
          </a:xfrm>
        </p:spPr>
        <p:txBody>
          <a:bodyPr vert="horz" lIns="91440" tIns="45720" rIns="91440" bIns="45720" rtlCol="0" anchor="t">
            <a:normAutofit fontScale="92500" lnSpcReduction="10000"/>
          </a:bodyPr>
          <a:lstStyle/>
          <a:p>
            <a:pPr marL="342900" indent="-342900">
              <a:buChar char="•"/>
            </a:pPr>
            <a:r>
              <a:rPr lang="en-US" dirty="0">
                <a:ea typeface="+mn-lt"/>
                <a:cs typeface="+mn-lt"/>
              </a:rPr>
              <a:t>A clustered index sorts and stores the data rows of the table or view in order based on the clustered index key. </a:t>
            </a:r>
          </a:p>
          <a:p>
            <a:pPr marL="342900" indent="-342900">
              <a:buChar char="•"/>
            </a:pPr>
            <a:r>
              <a:rPr lang="en-US" dirty="0"/>
              <a:t>A clustered index determines the physical order of data in a table. For this reason, a table can have only one clustered index because</a:t>
            </a:r>
            <a:r>
              <a:rPr lang="en-US" dirty="0">
                <a:ea typeface="+mn-lt"/>
                <a:cs typeface="+mn-lt"/>
              </a:rPr>
              <a:t> data rows can be only sorted in one order.</a:t>
            </a:r>
          </a:p>
          <a:p>
            <a:pPr marL="342900" indent="-342900">
              <a:buChar char="•"/>
            </a:pPr>
            <a:r>
              <a:rPr lang="en-US" dirty="0">
                <a:ea typeface="+mn-lt"/>
                <a:cs typeface="+mn-lt"/>
              </a:rPr>
              <a:t>When you create a PRIMARY KEY constraint, a unique clustered index on the column or columns is automatically created if a clustered index on the table does not already exist.</a:t>
            </a:r>
          </a:p>
          <a:p>
            <a:pPr marL="342900" indent="-342900">
              <a:buChar char="•"/>
            </a:pPr>
            <a:r>
              <a:rPr lang="en-US">
                <a:cs typeface="Arial"/>
              </a:rPr>
              <a:t>A clustered index organizes data using a special structured so-called B-tree (balanced tree) which enables searches, inserts, updates, and deletes in logarithmic amortized time</a:t>
            </a:r>
            <a:endParaRPr lang="en-US" dirty="0">
              <a:cs typeface="Arial"/>
            </a:endParaRPr>
          </a:p>
        </p:txBody>
      </p:sp>
    </p:spTree>
    <p:extLst>
      <p:ext uri="{BB962C8B-B14F-4D97-AF65-F5344CB8AC3E}">
        <p14:creationId xmlns:p14="http://schemas.microsoft.com/office/powerpoint/2010/main" val="4187893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5A8DF-4F10-4B29-8AE6-A6BD5F9B6D59}"/>
              </a:ext>
            </a:extLst>
          </p:cNvPr>
          <p:cNvSpPr>
            <a:spLocks noGrp="1"/>
          </p:cNvSpPr>
          <p:nvPr>
            <p:ph type="title"/>
          </p:nvPr>
        </p:nvSpPr>
        <p:spPr>
          <a:xfrm>
            <a:off x="1746779" y="343422"/>
            <a:ext cx="8608037" cy="1077229"/>
          </a:xfrm>
        </p:spPr>
        <p:txBody>
          <a:bodyPr vert="horz" lIns="91440" tIns="45720" rIns="91440" bIns="45720" rtlCol="0" anchor="t">
            <a:normAutofit/>
          </a:bodyPr>
          <a:lstStyle/>
          <a:p>
            <a:r>
              <a:rPr lang="en-US"/>
              <a:t>B-tree</a:t>
            </a:r>
          </a:p>
        </p:txBody>
      </p:sp>
      <p:sp>
        <p:nvSpPr>
          <p:cNvPr id="5" name="TextBox 4">
            <a:extLst>
              <a:ext uri="{FF2B5EF4-FFF2-40B4-BE49-F238E27FC236}">
                <a16:creationId xmlns:a16="http://schemas.microsoft.com/office/drawing/2014/main" id="{92DD2BF4-064C-43A2-8E4A-94D5C348C6A1}"/>
              </a:ext>
            </a:extLst>
          </p:cNvPr>
          <p:cNvSpPr txBox="1"/>
          <p:nvPr/>
        </p:nvSpPr>
        <p:spPr>
          <a:xfrm>
            <a:off x="1185929" y="1290116"/>
            <a:ext cx="4182875" cy="402570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110000"/>
              </a:lnSpc>
              <a:spcAft>
                <a:spcPts val="600"/>
              </a:spcAft>
              <a:buClr>
                <a:schemeClr val="accent6"/>
              </a:buClr>
              <a:buSzPct val="90000"/>
              <a:buFont typeface="Wingdings" panose="05000000000000000000" pitchFamily="2" charset="2"/>
              <a:buChar char="§"/>
            </a:pPr>
            <a:r>
              <a:rPr lang="en-US" sz="1200"/>
              <a:t>In this structure, the top node of the B-tree is called the </a:t>
            </a:r>
            <a:r>
              <a:rPr lang="en-US" sz="1200" b="1"/>
              <a:t>root node</a:t>
            </a:r>
            <a:r>
              <a:rPr lang="en-US" sz="1200"/>
              <a:t>. </a:t>
            </a:r>
            <a:endParaRPr lang="en-US"/>
          </a:p>
          <a:p>
            <a:pPr>
              <a:lnSpc>
                <a:spcPct val="110000"/>
              </a:lnSpc>
              <a:spcAft>
                <a:spcPts val="600"/>
              </a:spcAft>
              <a:buClr>
                <a:schemeClr val="accent6"/>
              </a:buClr>
              <a:buSzPct val="90000"/>
              <a:buFont typeface="Wingdings" panose="05000000000000000000" pitchFamily="2" charset="2"/>
              <a:buChar char="§"/>
            </a:pPr>
            <a:r>
              <a:rPr lang="en-US" sz="1200"/>
              <a:t>The nodes at the bottom level are called the </a:t>
            </a:r>
            <a:r>
              <a:rPr lang="en-US" sz="1200" b="1"/>
              <a:t>leaf nodes</a:t>
            </a:r>
            <a:r>
              <a:rPr lang="en-US" sz="1200"/>
              <a:t>. Any index levels between the root and the leaf nodes are known as intermediate levels.</a:t>
            </a:r>
            <a:endParaRPr lang="en-US"/>
          </a:p>
          <a:p>
            <a:pPr>
              <a:lnSpc>
                <a:spcPct val="110000"/>
              </a:lnSpc>
              <a:spcAft>
                <a:spcPts val="600"/>
              </a:spcAft>
              <a:buClr>
                <a:schemeClr val="accent6"/>
              </a:buClr>
              <a:buSzPct val="90000"/>
              <a:buFont typeface="Wingdings" panose="05000000000000000000" pitchFamily="2" charset="2"/>
              <a:buChar char="§"/>
            </a:pPr>
            <a:r>
              <a:rPr lang="en-US" sz="1200"/>
              <a:t>In the B-Tree, the root node and intermediate level nodes contain index pages that hold index rows. The leaf nodes contain the data pages of the underlying table. </a:t>
            </a:r>
          </a:p>
          <a:p>
            <a:pPr>
              <a:lnSpc>
                <a:spcPct val="110000"/>
              </a:lnSpc>
              <a:spcAft>
                <a:spcPts val="600"/>
              </a:spcAft>
              <a:buClr>
                <a:schemeClr val="accent6"/>
              </a:buClr>
              <a:buSzPct val="90000"/>
              <a:buFont typeface="Wingdings" panose="05000000000000000000" pitchFamily="2" charset="2"/>
              <a:buChar char="§"/>
            </a:pPr>
            <a:r>
              <a:rPr lang="en-US" sz="1200"/>
              <a:t>The pages in each level of the index are linked using another structure called a doubly-linked list.</a:t>
            </a:r>
            <a:endParaRPr lang="en-US"/>
          </a:p>
        </p:txBody>
      </p:sp>
      <p:pic>
        <p:nvPicPr>
          <p:cNvPr id="4" name="Picture 4" descr="Diagram&#10;&#10;Description automatically generated">
            <a:extLst>
              <a:ext uri="{FF2B5EF4-FFF2-40B4-BE49-F238E27FC236}">
                <a16:creationId xmlns:a16="http://schemas.microsoft.com/office/drawing/2014/main" id="{D8788E3D-DA1E-4BBF-8350-54B50F54BFC1}"/>
              </a:ext>
            </a:extLst>
          </p:cNvPr>
          <p:cNvPicPr>
            <a:picLocks noGrp="1" noChangeAspect="1"/>
          </p:cNvPicPr>
          <p:nvPr>
            <p:ph idx="1"/>
          </p:nvPr>
        </p:nvPicPr>
        <p:blipFill>
          <a:blip r:embed="rId5"/>
          <a:stretch>
            <a:fillRect/>
          </a:stretch>
        </p:blipFill>
        <p:spPr>
          <a:xfrm>
            <a:off x="5343345" y="2104643"/>
            <a:ext cx="5940108" cy="325006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2" name="Rectangle 21">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2848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B5C0D-A59E-43E0-968F-97C2E8DE2062}"/>
              </a:ext>
            </a:extLst>
          </p:cNvPr>
          <p:cNvSpPr>
            <a:spLocks noGrp="1"/>
          </p:cNvSpPr>
          <p:nvPr>
            <p:ph type="title"/>
          </p:nvPr>
        </p:nvSpPr>
        <p:spPr>
          <a:xfrm>
            <a:off x="1969803" y="808056"/>
            <a:ext cx="8608037" cy="1077229"/>
          </a:xfrm>
        </p:spPr>
        <p:txBody>
          <a:bodyPr>
            <a:normAutofit/>
          </a:bodyPr>
          <a:lstStyle/>
          <a:p>
            <a:pPr algn="l"/>
            <a:endParaRPr lang="en-US"/>
          </a:p>
        </p:txBody>
      </p:sp>
      <p:sp>
        <p:nvSpPr>
          <p:cNvPr id="8" name="Content Placeholder 7">
            <a:extLst>
              <a:ext uri="{FF2B5EF4-FFF2-40B4-BE49-F238E27FC236}">
                <a16:creationId xmlns:a16="http://schemas.microsoft.com/office/drawing/2014/main" id="{FED76744-2396-4351-B778-91ABB4669D1B}"/>
              </a:ext>
            </a:extLst>
          </p:cNvPr>
          <p:cNvSpPr>
            <a:spLocks noGrp="1"/>
          </p:cNvSpPr>
          <p:nvPr>
            <p:ph idx="1"/>
          </p:nvPr>
        </p:nvSpPr>
        <p:spPr>
          <a:xfrm>
            <a:off x="1966841" y="2052116"/>
            <a:ext cx="3492593" cy="3997828"/>
          </a:xfrm>
        </p:spPr>
        <p:txBody>
          <a:bodyPr>
            <a:normAutofit fontScale="92500"/>
          </a:bodyPr>
          <a:lstStyle/>
          <a:p>
            <a:pPr marL="344170" indent="-344170"/>
            <a:r>
              <a:rPr lang="en-US" sz="1600">
                <a:ea typeface="+mn-lt"/>
                <a:cs typeface="+mn-lt"/>
              </a:rPr>
              <a:t>Consider the following Employees table</a:t>
            </a:r>
            <a:endParaRPr lang="en-US" sz="1600" dirty="0">
              <a:ea typeface="+mn-lt"/>
              <a:cs typeface="+mn-lt"/>
            </a:endParaRPr>
          </a:p>
          <a:p>
            <a:pPr marL="344170" indent="-344170"/>
            <a:r>
              <a:rPr lang="en-US" sz="1600">
                <a:ea typeface="+mn-lt"/>
                <a:cs typeface="+mn-lt"/>
              </a:rPr>
              <a:t>EmployeeId is the </a:t>
            </a:r>
            <a:r>
              <a:rPr lang="en-US" sz="1600" dirty="0">
                <a:ea typeface="+mn-lt"/>
                <a:cs typeface="+mn-lt"/>
              </a:rPr>
              <a:t>primary key, so by default a clustered index on the </a:t>
            </a:r>
            <a:r>
              <a:rPr lang="en-US" sz="1600" err="1">
                <a:ea typeface="+mn-lt"/>
                <a:cs typeface="+mn-lt"/>
              </a:rPr>
              <a:t>EmployeeId</a:t>
            </a:r>
            <a:r>
              <a:rPr lang="en-US" sz="1600">
                <a:ea typeface="+mn-lt"/>
                <a:cs typeface="+mn-lt"/>
              </a:rPr>
              <a:t> column is created.</a:t>
            </a:r>
          </a:p>
          <a:p>
            <a:pPr marL="344170" indent="-344170"/>
            <a:r>
              <a:rPr lang="en-US" sz="1600" dirty="0">
                <a:ea typeface="+mn-lt"/>
                <a:cs typeface="+mn-lt"/>
              </a:rPr>
              <a:t> This means employee data is sorted by </a:t>
            </a:r>
            <a:r>
              <a:rPr lang="en-US" sz="1600" err="1">
                <a:ea typeface="+mn-lt"/>
                <a:cs typeface="+mn-lt"/>
              </a:rPr>
              <a:t>EmployeeId</a:t>
            </a:r>
            <a:r>
              <a:rPr lang="en-US" sz="1600" dirty="0">
                <a:ea typeface="+mn-lt"/>
                <a:cs typeface="+mn-lt"/>
              </a:rPr>
              <a:t> column and physically stored in a series of data pages in a tree like structure </a:t>
            </a:r>
            <a:r>
              <a:rPr lang="en-US" sz="1600">
                <a:ea typeface="+mn-lt"/>
                <a:cs typeface="+mn-lt"/>
              </a:rPr>
              <a:t>that looks like the following.</a:t>
            </a:r>
            <a:br>
              <a:rPr lang="en-US" dirty="0"/>
            </a:br>
            <a:endParaRPr lang="en-US">
              <a:cs typeface="Arial" panose="020B0604020202020204"/>
            </a:endParaRPr>
          </a:p>
          <a:p>
            <a:pPr marL="344170" indent="-344170"/>
            <a:endParaRPr lang="en-US" sz="1600" dirty="0">
              <a:cs typeface="Arial"/>
            </a:endParaRPr>
          </a:p>
        </p:txBody>
      </p:sp>
      <p:pic>
        <p:nvPicPr>
          <p:cNvPr id="4" name="Picture 4" descr="Table&#10;&#10;Description automatically generated">
            <a:extLst>
              <a:ext uri="{FF2B5EF4-FFF2-40B4-BE49-F238E27FC236}">
                <a16:creationId xmlns:a16="http://schemas.microsoft.com/office/drawing/2014/main" id="{8087663A-F12A-403F-82C1-F15A67081B1A}"/>
              </a:ext>
            </a:extLst>
          </p:cNvPr>
          <p:cNvPicPr>
            <a:picLocks noChangeAspect="1"/>
          </p:cNvPicPr>
          <p:nvPr/>
        </p:nvPicPr>
        <p:blipFill>
          <a:blip r:embed="rId5"/>
          <a:stretch>
            <a:fillRect/>
          </a:stretch>
        </p:blipFill>
        <p:spPr>
          <a:xfrm>
            <a:off x="5432992" y="2403086"/>
            <a:ext cx="4818974" cy="326485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3" name="Rectangle 22">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839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8D330-678F-4BF8-8973-86A8F7239FB4}"/>
              </a:ext>
            </a:extLst>
          </p:cNvPr>
          <p:cNvSpPr>
            <a:spLocks noGrp="1"/>
          </p:cNvSpPr>
          <p:nvPr>
            <p:ph type="title"/>
          </p:nvPr>
        </p:nvSpPr>
        <p:spPr>
          <a:xfrm>
            <a:off x="1830413" y="510690"/>
            <a:ext cx="8608037" cy="1077229"/>
          </a:xfrm>
        </p:spPr>
        <p:txBody>
          <a:bodyPr>
            <a:normAutofit/>
          </a:bodyPr>
          <a:lstStyle/>
          <a:p>
            <a:r>
              <a:rPr lang="en-US">
                <a:cs typeface="Arial"/>
              </a:rPr>
              <a:t>Cont.</a:t>
            </a:r>
          </a:p>
        </p:txBody>
      </p:sp>
      <p:sp>
        <p:nvSpPr>
          <p:cNvPr id="8" name="Content Placeholder 7">
            <a:extLst>
              <a:ext uri="{FF2B5EF4-FFF2-40B4-BE49-F238E27FC236}">
                <a16:creationId xmlns:a16="http://schemas.microsoft.com/office/drawing/2014/main" id="{C2A80632-83E8-4CD6-9022-332920AC4E7F}"/>
              </a:ext>
            </a:extLst>
          </p:cNvPr>
          <p:cNvSpPr>
            <a:spLocks noGrp="1"/>
          </p:cNvSpPr>
          <p:nvPr>
            <p:ph idx="1"/>
          </p:nvPr>
        </p:nvSpPr>
        <p:spPr>
          <a:xfrm>
            <a:off x="1148757" y="2488872"/>
            <a:ext cx="3504510" cy="3774804"/>
          </a:xfrm>
        </p:spPr>
        <p:txBody>
          <a:bodyPr>
            <a:normAutofit fontScale="77500" lnSpcReduction="20000"/>
          </a:bodyPr>
          <a:lstStyle/>
          <a:p>
            <a:pPr marL="344170" indent="-344170"/>
            <a:r>
              <a:rPr lang="en-US" sz="1600" dirty="0">
                <a:ea typeface="+mn-lt"/>
                <a:cs typeface="+mn-lt"/>
              </a:rPr>
              <a:t>These employee rows are sorted by </a:t>
            </a:r>
            <a:r>
              <a:rPr lang="en-US" sz="1600" dirty="0" err="1">
                <a:ea typeface="+mn-lt"/>
                <a:cs typeface="+mn-lt"/>
              </a:rPr>
              <a:t>EmployeeId</a:t>
            </a:r>
            <a:r>
              <a:rPr lang="en-US" sz="1600" dirty="0">
                <a:ea typeface="+mn-lt"/>
                <a:cs typeface="+mn-lt"/>
              </a:rPr>
              <a:t> column, because </a:t>
            </a:r>
            <a:r>
              <a:rPr lang="en-US" sz="1600" dirty="0" err="1">
                <a:ea typeface="+mn-lt"/>
                <a:cs typeface="+mn-lt"/>
              </a:rPr>
              <a:t>EmployeeId</a:t>
            </a:r>
            <a:r>
              <a:rPr lang="en-US" sz="1600" dirty="0">
                <a:ea typeface="+mn-lt"/>
                <a:cs typeface="+mn-lt"/>
              </a:rPr>
              <a:t> is the primary key and by default a clustered index on this column is created.</a:t>
            </a:r>
            <a:endParaRPr lang="en-US" sz="1600" dirty="0">
              <a:cs typeface="Arial" panose="020B0604020202020204"/>
            </a:endParaRPr>
          </a:p>
          <a:p>
            <a:pPr marL="344170" indent="-344170"/>
            <a:r>
              <a:rPr lang="en-US" sz="1600" dirty="0">
                <a:ea typeface="+mn-lt"/>
                <a:cs typeface="+mn-lt"/>
              </a:rPr>
              <a:t>The root and the intermediate level nodes contain index rows.</a:t>
            </a:r>
            <a:endParaRPr lang="en-US" sz="1600" dirty="0">
              <a:cs typeface="Arial" panose="020B0604020202020204"/>
            </a:endParaRPr>
          </a:p>
          <a:p>
            <a:pPr marL="344170" indent="-344170"/>
            <a:r>
              <a:rPr lang="en-US" sz="1600" dirty="0">
                <a:ea typeface="+mn-lt"/>
                <a:cs typeface="+mn-lt"/>
              </a:rPr>
              <a:t>Each index row contains a key value (in our case Employee Id) and a pointer to either an intermediate level page in the B-tree, or a data row in the leaf node. </a:t>
            </a:r>
            <a:endParaRPr lang="en-US" sz="1600" dirty="0">
              <a:cs typeface="Arial" panose="020B0604020202020204"/>
            </a:endParaRPr>
          </a:p>
          <a:p>
            <a:pPr marL="344170" indent="-344170"/>
            <a:r>
              <a:rPr lang="en-US" sz="1600" dirty="0">
                <a:ea typeface="+mn-lt"/>
                <a:cs typeface="+mn-lt"/>
              </a:rPr>
              <a:t>So this tree like structure has a series of pointers that helps the query engine find data quickly.</a:t>
            </a:r>
            <a:endParaRPr lang="en-US" dirty="0"/>
          </a:p>
          <a:p>
            <a:pPr marL="344170" indent="-344170"/>
            <a:endParaRPr lang="en-US" sz="1600" dirty="0">
              <a:cs typeface="Arial"/>
            </a:endParaRPr>
          </a:p>
          <a:p>
            <a:pPr marL="344170" indent="-344170"/>
            <a:endParaRPr lang="en-US" sz="1600" dirty="0">
              <a:cs typeface="Arial"/>
            </a:endParaRPr>
          </a:p>
          <a:p>
            <a:pPr marL="344170" indent="-344170"/>
            <a:endParaRPr lang="en-US" sz="1600" dirty="0">
              <a:cs typeface="Arial"/>
            </a:endParaRPr>
          </a:p>
        </p:txBody>
      </p:sp>
      <p:pic>
        <p:nvPicPr>
          <p:cNvPr id="4" name="Picture 4" descr="Diagram&#10;&#10;Description automatically generated">
            <a:extLst>
              <a:ext uri="{FF2B5EF4-FFF2-40B4-BE49-F238E27FC236}">
                <a16:creationId xmlns:a16="http://schemas.microsoft.com/office/drawing/2014/main" id="{B9799DFA-8ECA-4263-B6AE-628A4F213851}"/>
              </a:ext>
            </a:extLst>
          </p:cNvPr>
          <p:cNvPicPr>
            <a:picLocks noChangeAspect="1"/>
          </p:cNvPicPr>
          <p:nvPr/>
        </p:nvPicPr>
        <p:blipFill>
          <a:blip r:embed="rId5"/>
          <a:stretch>
            <a:fillRect/>
          </a:stretch>
        </p:blipFill>
        <p:spPr>
          <a:xfrm>
            <a:off x="4680285" y="2260647"/>
            <a:ext cx="5896925" cy="293641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3" name="Rectangle 22">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9234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E3DC-BC7B-48BB-ACF9-70796D72A935}"/>
              </a:ext>
            </a:extLst>
          </p:cNvPr>
          <p:cNvSpPr>
            <a:spLocks noGrp="1"/>
          </p:cNvSpPr>
          <p:nvPr>
            <p:ph type="title"/>
          </p:nvPr>
        </p:nvSpPr>
        <p:spPr>
          <a:xfrm>
            <a:off x="843682" y="-575597"/>
            <a:ext cx="10093026" cy="95178"/>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539ADBE0-A97E-4DB5-B88A-7A59862409A2}"/>
              </a:ext>
            </a:extLst>
          </p:cNvPr>
          <p:cNvSpPr>
            <a:spLocks noGrp="1"/>
          </p:cNvSpPr>
          <p:nvPr>
            <p:ph idx="1"/>
          </p:nvPr>
        </p:nvSpPr>
        <p:spPr>
          <a:xfrm>
            <a:off x="882374" y="360854"/>
            <a:ext cx="9986758" cy="3028707"/>
          </a:xfrm>
        </p:spPr>
        <p:txBody>
          <a:bodyPr vert="horz" lIns="91440" tIns="45720" rIns="91440" bIns="45720" rtlCol="0" anchor="t">
            <a:normAutofit lnSpcReduction="10000"/>
          </a:bodyPr>
          <a:lstStyle/>
          <a:p>
            <a:pPr marL="285750" indent="-285750">
              <a:buFont typeface="Arial"/>
              <a:buChar char="•"/>
            </a:pPr>
            <a:r>
              <a:rPr lang="en-US" dirty="0">
                <a:ea typeface="+mn-lt"/>
                <a:cs typeface="+mn-lt"/>
              </a:rPr>
              <a:t>So the database engine starts at the root node and it picks the index node on the right, because the database engine knows it is this node that contains employee IDs from 801 to 1200.</a:t>
            </a:r>
            <a:endParaRPr lang="en-US" dirty="0"/>
          </a:p>
          <a:p>
            <a:pPr marL="285750" indent="-285750">
              <a:buFont typeface="Arial"/>
              <a:buChar char="•"/>
            </a:pPr>
            <a:r>
              <a:rPr lang="en-US" dirty="0">
                <a:ea typeface="+mn-lt"/>
                <a:cs typeface="+mn-lt"/>
              </a:rPr>
              <a:t>From there, it picks the leaf node that is present on the extreme right, because employee data rows from 1001 to 1200 are present in this leaf node.</a:t>
            </a:r>
            <a:endParaRPr lang="en-US" dirty="0"/>
          </a:p>
          <a:p>
            <a:pPr marL="285750" indent="-285750">
              <a:buFont typeface="Arial"/>
              <a:buChar char="•"/>
            </a:pPr>
            <a:r>
              <a:rPr lang="en-US" dirty="0">
                <a:ea typeface="+mn-lt"/>
                <a:cs typeface="+mn-lt"/>
              </a:rPr>
              <a:t>The data rows in the leaf node are sorted by Employee ID, so it's easy for the database engine to find the employee row with Id = 1120.</a:t>
            </a:r>
            <a:endParaRPr lang="en-US" dirty="0"/>
          </a:p>
          <a:p>
            <a:endParaRPr lang="en-US" dirty="0"/>
          </a:p>
        </p:txBody>
      </p:sp>
      <p:pic>
        <p:nvPicPr>
          <p:cNvPr id="5" name="Picture 5" descr="Diagram&#10;&#10;Description automatically generated">
            <a:extLst>
              <a:ext uri="{FF2B5EF4-FFF2-40B4-BE49-F238E27FC236}">
                <a16:creationId xmlns:a16="http://schemas.microsoft.com/office/drawing/2014/main" id="{A71B19B1-9E36-421C-9982-C15A58330FD2}"/>
              </a:ext>
            </a:extLst>
          </p:cNvPr>
          <p:cNvPicPr>
            <a:picLocks noChangeAspect="1"/>
          </p:cNvPicPr>
          <p:nvPr/>
        </p:nvPicPr>
        <p:blipFill>
          <a:blip r:embed="rId2"/>
          <a:stretch>
            <a:fillRect/>
          </a:stretch>
        </p:blipFill>
        <p:spPr>
          <a:xfrm>
            <a:off x="2317771" y="3421900"/>
            <a:ext cx="7721446" cy="3257523"/>
          </a:xfrm>
          <a:prstGeom prst="rect">
            <a:avLst/>
          </a:prstGeom>
        </p:spPr>
      </p:pic>
    </p:spTree>
    <p:extLst>
      <p:ext uri="{BB962C8B-B14F-4D97-AF65-F5344CB8AC3E}">
        <p14:creationId xmlns:p14="http://schemas.microsoft.com/office/powerpoint/2010/main" val="198833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BDE8-495E-474C-8773-C1E680B85788}"/>
              </a:ext>
            </a:extLst>
          </p:cNvPr>
          <p:cNvSpPr>
            <a:spLocks noGrp="1"/>
          </p:cNvSpPr>
          <p:nvPr>
            <p:ph type="title"/>
          </p:nvPr>
        </p:nvSpPr>
        <p:spPr/>
        <p:txBody>
          <a:bodyPr/>
          <a:lstStyle/>
          <a:p>
            <a:r>
              <a:rPr lang="en-US">
                <a:cs typeface="Arial"/>
              </a:rPr>
              <a:t>Cont.</a:t>
            </a:r>
            <a:endParaRPr lang="en-US"/>
          </a:p>
        </p:txBody>
      </p:sp>
      <p:sp>
        <p:nvSpPr>
          <p:cNvPr id="3" name="Content Placeholder 2">
            <a:extLst>
              <a:ext uri="{FF2B5EF4-FFF2-40B4-BE49-F238E27FC236}">
                <a16:creationId xmlns:a16="http://schemas.microsoft.com/office/drawing/2014/main" id="{FD367ABF-F54F-4F63-A77F-F8B153BED3AD}"/>
              </a:ext>
            </a:extLst>
          </p:cNvPr>
          <p:cNvSpPr>
            <a:spLocks noGrp="1"/>
          </p:cNvSpPr>
          <p:nvPr>
            <p:ph idx="1"/>
          </p:nvPr>
        </p:nvSpPr>
        <p:spPr>
          <a:xfrm>
            <a:off x="1528381" y="2052116"/>
            <a:ext cx="9041758" cy="3997828"/>
          </a:xfrm>
        </p:spPr>
        <p:txBody>
          <a:bodyPr>
            <a:normAutofit fontScale="85000" lnSpcReduction="20000"/>
          </a:bodyPr>
          <a:lstStyle/>
          <a:p>
            <a:pPr marL="344170" indent="-344170"/>
            <a:r>
              <a:rPr lang="en-US">
                <a:ea typeface="+mn-lt"/>
                <a:cs typeface="+mn-lt"/>
              </a:rPr>
              <a:t>In case a table does not have a primary key, which is very rare, you can use the CREATE CLUSTERED INDEX statement to define a clustered index for the table</a:t>
            </a:r>
            <a:endParaRPr lang="en-US" dirty="0">
              <a:ea typeface="+mn-lt"/>
              <a:cs typeface="+mn-lt"/>
            </a:endParaRPr>
          </a:p>
          <a:p>
            <a:pPr marL="795020" lvl="1" indent="-337820"/>
            <a:r>
              <a:rPr lang="en-US">
                <a:ea typeface="+mn-lt"/>
                <a:cs typeface="+mn-lt"/>
              </a:rPr>
              <a:t>General syntax: </a:t>
            </a:r>
            <a:endParaRPr lang="en-US" dirty="0">
              <a:ea typeface="+mn-lt"/>
              <a:cs typeface="+mn-lt"/>
            </a:endParaRPr>
          </a:p>
          <a:p>
            <a:pPr marL="1258570" lvl="2" indent="-344170"/>
            <a:r>
              <a:rPr lang="en-US">
                <a:ea typeface="+mn-lt"/>
                <a:cs typeface="+mn-lt"/>
              </a:rPr>
              <a:t>CREATE CLUSTERED INDEX index_name ON schema_name.table_name (column_list1, column_list2); </a:t>
            </a:r>
            <a:endParaRPr lang="en-US" dirty="0">
              <a:ea typeface="+mn-lt"/>
              <a:cs typeface="+mn-lt"/>
            </a:endParaRPr>
          </a:p>
          <a:p>
            <a:pPr marL="1258570" lvl="2" indent="-344170"/>
            <a:endParaRPr lang="en-US" dirty="0">
              <a:ea typeface="+mn-lt"/>
              <a:cs typeface="+mn-lt"/>
            </a:endParaRPr>
          </a:p>
          <a:p>
            <a:pPr marL="1258570" lvl="2" indent="-344170"/>
            <a:r>
              <a:rPr lang="en-US">
                <a:ea typeface="+mn-lt"/>
                <a:cs typeface="+mn-lt"/>
              </a:rPr>
              <a:t>CREATE CLUSTERED INDEX ix_employee_id ON Employees Id); </a:t>
            </a:r>
            <a:endParaRPr lang="en-US" dirty="0">
              <a:ea typeface="+mn-lt"/>
              <a:cs typeface="+mn-lt"/>
            </a:endParaRPr>
          </a:p>
          <a:p>
            <a:pPr marL="914400" lvl="2" indent="0">
              <a:buNone/>
            </a:pPr>
            <a:endParaRPr lang="en-US" dirty="0">
              <a:ea typeface="+mn-lt"/>
              <a:cs typeface="+mn-lt"/>
            </a:endParaRPr>
          </a:p>
          <a:p>
            <a:pPr marL="344170" indent="-344170"/>
            <a:r>
              <a:rPr lang="en-US">
                <a:ea typeface="+mn-lt"/>
                <a:cs typeface="+mn-lt"/>
              </a:rPr>
              <a:t>When executing the following statement, SQL Server traverses the index (Clustered index seek) to locate the row, which is faster than scanning the whole table.#</a:t>
            </a:r>
          </a:p>
          <a:p>
            <a:pPr marL="795020" lvl="1" indent="-337820"/>
            <a:r>
              <a:rPr lang="en-US">
                <a:ea typeface="+mn-lt"/>
                <a:cs typeface="+mn-lt"/>
              </a:rPr>
              <a:t>Select * from Employees where Id = 400</a:t>
            </a:r>
            <a:endParaRPr lang="en-US">
              <a:cs typeface="Arial" panose="020B0604020202020204"/>
            </a:endParaRPr>
          </a:p>
          <a:p>
            <a:pPr marL="344170" indent="-344170"/>
            <a:endParaRPr lang="en-US" dirty="0">
              <a:cs typeface="Arial" panose="020B0604020202020204"/>
            </a:endParaRPr>
          </a:p>
        </p:txBody>
      </p:sp>
    </p:spTree>
    <p:extLst>
      <p:ext uri="{BB962C8B-B14F-4D97-AF65-F5344CB8AC3E}">
        <p14:creationId xmlns:p14="http://schemas.microsoft.com/office/powerpoint/2010/main" val="969244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64AC-3D14-4D63-AF8C-4AB4D3F729AC}"/>
              </a:ext>
            </a:extLst>
          </p:cNvPr>
          <p:cNvSpPr>
            <a:spLocks noGrp="1"/>
          </p:cNvSpPr>
          <p:nvPr>
            <p:ph type="title"/>
          </p:nvPr>
        </p:nvSpPr>
        <p:spPr>
          <a:xfrm>
            <a:off x="1775467" y="808056"/>
            <a:ext cx="8794672" cy="1077229"/>
          </a:xfrm>
        </p:spPr>
        <p:txBody>
          <a:bodyPr/>
          <a:lstStyle/>
          <a:p>
            <a:pPr algn="l"/>
            <a:r>
              <a:rPr lang="en-US" dirty="0"/>
              <a:t>Non Clustered Indexes</a:t>
            </a:r>
            <a:endParaRPr lang="en-US"/>
          </a:p>
        </p:txBody>
      </p:sp>
      <p:sp>
        <p:nvSpPr>
          <p:cNvPr id="3" name="Content Placeholder 2">
            <a:extLst>
              <a:ext uri="{FF2B5EF4-FFF2-40B4-BE49-F238E27FC236}">
                <a16:creationId xmlns:a16="http://schemas.microsoft.com/office/drawing/2014/main" id="{DA843E5C-3BD1-4215-9E61-C737EF828234}"/>
              </a:ext>
            </a:extLst>
          </p:cNvPr>
          <p:cNvSpPr>
            <a:spLocks noGrp="1"/>
          </p:cNvSpPr>
          <p:nvPr>
            <p:ph idx="1"/>
          </p:nvPr>
        </p:nvSpPr>
        <p:spPr>
          <a:xfrm>
            <a:off x="1621307" y="1754751"/>
            <a:ext cx="8948832" cy="4295193"/>
          </a:xfrm>
        </p:spPr>
        <p:txBody>
          <a:bodyPr vert="horz" lIns="91440" tIns="45720" rIns="91440" bIns="45720" rtlCol="0" anchor="t">
            <a:normAutofit/>
          </a:bodyPr>
          <a:lstStyle/>
          <a:p>
            <a:pPr marL="342900" indent="-342900">
              <a:buChar char="•"/>
            </a:pPr>
            <a:r>
              <a:rPr lang="en-US" dirty="0">
                <a:ea typeface="+mn-lt"/>
                <a:cs typeface="+mn-lt"/>
              </a:rPr>
              <a:t>A nonclustered index is a data structure that improves the speed of data retrieval from tables. </a:t>
            </a:r>
            <a:endParaRPr lang="en-US"/>
          </a:p>
          <a:p>
            <a:pPr marL="342900" indent="-342900">
              <a:buChar char="•"/>
            </a:pPr>
            <a:r>
              <a:rPr lang="en-US" dirty="0">
                <a:ea typeface="+mn-lt"/>
                <a:cs typeface="+mn-lt"/>
              </a:rPr>
              <a:t>Unlike a clustered index , a nonclustered index sorts and stores data separately from the data rows in the table. It is a copy of selected columns of data from a table with the links to the associated table.</a:t>
            </a:r>
          </a:p>
          <a:p>
            <a:pPr marL="342900" indent="-342900">
              <a:buChar char="•"/>
            </a:pPr>
            <a:r>
              <a:rPr lang="en-US" dirty="0">
                <a:ea typeface="+mn-lt"/>
                <a:cs typeface="+mn-lt"/>
              </a:rPr>
              <a:t>When you create a UNIQUE constraint, a unique nonclustered index is created to enforce a UNIQUE constraint by default</a:t>
            </a:r>
            <a:endParaRPr lang="en-US" dirty="0"/>
          </a:p>
        </p:txBody>
      </p:sp>
    </p:spTree>
    <p:extLst>
      <p:ext uri="{BB962C8B-B14F-4D97-AF65-F5344CB8AC3E}">
        <p14:creationId xmlns:p14="http://schemas.microsoft.com/office/powerpoint/2010/main" val="1126853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Madison</vt:lpstr>
      <vt:lpstr>Indexes</vt:lpstr>
      <vt:lpstr>What is an index</vt:lpstr>
      <vt:lpstr>Clustered Indexes</vt:lpstr>
      <vt:lpstr>B-tree</vt:lpstr>
      <vt:lpstr>PowerPoint Presentation</vt:lpstr>
      <vt:lpstr>Cont.</vt:lpstr>
      <vt:lpstr>PowerPoint Presentation</vt:lpstr>
      <vt:lpstr>Cont.</vt:lpstr>
      <vt:lpstr>Non Clustered Indexes</vt:lpstr>
      <vt:lpstr>Cont.</vt:lpstr>
      <vt:lpstr>Unique Index</vt:lpstr>
      <vt:lpstr>Heap Table</vt:lpstr>
      <vt:lpstr>Index seek and Index scan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290</cp:revision>
  <dcterms:created xsi:type="dcterms:W3CDTF">2021-11-09T11:24:58Z</dcterms:created>
  <dcterms:modified xsi:type="dcterms:W3CDTF">2021-11-15T11:48:14Z</dcterms:modified>
</cp:coreProperties>
</file>