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396" r:id="rId10"/>
    <p:sldId id="392" r:id="rId11"/>
    <p:sldId id="268" r:id="rId12"/>
    <p:sldId id="430" r:id="rId13"/>
    <p:sldId id="429" r:id="rId14"/>
    <p:sldId id="407" r:id="rId15"/>
    <p:sldId id="431" r:id="rId16"/>
    <p:sldId id="387" r:id="rId17"/>
    <p:sldId id="383" r:id="rId18"/>
    <p:sldId id="29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67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811100-C181-4161-81E1-C1B1D191B141}" type="slidenum">
              <a:rPr lang="en-IN" smtClean="0"/>
              <a:pPr algn="r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0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6890398_Job_Search_Sustem_in_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7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Intelligent Agent Based Job Search System in Android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7175" y="2743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 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Yugender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(20H51A05H4)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Nikhitha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(20H51A05L8)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S.Vyshak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Reddy (20H51A05P9)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575" y="4419600"/>
            <a:ext cx="518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</a:rPr>
              <a:t>Under esteemed guidance of</a:t>
            </a:r>
          </a:p>
          <a:p>
            <a:r>
              <a:rPr lang="en-US" sz="2000" b="1" dirty="0"/>
              <a:t>Guide Name </a:t>
            </a:r>
          </a:p>
          <a:p>
            <a:r>
              <a:rPr lang="en-US" sz="2000" b="1" dirty="0" err="1"/>
              <a:t>Ms.B.Anuradha</a:t>
            </a:r>
            <a:r>
              <a:rPr lang="en-US" sz="2000" b="1" dirty="0"/>
              <a:t>(Assistant Professor)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1770"/>
              </p:ext>
            </p:extLst>
          </p:nvPr>
        </p:nvGraphicFramePr>
        <p:xfrm>
          <a:off x="1524000" y="228600"/>
          <a:ext cx="7010400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FA99E-F018-8D26-1DF7-316E0E020E5A}"/>
              </a:ext>
            </a:extLst>
          </p:cNvPr>
          <p:cNvSpPr txBox="1"/>
          <p:nvPr/>
        </p:nvSpPr>
        <p:spPr>
          <a:xfrm>
            <a:off x="337792" y="2743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Batch No:15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97AF8-6B6E-040B-FF07-B099985FAFAE}"/>
              </a:ext>
            </a:extLst>
          </p:cNvPr>
          <p:cNvSpPr txBox="1"/>
          <p:nvPr/>
        </p:nvSpPr>
        <p:spPr>
          <a:xfrm>
            <a:off x="238539" y="6229290"/>
            <a:ext cx="87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Batch: 2020-2024 			                                                             Major Project Phase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245352-7D04-C7AB-72FC-152DDBC3AF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7761" y="1703520"/>
            <a:ext cx="8152560" cy="34509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statement for this project finding a job is tough in these days. People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a lot of time searching for jobs online, but most websites don't help match job seekers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right employers, and there's no feedback from employees about their experiences.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this, we want to create a smart computer program that helps job seekers find the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job matches by talking to employers and using special rules. It will also show how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an employer is based on feedback from their employees. This program will work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Android phones and use specific tools to make it easy to use.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Scope of the Project</a:t>
            </a: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rgbClr val="FF0000"/>
                </a:solidFill>
                <a:latin typeface="+mj-lt"/>
              </a:rPr>
              <a:t>Scope of the Project</a:t>
            </a:r>
            <a:endParaRPr lang="en-IN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7C0510-B879-3756-6A3D-C9FA649C5E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28780"/>
            <a:ext cx="8381160" cy="34509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 a smart system to help people find the right job by using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 It will not only search for job listings but also rate employers based 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from employees. This can be very helpful for job seekers, making their search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and more reliable. The project will use modern technology like Android 12,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JADE-LEAP, and Google API to make it user-friendly and efficient. It has a great potential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job search process smoother and more trustworthy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dirty="0"/>
              <a:t>Literature Review</a:t>
            </a:r>
            <a:endParaRPr sz="2800" b="1"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244168"/>
                  </p:ext>
                </p:extLst>
              </p:nvPr>
            </p:nvGraphicFramePr>
            <p:xfrm>
              <a:off x="-2464904" y="4499941"/>
              <a:ext cx="2286000" cy="1714500"/>
            </p:xfrm>
            <a:graphic>
              <a:graphicData uri="http://schemas.microsoft.com/office/powerpoint/2016/slidezoom">
                <pslz:sldZm>
                  <pslz:sldZmObj sldId="407" cId="0">
                    <pslz:zmPr id="{C0C948FC-194C-4D21-8F5C-5D65CFB8A97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464904" y="44999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70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39" y="-993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B0E5F3-E63A-E40C-3B4F-FF4E3A18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86854"/>
              </p:ext>
            </p:extLst>
          </p:nvPr>
        </p:nvGraphicFramePr>
        <p:xfrm>
          <a:off x="59636" y="381000"/>
          <a:ext cx="89916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03">
                  <a:extLst>
                    <a:ext uri="{9D8B030D-6E8A-4147-A177-3AD203B41FA5}">
                      <a16:colId xmlns:a16="http://schemas.microsoft.com/office/drawing/2014/main" val="432745929"/>
                    </a:ext>
                  </a:extLst>
                </a:gridCol>
                <a:gridCol w="1341461">
                  <a:extLst>
                    <a:ext uri="{9D8B030D-6E8A-4147-A177-3AD203B41FA5}">
                      <a16:colId xmlns:a16="http://schemas.microsoft.com/office/drawing/2014/main" val="19982335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6018112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70764825"/>
                    </a:ext>
                  </a:extLst>
                </a:gridCol>
                <a:gridCol w="1961370">
                  <a:extLst>
                    <a:ext uri="{9D8B030D-6E8A-4147-A177-3AD203B41FA5}">
                      <a16:colId xmlns:a16="http://schemas.microsoft.com/office/drawing/2014/main" val="3423994347"/>
                    </a:ext>
                  </a:extLst>
                </a:gridCol>
                <a:gridCol w="2289266">
                  <a:extLst>
                    <a:ext uri="{9D8B030D-6E8A-4147-A177-3AD203B41FA5}">
                      <a16:colId xmlns:a16="http://schemas.microsoft.com/office/drawing/2014/main" val="635663868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28592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V. </a:t>
                      </a:r>
                      <a:r>
                        <a:rPr lang="en-IN" sz="12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Jayavardhan</a:t>
                      </a:r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S. </a:t>
                      </a:r>
                      <a:r>
                        <a:rPr lang="en-IN" sz="12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Praneetha</a:t>
                      </a:r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P. </a:t>
                      </a:r>
                      <a:r>
                        <a:rPr lang="en-IN" sz="12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Rishitha</a:t>
                      </a:r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P. Pavitra, N. Sunny </a:t>
                      </a:r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Research Journal of Engineering and Technology (IRJET) - November 2020.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technology aims to contribute to jobs for the unemployed people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Search System - Application of Intelligent Agents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the development of an intelligent agent to enhance job search, using fuzzy preference rules, and an Android-based application.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project addresses challenges in job search, making it efficient and user-friendly. It has potential for further enhancements, such as resume 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43794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Salathiel</a:t>
                      </a:r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Bogle, Suresh </a:t>
                      </a:r>
                      <a:r>
                        <a:rPr lang="en-IN" sz="12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Sankaranarayanan</a:t>
                      </a:r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International Journal of Information Sciences and Techniques (IJIST), 2012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Intelligent Agent-based Job Search 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Intelligent Agent-based Job Search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intelligent agent-based job search system that uses fuzzy preference rules to match job seekers with suitable job opportunities.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Addresses the challenges of the job search process in the global economy and proposes an innovative solution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4005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Ch.Asawani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-VIT Vellore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Online employee recruitment system project in python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Online employee recruitment system project in python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is  easy to implement as python provide vast number of packages and matching algorithms.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recruitments  applications usually consists lot of data processing and sometimes it is difficult to handle to  such data.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79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457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Implementation of Existing System</a:t>
            </a:r>
          </a:p>
        </p:txBody>
      </p:sp>
      <p:sp>
        <p:nvSpPr>
          <p:cNvPr id="7" name="CustomShape 1"/>
          <p:cNvSpPr/>
          <p:nvPr/>
        </p:nvSpPr>
        <p:spPr>
          <a:xfrm>
            <a:off x="76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9370B3-9A44-B0BB-8BF3-100F5C5098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6160" y="1904400"/>
            <a:ext cx="7771680" cy="37563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solution for this project involves a manual and decentralized job search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where prospective employees rely on websites like Seek, Academickeys.com,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Careerbuilder.com, and Monster.com to find job opportunities. These platforms lack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profiling of employers and do not verify the accuracy of candidate data.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there is no mechanism for employers to provide feedback on applicants.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aims to replace human agents with intelligent agents that interact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employer and job search coordinator agents. It employs fuzzy preference rules to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job list based on user criteria and introduces a unique feedback rating system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employers. The system will utilize Android 12, JADE-LEAP, and Google API for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and user-friendly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4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Result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C8DC670-9021-2C93-0FBB-623D2FC29A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514580"/>
            <a:ext cx="7771680" cy="382884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simplify and enhance the job search process for individuals. It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intelligent agents to assist job seekers by evaluating their preferences and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them with suitable job opportunities. Additionally, it includes a novel feature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past and current employees can rate and provide feedback on employers. This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offers a user-friendly solution utilizing modern technology, potentially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the way people find employment opportunities and assess employers,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job search process more efficient and informed.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+mj-lt"/>
              </a:rPr>
              <a:t>Conclusion</a:t>
            </a:r>
            <a:endParaRPr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8A9C1B-BA33-99DD-4E94-658E476BB72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6160" y="1703520"/>
            <a:ext cx="7771680" cy="34509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project aims to simplify the job search process in today's global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 by introducing intelligent agents that connect job seekers with employers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effectively. These agents consider individual preferences and feedback from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job applicants and employees to provide a well-organized list of job opportunities.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modern technologies like Android 12, JADE-LEAP, and Google API,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offers a user-friendly and innovative solution. It has the potential to enhance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 experience for people of all experience levels, making it easier to find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job match.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+mj-lt"/>
              </a:rPr>
              <a:t>References</a:t>
            </a:r>
            <a:endParaRPr lang="en-IN" sz="3200" dirty="0">
              <a:solidFill>
                <a:srgbClr val="C0000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054CE19-3205-C21D-14FD-4EA18FBBBB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0940" y="1905893"/>
            <a:ext cx="8381160" cy="3504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2"/>
              </a:rPr>
              <a:t>https://www.researchgate.net/publication/266890398_Job_Search_Sustem_in_</a:t>
            </a:r>
            <a:endParaRPr lang="en-IN" u="sng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/>
                </a:solidFill>
              </a:rPr>
              <a:t>     Android_Environment_-_Application_of_Intelligent_Agents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14400" y="1639740"/>
            <a:ext cx="6477000" cy="445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Scope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Implementation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References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Abstract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62FC0A-B076-311A-84EC-597D887943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3875" y="1800101"/>
            <a:ext cx="7924800" cy="4508068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Job selection process in today’s global economy can be a daunting task for prospective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employees no matter their experience level. It involves a detailed search of newspapers, job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websites, human agents,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to identify an employment opportunity that is perceived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compatible to abilities, anticipated remuneration and social needs. Search sites such as Seek,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Academickeys.com, Careerbuilder.com, Job-hunt.org, Monster.com,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allow prospective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employees to register online and search and apply for employment. However most do very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little to profile employers against employees or even attempt to confirm the validity of the data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submitted by prospective employees. Also no information exist on feedback of the employer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too on various criteria submitted by employees. Taking all these into consideration we here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have proposed an intelligent agent (instead of the human agent) to perform the same search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operations by interacting with the employer and job search coordinator agents. The proposed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solution would involve the creation of an applicant, job search and employer agents that would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fuzzy preference rules to make a proper decision in getting a list of jobs based on the user’s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search criteria and also feed the rating of the employer based on feedback submitted by the past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&amp; current employees which is unique and first of its kind. All results applicable are organized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a dynamic calculation of expected utility from highest to lowest and displayed as the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 search listing. The system would use ANDROID 2.2, JADE-LEAP and the Google API to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a robust, user friendly solution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/>
              </a:rPr>
              <a:t>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1CA3156-6001-9D61-C56F-DBB701E515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8180" y="1510990"/>
            <a:ext cx="8610180" cy="46488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global job market, finding the right job can be overwhelming for everyone, no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matter their experience. People often spend a lot of time searching through newspapers,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websites, and speaking to human agents to find a job that matches their skills, salary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expectations, and personal needs. While there are many online job search platforms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available, most of them don't thoroughly evaluate employers or verify the accuracy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applicants' information. Additionally, there's usually no way to get feedback from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employers. To address these issues, we propose using an intelligent agent to assist with job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searches. This agent would interact with both employers and job seekers, using fuzzy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preference rules to help users find suitable job listings and providing unique employer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 based on employee feedback. The system will be user-friendly and utilize technology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ANDROID 12, JADE-LEAP, and the Google API for a robust solution.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Research objective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D446F22-E0A7-A601-F5A1-A7D48686B64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42825"/>
            <a:ext cx="8381160" cy="523357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objectives for this project are as follows: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Develop an intelligent agent system using ANDROID 12, JADE-LEAP, and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Google API to streamline the job selection process in the global economy.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 and implement a user-friendly interface for prospective employees to input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their preferences and criteria for job searching.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applicant, job search, and employer agents capable of utilizing fuzzy preference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rules to match job seekers with suitable employment opportunities.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Implement a unique and innovative feedback mechanism for rating employers based 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experiences of past and current employees.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Organize and present job search results based on dynamic calculations of expected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utility, prioritizing the most relevant opportunities.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Evaluate the system's effectiveness in improving the job selection process by measuring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 satisfaction, job matches, and feedback quality.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Problem Definition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13998</TotalTime>
  <Words>1582</Words>
  <Application>Microsoft Office PowerPoint</Application>
  <PresentationFormat>On-screen Show (4:3)</PresentationFormat>
  <Paragraphs>159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Söhne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nikki</dc:creator>
  <cp:lastModifiedBy>Naveen G</cp:lastModifiedBy>
  <cp:revision>725</cp:revision>
  <dcterms:modified xsi:type="dcterms:W3CDTF">2023-11-04T09:24:10Z</dcterms:modified>
</cp:coreProperties>
</file>