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70" r:id="rId9"/>
    <p:sldId id="260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6D0B-1F81-4AA5-A1A5-04F19772D5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3B8-069A-4554-A270-1D717B72D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7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6D0B-1F81-4AA5-A1A5-04F19772D5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3B8-069A-4554-A270-1D717B72D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5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6D0B-1F81-4AA5-A1A5-04F19772D5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3B8-069A-4554-A270-1D717B72D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6D0B-1F81-4AA5-A1A5-04F19772D5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3B8-069A-4554-A270-1D717B72D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5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6D0B-1F81-4AA5-A1A5-04F19772D5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3B8-069A-4554-A270-1D717B72D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2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6D0B-1F81-4AA5-A1A5-04F19772D5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3B8-069A-4554-A270-1D717B72D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2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6D0B-1F81-4AA5-A1A5-04F19772D5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3B8-069A-4554-A270-1D717B72D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8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6D0B-1F81-4AA5-A1A5-04F19772D5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3B8-069A-4554-A270-1D717B72D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7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6D0B-1F81-4AA5-A1A5-04F19772D5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3B8-069A-4554-A270-1D717B72D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0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6D0B-1F81-4AA5-A1A5-04F19772D5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3B8-069A-4554-A270-1D717B72D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6D0B-1F81-4AA5-A1A5-04F19772D5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3B8-069A-4554-A270-1D717B72D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9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6D0B-1F81-4AA5-A1A5-04F19772D59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B53B8-069A-4554-A270-1D717B72D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blog/building-python-web-application-using-flask-neo4j/" TargetMode="External"/><Relationship Id="rId2" Type="http://schemas.openxmlformats.org/officeDocument/2006/relationships/hyperlink" Target="https://github.com/neo4j-contrib/neovis.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swlh/flask-user-auth-with-neo4j-cca79aa90f5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eo4j-contrib/neovis.js/" TargetMode="External"/><Relationship Id="rId5" Type="http://schemas.openxmlformats.org/officeDocument/2006/relationships/hyperlink" Target="https://medium.com/swlh/flask-user-auth-with-neo4j-cca79aa90f57" TargetMode="External"/><Relationship Id="rId4" Type="http://schemas.openxmlformats.org/officeDocument/2006/relationships/hyperlink" Target="https://neo4j.com/blog/building-python-web-application-using-flask-neo4j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DC03094-DB03-40C7-9DC8-B215F55F2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1" r="-1" b="1696"/>
          <a:stretch/>
        </p:blipFill>
        <p:spPr>
          <a:xfrm>
            <a:off x="3567031" y="-206819"/>
            <a:ext cx="8668512" cy="685799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/>
              <a:t>Clik</a:t>
            </a:r>
            <a:br>
              <a:rPr lang="en-US" sz="4800" b="1"/>
            </a:br>
            <a:r>
              <a:rPr lang="en-US" sz="4800" b="1"/>
              <a:t>CSCI6600 </a:t>
            </a:r>
            <a:br>
              <a:rPr lang="en-US" sz="4800" b="1"/>
            </a:br>
            <a:r>
              <a:rPr lang="en-US" sz="4800" b="1"/>
              <a:t>Database Project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Team Members: </a:t>
            </a:r>
            <a:br>
              <a:rPr lang="en-US" sz="2000"/>
            </a:br>
            <a:r>
              <a:rPr lang="en-US" sz="2000"/>
              <a:t>Kelle Clark                Gregory Sutton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76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Demo of </a:t>
            </a:r>
            <a:r>
              <a:rPr lang="en-US" sz="4400" b="1" dirty="0" err="1">
                <a:solidFill>
                  <a:schemeClr val="accent5"/>
                </a:solidFill>
              </a:rPr>
              <a:t>Clik</a:t>
            </a:r>
            <a:br>
              <a:rPr lang="en-US" sz="4400" dirty="0">
                <a:solidFill>
                  <a:schemeClr val="accent5"/>
                </a:solidFill>
              </a:rPr>
            </a:b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chemeClr val="accent5"/>
              </a:solidFill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71499B2B-C201-4EA3-BACA-445A4BC84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04" y="661916"/>
            <a:ext cx="6043247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3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Neovis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https://github.com/neo4j-contrib/neovis.js/</a:t>
            </a:r>
            <a:endParaRPr lang="en-US" dirty="0"/>
          </a:p>
          <a:p>
            <a:r>
              <a:rPr lang="en-US" sz="2800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https://neo4j.com/blog/building-python-web-application-using-flask-neo4j/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 Social Recommendations into a Python web app using Neo4j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Flask User Auth with Neo4j. I’ve been working on a Flask App… | by Josh-T | The Startup | Medium</a:t>
            </a:r>
            <a:endParaRPr lang="en-US" sz="2800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7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CE903870-D5C9-46D1-9CEA-91ADE4FB6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1" r="-1" b="1696"/>
          <a:stretch/>
        </p:blipFill>
        <p:spPr>
          <a:xfrm>
            <a:off x="4234050" y="870966"/>
            <a:ext cx="7957949" cy="598703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/>
              <a:t>Project Presentation Overview</a:t>
            </a:r>
            <a:endParaRPr lang="en-US" sz="28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94" y="2718053"/>
            <a:ext cx="3438906" cy="3889575"/>
          </a:xfrm>
        </p:spPr>
        <p:txBody>
          <a:bodyPr anchor="t">
            <a:normAutofit/>
          </a:bodyPr>
          <a:lstStyle/>
          <a:p>
            <a:r>
              <a:rPr lang="en-US" sz="2400"/>
              <a:t>Project Idea</a:t>
            </a:r>
          </a:p>
          <a:p>
            <a:r>
              <a:rPr lang="en-US" sz="2400"/>
              <a:t>Project Objectives</a:t>
            </a:r>
          </a:p>
          <a:p>
            <a:r>
              <a:rPr lang="en-US" sz="2400"/>
              <a:t>Project Database Design</a:t>
            </a:r>
          </a:p>
          <a:p>
            <a:r>
              <a:rPr lang="en-US" sz="2400"/>
              <a:t>Demo Project Database</a:t>
            </a:r>
          </a:p>
          <a:p>
            <a:r>
              <a:rPr lang="en-US" sz="2400"/>
              <a:t>Demo Project Application</a:t>
            </a:r>
          </a:p>
          <a:p>
            <a:r>
              <a:rPr lang="en-US" sz="2400"/>
              <a:t>Application Design</a:t>
            </a:r>
          </a:p>
          <a:p>
            <a:r>
              <a:rPr lang="en-US" sz="2400"/>
              <a:t>Technologies and Tools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828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Clik</a:t>
            </a:r>
            <a:r>
              <a:rPr lang="en-US" b="1" dirty="0"/>
              <a:t> Social Networking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dirty="0"/>
              <a:t>Why we developed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Clik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/>
              <a:t>To promote physical interaction</a:t>
            </a:r>
          </a:p>
          <a:p>
            <a:pPr lvl="1"/>
            <a:r>
              <a:rPr lang="en-US" sz="2800" dirty="0"/>
              <a:t>To focus on real/deep connections</a:t>
            </a:r>
          </a:p>
          <a:p>
            <a:pPr lvl="1"/>
            <a:r>
              <a:rPr lang="en-US" sz="2800" dirty="0"/>
              <a:t>To reduce curated content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dirty="0"/>
              <a:t>We believed we could bring people together better off screen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979637F8-7AC2-43B9-B0FD-49C3AE685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95" y="1600200"/>
            <a:ext cx="372843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6478417" cy="1322887"/>
          </a:xfrm>
        </p:spPr>
        <p:txBody>
          <a:bodyPr>
            <a:normAutofit/>
          </a:bodyPr>
          <a:lstStyle/>
          <a:p>
            <a:r>
              <a:rPr lang="en-US" b="1" dirty="0"/>
              <a:t>Project Objectives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1657055-16FE-41A2-B207-7880F6DCA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4" y="2"/>
            <a:ext cx="7602076" cy="470844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035" y="2194102"/>
            <a:ext cx="6260052" cy="3727727"/>
          </a:xfrm>
        </p:spPr>
        <p:txBody>
          <a:bodyPr>
            <a:normAutofit/>
          </a:bodyPr>
          <a:lstStyle/>
          <a:p>
            <a:r>
              <a:rPr lang="en-US" dirty="0"/>
              <a:t>Set reasonable goals for our project.</a:t>
            </a:r>
          </a:p>
          <a:p>
            <a:r>
              <a:rPr lang="en-US" dirty="0"/>
              <a:t>Develop a baseline we could build on in the future.</a:t>
            </a:r>
          </a:p>
          <a:p>
            <a:r>
              <a:rPr lang="en-US" dirty="0"/>
              <a:t>Develop a database backend to capture information about people, events and the relationships between each entity.</a:t>
            </a:r>
          </a:p>
          <a:p>
            <a:r>
              <a:rPr lang="en-US" dirty="0"/>
              <a:t>Develop a web front end that focused on the micro.</a:t>
            </a:r>
          </a:p>
          <a:p>
            <a:endParaRPr lang="en-US" sz="20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BD3BB9-3CB5-4253-A27D-6B7904723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9827"/>
            <a:ext cx="10680562" cy="107817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801FF245-B2DC-492C-B9AD-246862005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47" y="1709057"/>
            <a:ext cx="3686182" cy="33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5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Clik</a:t>
            </a:r>
            <a:r>
              <a:rPr lang="en-US" b="1" kern="12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Functional and NonFunctional Requirements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Use Cases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Flows</a:t>
            </a:r>
          </a:p>
        </p:txBody>
      </p:sp>
      <p:pic>
        <p:nvPicPr>
          <p:cNvPr id="5122" name="Picture 2" descr="https://lh4.googleusercontent.com/vqEGpc97EmOkf-66zXbNbpMaAheg4uyJV44eSaHGqQgA6HUcy3xD7q4F1bNIdg9lLk6k3cwTVHAFq8nXLaaUSREW4Bnsgem7bq-OJmU8LRlLwAXOlrWOaW401OnynluEG0aKud2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0657" y="1589313"/>
            <a:ext cx="8748542" cy="521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86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88846" y="13106082"/>
            <a:ext cx="384885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Design Overview</a:t>
            </a:r>
          </a:p>
        </p:txBody>
      </p:sp>
      <p:pic>
        <p:nvPicPr>
          <p:cNvPr id="6146" name="Picture 2" descr="https://lh6.googleusercontent.com/yjiyGvsKn7Pi4hqyFV19qL2p4ZCxMXjrl87p5iTgVkDlhtoOj6eUldtsKaUrNrXlND0EVWhzWz6U3YmGgJXowSQb6cgsbvc7_h2G7n9rM020ABPfH2ckg13Q9aTACtgEcA5Gkev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52" y="1244600"/>
            <a:ext cx="6532289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63074" y="3891597"/>
            <a:ext cx="3688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Would a RDMS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Too rigid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Too bulky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Didn’t seem like the best fit</a:t>
            </a:r>
          </a:p>
        </p:txBody>
      </p:sp>
      <p:pic>
        <p:nvPicPr>
          <p:cNvPr id="6148" name="Picture 4" descr="SQL Server: How to create a full database back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960" y="1690688"/>
            <a:ext cx="1834092" cy="67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DC &amp; Oracle Webin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9" y="1513814"/>
            <a:ext cx="1981684" cy="111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MySQL (@MySQL) | Twit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419" y="2436539"/>
            <a:ext cx="1455058" cy="145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Project Design – Consider Database Choices</a:t>
            </a:r>
          </a:p>
        </p:txBody>
      </p:sp>
    </p:spTree>
    <p:extLst>
      <p:ext uri="{BB962C8B-B14F-4D97-AF65-F5344CB8AC3E}">
        <p14:creationId xmlns:p14="http://schemas.microsoft.com/office/powerpoint/2010/main" val="396059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Project Design – Graphical 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76200"/>
            <a:ext cx="11887200" cy="486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7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58C5225C-B262-4387-8734-90AC72F5E3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" r="6621" b="-1"/>
          <a:stretch/>
        </p:blipFill>
        <p:spPr>
          <a:xfrm>
            <a:off x="7692599" y="1665514"/>
            <a:ext cx="3694404" cy="3962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498E5B-8966-40E0-8DE3-49D5A78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8313" y="353850"/>
            <a:ext cx="5322976" cy="1311664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accent5"/>
                </a:solidFill>
              </a:rPr>
              <a:t>Clik’s</a:t>
            </a:r>
            <a:r>
              <a:rPr lang="en-US" b="1" dirty="0">
                <a:solidFill>
                  <a:srgbClr val="000000"/>
                </a:solidFill>
              </a:rPr>
              <a:t> design heritage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A119-CE3D-4169-A8A9-0364882ED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39" y="353850"/>
            <a:ext cx="6684374" cy="6150300"/>
          </a:xfrm>
        </p:spPr>
        <p:txBody>
          <a:bodyPr anchor="ctr">
            <a:normAutofit/>
          </a:bodyPr>
          <a:lstStyle/>
          <a:p>
            <a:r>
              <a:rPr lang="en-US" sz="2400" b="1" dirty="0" err="1">
                <a:solidFill>
                  <a:srgbClr val="000000"/>
                </a:solidFill>
              </a:rPr>
              <a:t>Quickstart</a:t>
            </a:r>
            <a:r>
              <a:rPr lang="en-US" sz="2400" b="1" dirty="0">
                <a:solidFill>
                  <a:srgbClr val="000000"/>
                </a:solidFill>
              </a:rPr>
              <a:t> Flask tutorial Social Media example….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https://neo4j.com/blog/building-python-web-application-using-flask-neo4j/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Nicole White redid using Flask, Neo4j and Py2Neo driver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Building Social Recommendations into a Python web app using Neo4j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Josh Thurston focused on security for registration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Flask User Auth with Neo4j. I’ve been working on a Flask App… | by Josh-T | The Startup | Medium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rgbClr val="000000"/>
                </a:solidFill>
              </a:rPr>
              <a:t>Neovis</a:t>
            </a:r>
            <a:r>
              <a:rPr lang="en-US" sz="2400" b="1" dirty="0">
                <a:solidFill>
                  <a:srgbClr val="000000"/>
                </a:solidFill>
              </a:rPr>
              <a:t> a Neo4j driver added to the mix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neo4j-contrib/neovis.js: Neo4j + vis.js = neovis.js. Graph visualizations in the browser with data from Neo4j. (github.com</a:t>
            </a:r>
            <a:r>
              <a:rPr lang="en-US" sz="2000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53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5"/>
                </a:solidFill>
              </a:rPr>
              <a:t>Clik’s</a:t>
            </a:r>
            <a:r>
              <a:rPr lang="en-US" b="1" dirty="0"/>
              <a:t> Design: Tools and Technology</a:t>
            </a:r>
          </a:p>
        </p:txBody>
      </p:sp>
      <p:pic>
        <p:nvPicPr>
          <p:cNvPr id="2050" name="Picture 2" descr="Independent Research Firm Cites Neo4j As A Strong Performer in Big Data  NoSQL 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3" y="1825625"/>
            <a:ext cx="2751667" cy="110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sons to Learn Python Programming Language. - Design Interactiv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62" y="1690688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y PyCharm is Becoming Important for Every Python Programmer? - WebPrecio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33" y="1814512"/>
            <a:ext cx="35147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earn HTML - Apps on Google Pl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75" y="4361922"/>
            <a:ext cx="218122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ree JavaScript Core Language Learning Pat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610" y="3167063"/>
            <a:ext cx="4570943" cy="457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ow to Auto-sync Update from One Github Repository to Other Repository  Using Github Workflow | by Wendy Yanto | The Startup | Medi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33" y="4361922"/>
            <a:ext cx="3651371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29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335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Clik CSCI6600  Database Project</vt:lpstr>
      <vt:lpstr>Project Presentation Overview</vt:lpstr>
      <vt:lpstr>Clik Social Networking </vt:lpstr>
      <vt:lpstr>Project Objectives</vt:lpstr>
      <vt:lpstr>Clik Project Design</vt:lpstr>
      <vt:lpstr>Project Design Overview</vt:lpstr>
      <vt:lpstr>Project Design – Graphical Database</vt:lpstr>
      <vt:lpstr>Clik’s design heritage</vt:lpstr>
      <vt:lpstr>Clik’s Design: Tools and Technology</vt:lpstr>
      <vt:lpstr>Demo of Clik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Clik</dc:title>
  <dc:creator>Gks28358</dc:creator>
  <cp:lastModifiedBy>Kelle Clark</cp:lastModifiedBy>
  <cp:revision>23</cp:revision>
  <dcterms:created xsi:type="dcterms:W3CDTF">2021-04-22T00:01:10Z</dcterms:created>
  <dcterms:modified xsi:type="dcterms:W3CDTF">2021-04-24T00:53:31Z</dcterms:modified>
</cp:coreProperties>
</file>