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34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8AE4-FF62-42C8-B91E-25EFC5980829}" type="datetimeFigureOut">
              <a:rPr lang="ru-BY" smtClean="0"/>
              <a:t>02.02.2024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D15-E9D0-406E-8F3C-31966DD6D9D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7625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8AE4-FF62-42C8-B91E-25EFC5980829}" type="datetimeFigureOut">
              <a:rPr lang="ru-BY" smtClean="0"/>
              <a:t>02.02.2024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D15-E9D0-406E-8F3C-31966DD6D9D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1319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8AE4-FF62-42C8-B91E-25EFC5980829}" type="datetimeFigureOut">
              <a:rPr lang="ru-BY" smtClean="0"/>
              <a:t>02.02.2024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D15-E9D0-406E-8F3C-31966DD6D9D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34534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8AE4-FF62-42C8-B91E-25EFC5980829}" type="datetimeFigureOut">
              <a:rPr lang="ru-BY" smtClean="0"/>
              <a:t>02.02.2024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D15-E9D0-406E-8F3C-31966DD6D9D0}" type="slidenum">
              <a:rPr lang="ru-BY" smtClean="0"/>
              <a:t>‹#›</a:t>
            </a:fld>
            <a:endParaRPr lang="ru-BY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953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8AE4-FF62-42C8-B91E-25EFC5980829}" type="datetimeFigureOut">
              <a:rPr lang="ru-BY" smtClean="0"/>
              <a:t>02.02.2024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D15-E9D0-406E-8F3C-31966DD6D9D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34057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8AE4-FF62-42C8-B91E-25EFC5980829}" type="datetimeFigureOut">
              <a:rPr lang="ru-BY" smtClean="0"/>
              <a:t>02.02.2024</a:t>
            </a:fld>
            <a:endParaRPr lang="ru-B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D15-E9D0-406E-8F3C-31966DD6D9D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4565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8AE4-FF62-42C8-B91E-25EFC5980829}" type="datetimeFigureOut">
              <a:rPr lang="ru-BY" smtClean="0"/>
              <a:t>02.02.2024</a:t>
            </a:fld>
            <a:endParaRPr lang="ru-B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D15-E9D0-406E-8F3C-31966DD6D9D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9297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8AE4-FF62-42C8-B91E-25EFC5980829}" type="datetimeFigureOut">
              <a:rPr lang="ru-BY" smtClean="0"/>
              <a:t>02.02.2024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D15-E9D0-406E-8F3C-31966DD6D9D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02245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8AE4-FF62-42C8-B91E-25EFC5980829}" type="datetimeFigureOut">
              <a:rPr lang="ru-BY" smtClean="0"/>
              <a:t>02.02.2024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D15-E9D0-406E-8F3C-31966DD6D9D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664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8AE4-FF62-42C8-B91E-25EFC5980829}" type="datetimeFigureOut">
              <a:rPr lang="ru-BY" smtClean="0"/>
              <a:t>02.02.2024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D15-E9D0-406E-8F3C-31966DD6D9D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5860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8AE4-FF62-42C8-B91E-25EFC5980829}" type="datetimeFigureOut">
              <a:rPr lang="ru-BY" smtClean="0"/>
              <a:t>02.02.2024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D15-E9D0-406E-8F3C-31966DD6D9D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637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8AE4-FF62-42C8-B91E-25EFC5980829}" type="datetimeFigureOut">
              <a:rPr lang="ru-BY" smtClean="0"/>
              <a:t>02.02.2024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D15-E9D0-406E-8F3C-31966DD6D9D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478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8AE4-FF62-42C8-B91E-25EFC5980829}" type="datetimeFigureOut">
              <a:rPr lang="ru-BY" smtClean="0"/>
              <a:t>02.02.2024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D15-E9D0-406E-8F3C-31966DD6D9D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9661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8AE4-FF62-42C8-B91E-25EFC5980829}" type="datetimeFigureOut">
              <a:rPr lang="ru-BY" smtClean="0"/>
              <a:t>02.02.2024</a:t>
            </a:fld>
            <a:endParaRPr lang="ru-BY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D15-E9D0-406E-8F3C-31966DD6D9D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8142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8AE4-FF62-42C8-B91E-25EFC5980829}" type="datetimeFigureOut">
              <a:rPr lang="ru-BY" smtClean="0"/>
              <a:t>02.02.2024</a:t>
            </a:fld>
            <a:endParaRPr lang="ru-BY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D15-E9D0-406E-8F3C-31966DD6D9D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5857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8AE4-FF62-42C8-B91E-25EFC5980829}" type="datetimeFigureOut">
              <a:rPr lang="ru-BY" smtClean="0"/>
              <a:t>02.02.2024</a:t>
            </a:fld>
            <a:endParaRPr lang="ru-BY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D15-E9D0-406E-8F3C-31966DD6D9D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8782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8AE4-FF62-42C8-B91E-25EFC5980829}" type="datetimeFigureOut">
              <a:rPr lang="ru-BY" smtClean="0"/>
              <a:t>02.02.2024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D15-E9D0-406E-8F3C-31966DD6D9D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9673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B68AE4-FF62-42C8-B91E-25EFC5980829}" type="datetimeFigureOut">
              <a:rPr lang="ru-BY" smtClean="0"/>
              <a:t>02.02.2024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FD15-E9D0-406E-8F3C-31966DD6D9D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13046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E04E1-9282-48EF-B7FE-2B77C79EA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Выполненное за неделю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CF2D94-29A6-4EAF-A071-A22736251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8909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87198-9C6E-4044-AC8B-17BB8C5E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Вёрстка компонентов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5923B1-5565-4AF4-95EF-96A810D55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68" y="1254431"/>
            <a:ext cx="561475" cy="48444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DB7E4B-2BE2-415F-88F7-D185DD33D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66" y="1254431"/>
            <a:ext cx="2555794" cy="48444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DBE6E8-BAE9-4FA9-A1FA-952BC9056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583" y="1254431"/>
            <a:ext cx="2555794" cy="48627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46EA59E-3207-403D-A565-CEAC228BB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8564" y="1254431"/>
            <a:ext cx="2844539" cy="4844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49541D-954B-477B-BE65-4C295A4726F5}"/>
              </a:ext>
            </a:extLst>
          </p:cNvPr>
          <p:cNvSpPr txBox="1"/>
          <p:nvPr/>
        </p:nvSpPr>
        <p:spPr>
          <a:xfrm>
            <a:off x="8883552" y="6220616"/>
            <a:ext cx="233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Компонент иконок</a:t>
            </a:r>
            <a:endParaRPr lang="ru-B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E737C-A43E-4C70-8FE7-52A2DA0BB328}"/>
              </a:ext>
            </a:extLst>
          </p:cNvPr>
          <p:cNvSpPr txBox="1"/>
          <p:nvPr/>
        </p:nvSpPr>
        <p:spPr>
          <a:xfrm>
            <a:off x="5410985" y="6220616"/>
            <a:ext cx="218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Вкладка поиска</a:t>
            </a:r>
            <a:endParaRPr lang="ru-B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F9915-3C79-47BA-8477-9BE85903620B}"/>
              </a:ext>
            </a:extLst>
          </p:cNvPr>
          <p:cNvSpPr txBox="1"/>
          <p:nvPr/>
        </p:nvSpPr>
        <p:spPr>
          <a:xfrm>
            <a:off x="2251782" y="6183983"/>
            <a:ext cx="233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Вкладка закладок</a:t>
            </a:r>
            <a:endParaRPr lang="ru-B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7CF94-04EC-49CD-A2C8-18D742E3BA2E}"/>
              </a:ext>
            </a:extLst>
          </p:cNvPr>
          <p:cNvSpPr txBox="1"/>
          <p:nvPr/>
        </p:nvSpPr>
        <p:spPr>
          <a:xfrm>
            <a:off x="659114" y="6220616"/>
            <a:ext cx="13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Сайдбар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20330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59A68-DE45-407D-A9A7-44028141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Планы на следующую неделю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523443-78E2-43E0-895F-2F765A863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1676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05684-2A04-4F6B-B225-DBBA873F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Вёрстка компонентов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5158E6-AAFE-4CB0-8AAA-89B226990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48034"/>
            <a:ext cx="2978241" cy="4727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266F23-D1A3-4EA3-ADB3-69A78657F02C}"/>
              </a:ext>
            </a:extLst>
          </p:cNvPr>
          <p:cNvSpPr txBox="1"/>
          <p:nvPr/>
        </p:nvSpPr>
        <p:spPr>
          <a:xfrm>
            <a:off x="646111" y="6146276"/>
            <a:ext cx="289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Вкладка выбранного избранного</a:t>
            </a:r>
            <a:endParaRPr lang="ru-BY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D284339-D780-4EA4-92DA-2EA73CA4A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215" y="1983883"/>
            <a:ext cx="3118839" cy="28902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6BAA0B-15E3-4C61-988D-C7E9D6F28562}"/>
              </a:ext>
            </a:extLst>
          </p:cNvPr>
          <p:cNvSpPr txBox="1"/>
          <p:nvPr/>
        </p:nvSpPr>
        <p:spPr>
          <a:xfrm>
            <a:off x="4708687" y="4874116"/>
            <a:ext cx="270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«Ушко» контроля вкладки</a:t>
            </a:r>
            <a:endParaRPr lang="ru-BY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3F8833F-D51B-4D99-A8E4-49186F4EC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944" y="2024115"/>
            <a:ext cx="2863018" cy="2922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351906-D6BB-44D0-B210-DB107ABEF3B8}"/>
              </a:ext>
            </a:extLst>
          </p:cNvPr>
          <p:cNvSpPr txBox="1"/>
          <p:nvPr/>
        </p:nvSpPr>
        <p:spPr>
          <a:xfrm>
            <a:off x="8893561" y="5001973"/>
            <a:ext cx="1894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Вёрстка следующих компонентов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67556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29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Выполненное за неделю</vt:lpstr>
      <vt:lpstr>Вёрстка компонентов</vt:lpstr>
      <vt:lpstr>Планы на следующую неделю</vt:lpstr>
      <vt:lpstr>Вёрстка компонентов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Выполненное за неделю</dc:title>
  <dc:creator>Алексей Костюк</dc:creator>
  <cp:lastModifiedBy>Алексей Костюк</cp:lastModifiedBy>
  <cp:revision>2</cp:revision>
  <dcterms:created xsi:type="dcterms:W3CDTF">2024-02-02T07:15:24Z</dcterms:created>
  <dcterms:modified xsi:type="dcterms:W3CDTF">2024-02-02T07:32:15Z</dcterms:modified>
</cp:coreProperties>
</file>