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2684-47BF-4829-98C5-91DB98798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BD87F-D168-4F4B-8CC6-4BB22AF3E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1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6CB6-DF3B-4E81-8A01-F63B419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pure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8C82-C4EB-42B9-A4B1-21B98866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typed</a:t>
            </a:r>
          </a:p>
          <a:p>
            <a:r>
              <a:rPr lang="en-US" dirty="0"/>
              <a:t>Large overhead for object field access, </a:t>
            </a:r>
            <a:r>
              <a:rPr lang="en-US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6DDA-09B8-4DB0-A3D7-EB9CC59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EDAD-B8C0-41CB-AE25-8DEDDEF5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issues with dynamical typing using </a:t>
            </a:r>
            <a:r>
              <a:rPr lang="en-US" dirty="0" err="1"/>
              <a:t>numpy.ndarray</a:t>
            </a:r>
            <a:r>
              <a:rPr lang="en-US" dirty="0"/>
              <a:t> class</a:t>
            </a:r>
          </a:p>
          <a:p>
            <a:r>
              <a:rPr lang="en-US" dirty="0"/>
              <a:t>Stores any dimensional arrays (AKA tensors)</a:t>
            </a:r>
          </a:p>
          <a:p>
            <a:r>
              <a:rPr lang="en-US" dirty="0"/>
              <a:t>Library of linear algebra operations written in fast C code</a:t>
            </a:r>
          </a:p>
        </p:txBody>
      </p:sp>
    </p:spTree>
    <p:extLst>
      <p:ext uri="{BB962C8B-B14F-4D97-AF65-F5344CB8AC3E}">
        <p14:creationId xmlns:p14="http://schemas.microsoft.com/office/powerpoint/2010/main" val="264120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B8FC-16C1-4399-B01B-CE49C772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tutorial on </a:t>
            </a:r>
            <a:r>
              <a:rPr lang="en-US" dirty="0" err="1"/>
              <a:t>Numpy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00E6-9A9B-45F5-BE37-95547E97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useful when learning more sophisticated frameworks</a:t>
            </a:r>
          </a:p>
          <a:p>
            <a:r>
              <a:rPr lang="en-US" dirty="0"/>
              <a:t>slice notation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axis argument</a:t>
            </a:r>
          </a:p>
          <a:p>
            <a:pPr lvl="1"/>
            <a:r>
              <a:rPr lang="en-US" dirty="0" err="1"/>
              <a:t>dtype</a:t>
            </a:r>
            <a:r>
              <a:rPr lang="en-US" dirty="0"/>
              <a:t> argument</a:t>
            </a:r>
          </a:p>
          <a:p>
            <a:r>
              <a:rPr lang="en-US" dirty="0"/>
              <a:t>Broadcasting</a:t>
            </a:r>
          </a:p>
        </p:txBody>
      </p:sp>
    </p:spTree>
    <p:extLst>
      <p:ext uri="{BB962C8B-B14F-4D97-AF65-F5344CB8AC3E}">
        <p14:creationId xmlns:p14="http://schemas.microsoft.com/office/powerpoint/2010/main" val="178689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8EB4-B024-448D-ABA3-21C8AD36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r>
              <a:rPr lang="en-US" dirty="0"/>
              <a:t> is still slower than pure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D103-E7A4-4337-BDA5-3699FC0C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overhead for interacting with python objects</a:t>
            </a:r>
          </a:p>
          <a:p>
            <a:pPr lvl="1"/>
            <a:r>
              <a:rPr lang="en-US" dirty="0"/>
              <a:t>Object attribute lookups expensive</a:t>
            </a:r>
          </a:p>
          <a:p>
            <a:pPr lvl="1"/>
            <a:r>
              <a:rPr lang="en-US" dirty="0"/>
              <a:t>Have to interact with python heap – </a:t>
            </a:r>
            <a:r>
              <a:rPr lang="en-US" dirty="0" err="1"/>
              <a:t>ndarray</a:t>
            </a:r>
            <a:r>
              <a:rPr lang="en-US" dirty="0"/>
              <a:t> objects are still stored there</a:t>
            </a:r>
          </a:p>
        </p:txBody>
      </p:sp>
    </p:spTree>
    <p:extLst>
      <p:ext uri="{BB962C8B-B14F-4D97-AF65-F5344CB8AC3E}">
        <p14:creationId xmlns:p14="http://schemas.microsoft.com/office/powerpoint/2010/main" val="375904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EA9A-8F0E-4DD6-A222-F7BAA0DB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around this: </a:t>
            </a:r>
            <a:r>
              <a:rPr lang="en-US" dirty="0" err="1"/>
              <a:t>Theano’s</a:t>
            </a:r>
            <a:r>
              <a:rPr lang="en-US" dirty="0"/>
              <a:t>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28E5-3866-44F2-8D7E-6DEF0528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computations entirely outside of python</a:t>
            </a:r>
          </a:p>
          <a:p>
            <a:pPr lvl="1"/>
            <a:r>
              <a:rPr lang="en-US" dirty="0"/>
              <a:t>Optimized C++ for CPU, or CUDA/CUDNN for GPU</a:t>
            </a:r>
          </a:p>
          <a:p>
            <a:r>
              <a:rPr lang="en-US" dirty="0"/>
              <a:t>Use python only as a description language for “graph” of computations, feeding in data</a:t>
            </a:r>
          </a:p>
          <a:p>
            <a:r>
              <a:rPr lang="en-US" dirty="0" err="1"/>
              <a:t>Tensorflow</a:t>
            </a:r>
            <a:r>
              <a:rPr lang="en-US" dirty="0"/>
              <a:t> does the same thing but also has support for distributed systems (using multiple GPUs), and useful graph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2391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9998-A986-4BEA-8B09-ACF31C93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E22B-3494-4A64-AB02-54A94C47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define computation graph</a:t>
            </a:r>
          </a:p>
          <a:p>
            <a:r>
              <a:rPr lang="en-US" dirty="0"/>
              <a:t>Then, execute with given data</a:t>
            </a:r>
          </a:p>
        </p:txBody>
      </p:sp>
    </p:spTree>
    <p:extLst>
      <p:ext uri="{BB962C8B-B14F-4D97-AF65-F5344CB8AC3E}">
        <p14:creationId xmlns:p14="http://schemas.microsoft.com/office/powerpoint/2010/main" val="34506012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177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ML in Python</vt:lpstr>
      <vt:lpstr>Why not use pure python?</vt:lpstr>
      <vt:lpstr>Numpy</vt:lpstr>
      <vt:lpstr>Quick tutorial on Numpy syntax</vt:lpstr>
      <vt:lpstr>Why Numpy is still slower than pure C</vt:lpstr>
      <vt:lpstr>How to get around this: Theano’s solution</vt:lpstr>
      <vt:lpstr>Tensorflow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in Python</dc:title>
  <dc:creator>Keller</dc:creator>
  <cp:lastModifiedBy>Keller</cp:lastModifiedBy>
  <cp:revision>4</cp:revision>
  <dcterms:created xsi:type="dcterms:W3CDTF">2017-09-11T04:11:28Z</dcterms:created>
  <dcterms:modified xsi:type="dcterms:W3CDTF">2017-09-11T04:47:45Z</dcterms:modified>
</cp:coreProperties>
</file>