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45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6388" y="0"/>
            <a:ext cx="319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6388" y="9144000"/>
            <a:ext cx="319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B2D4BFB3-9932-8946-8A76-2EDD30E12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8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1" rIns="96639" bIns="48321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1" rIns="96639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1" rIns="96639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1" rIns="96639" bIns="48321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1" rIns="96639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/>
            </a:lvl1pPr>
          </a:lstStyle>
          <a:p>
            <a:pPr>
              <a:defRPr/>
            </a:pPr>
            <a:fld id="{BC51EB3C-2E0C-3C4B-A51C-C293ADBEA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BE44EF-4501-4F48-9BFA-8AF0EC4996D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D9402-FC19-4F48-81DC-5F1F9B655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234CF-25C8-7449-810C-11E7A65D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0383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626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0D8C-F417-7D4F-9F67-7396B6FCF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3400" y="1524000"/>
            <a:ext cx="8153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A8DD-31DD-324E-BD25-E834AED9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E9DF6-B7E8-6D4B-8E5B-CC37C96C9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7A50A-F05F-494E-A866-D3D40A19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E174-A725-D047-88E8-1F0D09F19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A6CDA-49AF-4148-8C82-8EDECCE41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3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151E6-917D-1C48-9659-B9CCD6DD1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5E23-1794-9A4F-BE05-80D059639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2162-1FE8-5D45-894C-6D6138740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29EE-B4EA-5945-ABE0-0100C2DF3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E3432A11-5A8B-E84F-BA12-AA5A9320C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ts val="388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ts val="338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ts val="288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ts val="288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ts val="238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ts val="238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ts val="238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ts val="238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ts val="238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53ECF0-ABEA-424B-8E27-3B76AE014E95}" type="slidenum">
              <a:rPr lang="en-US" sz="900"/>
              <a:pPr/>
              <a:t>1</a:t>
            </a:fld>
            <a:endParaRPr lang="en-US" sz="9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685800"/>
          </a:xfrm>
        </p:spPr>
        <p:txBody>
          <a:bodyPr/>
          <a:lstStyle/>
          <a:p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  <a:t>GEOSC 450</a:t>
            </a:r>
            <a:b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  <a:t>Risk analysis in the Earth Sciences:</a:t>
            </a:r>
            <a:b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latin typeface="Times New Roman" charset="0"/>
                <a:ea typeface="ＭＳ Ｐゴシック" charset="0"/>
                <a:cs typeface="ＭＳ Ｐゴシック" charset="0"/>
              </a:rPr>
              <a:t>Lab #1: Introduction</a:t>
            </a:r>
            <a:r>
              <a:rPr lang="en-US" sz="32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178800" cy="34766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>
                <a:latin typeface="Times New Roman" charset="0"/>
                <a:ea typeface="ＭＳ Ｐゴシック" charset="0"/>
                <a:cs typeface="ＭＳ Ｐゴシック" charset="0"/>
              </a:rPr>
              <a:t>Objectives for today</a:t>
            </a:r>
          </a:p>
          <a:p>
            <a:pPr>
              <a:buFontTx/>
              <a:buNone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914400" y="3733800"/>
            <a:ext cx="7162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-"/>
            </a:pPr>
            <a:r>
              <a:rPr lang="en-US" dirty="0" smtClean="0"/>
              <a:t>Understand why choosing R over a spreadsheet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access to </a:t>
            </a:r>
            <a:r>
              <a:rPr lang="en-US" dirty="0" smtClean="0"/>
              <a:t>R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smtClean="0"/>
              <a:t>Find R resources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smtClean="0"/>
              <a:t>Install R and try it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R over a spreadsheet?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648200"/>
          </a:xfrm>
        </p:spPr>
        <p:txBody>
          <a:bodyPr/>
          <a:lstStyle/>
          <a:p>
            <a:r>
              <a:rPr lang="en-US" dirty="0" smtClean="0"/>
              <a:t>Spreadsheets do poorly at many required tasks </a:t>
            </a:r>
          </a:p>
          <a:p>
            <a:r>
              <a:rPr lang="en-US" dirty="0" smtClean="0"/>
              <a:t>Open source and free</a:t>
            </a:r>
          </a:p>
          <a:p>
            <a:r>
              <a:rPr lang="en-US" dirty="0" smtClean="0"/>
              <a:t>Meticulous documentation of the process</a:t>
            </a:r>
          </a:p>
          <a:p>
            <a:r>
              <a:rPr lang="en-US" dirty="0"/>
              <a:t>H</a:t>
            </a:r>
            <a:r>
              <a:rPr lang="en-US" dirty="0" smtClean="0"/>
              <a:t>ands-off replication</a:t>
            </a:r>
          </a:p>
          <a:p>
            <a:r>
              <a:rPr lang="en-US" dirty="0" smtClean="0"/>
              <a:t>Open source web-page GUI </a:t>
            </a:r>
          </a:p>
          <a:p>
            <a:r>
              <a:rPr lang="en-US" dirty="0" smtClean="0"/>
              <a:t>Produce publication ready (high-quality) figures</a:t>
            </a:r>
          </a:p>
          <a:p>
            <a:r>
              <a:rPr lang="en-US" dirty="0" smtClean="0"/>
              <a:t>Harvest the power of</a:t>
            </a:r>
          </a:p>
          <a:p>
            <a:pPr lvl="1"/>
            <a:r>
              <a:rPr lang="en-US" dirty="0" smtClean="0"/>
              <a:t>previous worked codes</a:t>
            </a:r>
          </a:p>
          <a:p>
            <a:pPr lvl="1"/>
            <a:r>
              <a:rPr lang="en-US" dirty="0" smtClean="0"/>
              <a:t>Packages that do things no excel spreadsheet can do</a:t>
            </a:r>
          </a:p>
          <a:p>
            <a:pPr lvl="1"/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E9DF6-B7E8-6D4B-8E5B-CC37C96C9F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tasks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648200"/>
          </a:xfrm>
        </p:spPr>
        <p:txBody>
          <a:bodyPr/>
          <a:lstStyle/>
          <a:p>
            <a:r>
              <a:rPr lang="en-US" dirty="0" smtClean="0"/>
              <a:t>On Angel:</a:t>
            </a:r>
          </a:p>
          <a:p>
            <a:pPr lvl="1"/>
            <a:r>
              <a:rPr lang="en-US" dirty="0" smtClean="0"/>
              <a:t>Lab_1.pdf (handout)</a:t>
            </a:r>
          </a:p>
          <a:p>
            <a:pPr lvl="1"/>
            <a:r>
              <a:rPr lang="en-US" dirty="0" smtClean="0"/>
              <a:t>The DIY Guide to Programming R (worksheets)</a:t>
            </a:r>
          </a:p>
          <a:p>
            <a:r>
              <a:rPr lang="en-US" dirty="0" smtClean="0"/>
              <a:t>On the web:</a:t>
            </a:r>
          </a:p>
          <a:p>
            <a:pPr lvl="1"/>
            <a:r>
              <a:rPr lang="en-US" dirty="0" smtClean="0"/>
              <a:t>Interactive Web tutorial -&gt; </a:t>
            </a:r>
            <a:r>
              <a:rPr lang="en-US" dirty="0" smtClean="0">
                <a:hlinkClick r:id="rId2"/>
              </a:rPr>
              <a:t>http://tryr.codeschool.com/</a:t>
            </a:r>
            <a:r>
              <a:rPr lang="en-US" dirty="0" smtClean="0"/>
              <a:t>Download and install R -&gt; http://</a:t>
            </a:r>
            <a:r>
              <a:rPr lang="en-US" dirty="0" err="1" smtClean="0"/>
              <a:t>cran.rstudio.com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Download and install R-studio -&gt; http://</a:t>
            </a:r>
            <a:r>
              <a:rPr lang="en-US" dirty="0" err="1" smtClean="0"/>
              <a:t>www.rstudio.com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Open R studio </a:t>
            </a:r>
          </a:p>
          <a:p>
            <a:r>
              <a:rPr lang="en-US" dirty="0" smtClean="0"/>
              <a:t>One your computer</a:t>
            </a:r>
          </a:p>
          <a:p>
            <a:pPr lvl="1"/>
            <a:r>
              <a:rPr lang="en-US" dirty="0" smtClean="0"/>
              <a:t>Open R studio</a:t>
            </a:r>
          </a:p>
          <a:p>
            <a:pPr lvl="1"/>
            <a:r>
              <a:rPr lang="en-US" dirty="0" smtClean="0"/>
              <a:t>Type “demo('graphics')” in the command line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E9DF6-B7E8-6D4B-8E5B-CC37C96C9F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0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173</Words>
  <Application>Microsoft Macintosh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GEOSC 450 Risk analysis in the Earth Sciences: Lab #1: Introduction </vt:lpstr>
      <vt:lpstr>Why choose R over a spreadsheet?</vt:lpstr>
      <vt:lpstr>Resources and tasks for today</vt:lpstr>
    </vt:vector>
  </TitlesOfParts>
  <Company>doghouse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global warming  Part 6 (final lecture on this topic)   Is global warming a  liberal clapp-trap?  'Alternative' explanations  for global warming</dc:title>
  <dc:creator>skip</dc:creator>
  <cp:lastModifiedBy>Klaus Keller</cp:lastModifiedBy>
  <cp:revision>257</cp:revision>
  <cp:lastPrinted>2003-12-11T15:34:00Z</cp:lastPrinted>
  <dcterms:created xsi:type="dcterms:W3CDTF">2012-01-10T15:27:01Z</dcterms:created>
  <dcterms:modified xsi:type="dcterms:W3CDTF">2015-01-15T20:30:23Z</dcterms:modified>
</cp:coreProperties>
</file>