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sldIdLst>
    <p:sldId id="294" r:id="rId2"/>
    <p:sldId id="262" r:id="rId3"/>
    <p:sldId id="263" r:id="rId4"/>
    <p:sldId id="264" r:id="rId5"/>
    <p:sldId id="265" r:id="rId6"/>
    <p:sldId id="272" r:id="rId7"/>
    <p:sldId id="295" r:id="rId8"/>
    <p:sldId id="277" r:id="rId9"/>
    <p:sldId id="275" r:id="rId10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 nurjamil" initials="fn" lastIdx="1" clrIdx="0">
    <p:extLst>
      <p:ext uri="{19B8F6BF-5375-455C-9EA6-DF929625EA0E}">
        <p15:presenceInfo xmlns:p15="http://schemas.microsoft.com/office/powerpoint/2012/main" userId="8f222afd016eaf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24F5"/>
    <a:srgbClr val="1FC3AA"/>
    <a:srgbClr val="F3F3F3"/>
    <a:srgbClr val="13161D"/>
    <a:srgbClr val="EEEEF0"/>
    <a:srgbClr val="DD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4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96" y="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39A9-F7F4-4ABA-B53D-5991DD400101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7763-7AA7-4511-95D0-0DC176BB7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2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96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3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594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hypothesis</a:t>
            </a:r>
            <a:r>
              <a:rPr lang="en-US" baseline="0" dirty="0" smtClean="0"/>
              <a:t> picture to go to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7763-7AA7-4511-95D0-0DC176BB7E3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36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7763-7AA7-4511-95D0-0DC176BB7E3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0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57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543800" y="-1034481"/>
            <a:ext cx="5638800" cy="9206931"/>
          </a:xfrm>
          <a:custGeom>
            <a:avLst/>
            <a:gdLst>
              <a:gd name="connsiteX0" fmla="*/ 939819 w 5638800"/>
              <a:gd name="connsiteY0" fmla="*/ 0 h 9206931"/>
              <a:gd name="connsiteX1" fmla="*/ 4698981 w 5638800"/>
              <a:gd name="connsiteY1" fmla="*/ 0 h 9206931"/>
              <a:gd name="connsiteX2" fmla="*/ 5638800 w 5638800"/>
              <a:gd name="connsiteY2" fmla="*/ 939819 h 9206931"/>
              <a:gd name="connsiteX3" fmla="*/ 5638800 w 5638800"/>
              <a:gd name="connsiteY3" fmla="*/ 8267112 h 9206931"/>
              <a:gd name="connsiteX4" fmla="*/ 4698981 w 5638800"/>
              <a:gd name="connsiteY4" fmla="*/ 9206931 h 9206931"/>
              <a:gd name="connsiteX5" fmla="*/ 939819 w 5638800"/>
              <a:gd name="connsiteY5" fmla="*/ 9206931 h 9206931"/>
              <a:gd name="connsiteX6" fmla="*/ 0 w 5638800"/>
              <a:gd name="connsiteY6" fmla="*/ 8267112 h 9206931"/>
              <a:gd name="connsiteX7" fmla="*/ 0 w 5638800"/>
              <a:gd name="connsiteY7" fmla="*/ 939819 h 9206931"/>
              <a:gd name="connsiteX8" fmla="*/ 939819 w 5638800"/>
              <a:gd name="connsiteY8" fmla="*/ 0 h 920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9206931">
                <a:moveTo>
                  <a:pt x="939819" y="0"/>
                </a:moveTo>
                <a:lnTo>
                  <a:pt x="4698981" y="0"/>
                </a:lnTo>
                <a:cubicBezTo>
                  <a:pt x="5218029" y="0"/>
                  <a:pt x="5638800" y="420771"/>
                  <a:pt x="5638800" y="939819"/>
                </a:cubicBezTo>
                <a:lnTo>
                  <a:pt x="5638800" y="8267112"/>
                </a:lnTo>
                <a:cubicBezTo>
                  <a:pt x="5638800" y="8786160"/>
                  <a:pt x="5218029" y="9206931"/>
                  <a:pt x="4698981" y="9206931"/>
                </a:cubicBezTo>
                <a:lnTo>
                  <a:pt x="939819" y="9206931"/>
                </a:lnTo>
                <a:cubicBezTo>
                  <a:pt x="420771" y="9206931"/>
                  <a:pt x="0" y="8786160"/>
                  <a:pt x="0" y="8267112"/>
                </a:cubicBezTo>
                <a:lnTo>
                  <a:pt x="0" y="939819"/>
                </a:lnTo>
                <a:cubicBezTo>
                  <a:pt x="0" y="420771"/>
                  <a:pt x="420771" y="0"/>
                  <a:pt x="93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60400" y="752338"/>
            <a:ext cx="2243917" cy="1934411"/>
          </a:xfrm>
          <a:custGeom>
            <a:avLst/>
            <a:gdLst>
              <a:gd name="connsiteX0" fmla="*/ 483603 w 2243917"/>
              <a:gd name="connsiteY0" fmla="*/ 0 h 1934411"/>
              <a:gd name="connsiteX1" fmla="*/ 1760314 w 2243917"/>
              <a:gd name="connsiteY1" fmla="*/ 0 h 1934411"/>
              <a:gd name="connsiteX2" fmla="*/ 2243917 w 2243917"/>
              <a:gd name="connsiteY2" fmla="*/ 967206 h 1934411"/>
              <a:gd name="connsiteX3" fmla="*/ 1760314 w 2243917"/>
              <a:gd name="connsiteY3" fmla="*/ 1934411 h 1934411"/>
              <a:gd name="connsiteX4" fmla="*/ 483603 w 2243917"/>
              <a:gd name="connsiteY4" fmla="*/ 1934411 h 1934411"/>
              <a:gd name="connsiteX5" fmla="*/ 0 w 2243917"/>
              <a:gd name="connsiteY5" fmla="*/ 967206 h 19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917" h="1934411">
                <a:moveTo>
                  <a:pt x="483603" y="0"/>
                </a:moveTo>
                <a:lnTo>
                  <a:pt x="1760314" y="0"/>
                </a:lnTo>
                <a:lnTo>
                  <a:pt x="2243917" y="967206"/>
                </a:lnTo>
                <a:lnTo>
                  <a:pt x="1760314" y="1934411"/>
                </a:lnTo>
                <a:lnTo>
                  <a:pt x="483603" y="1934411"/>
                </a:lnTo>
                <a:lnTo>
                  <a:pt x="0" y="9672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548227" y="1772775"/>
            <a:ext cx="2243917" cy="1934411"/>
          </a:xfrm>
          <a:custGeom>
            <a:avLst/>
            <a:gdLst>
              <a:gd name="connsiteX0" fmla="*/ 483603 w 2243917"/>
              <a:gd name="connsiteY0" fmla="*/ 0 h 1934411"/>
              <a:gd name="connsiteX1" fmla="*/ 1760314 w 2243917"/>
              <a:gd name="connsiteY1" fmla="*/ 0 h 1934411"/>
              <a:gd name="connsiteX2" fmla="*/ 2243917 w 2243917"/>
              <a:gd name="connsiteY2" fmla="*/ 967206 h 1934411"/>
              <a:gd name="connsiteX3" fmla="*/ 1760314 w 2243917"/>
              <a:gd name="connsiteY3" fmla="*/ 1934411 h 1934411"/>
              <a:gd name="connsiteX4" fmla="*/ 483603 w 2243917"/>
              <a:gd name="connsiteY4" fmla="*/ 1934411 h 1934411"/>
              <a:gd name="connsiteX5" fmla="*/ 0 w 2243917"/>
              <a:gd name="connsiteY5" fmla="*/ 967206 h 19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917" h="1934411">
                <a:moveTo>
                  <a:pt x="483603" y="0"/>
                </a:moveTo>
                <a:lnTo>
                  <a:pt x="1760314" y="0"/>
                </a:lnTo>
                <a:lnTo>
                  <a:pt x="2243917" y="967206"/>
                </a:lnTo>
                <a:lnTo>
                  <a:pt x="1760314" y="1934411"/>
                </a:lnTo>
                <a:lnTo>
                  <a:pt x="483603" y="1934411"/>
                </a:lnTo>
                <a:lnTo>
                  <a:pt x="0" y="9672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66749" y="2799561"/>
            <a:ext cx="2243917" cy="1934411"/>
          </a:xfrm>
          <a:custGeom>
            <a:avLst/>
            <a:gdLst>
              <a:gd name="connsiteX0" fmla="*/ 483603 w 2243917"/>
              <a:gd name="connsiteY0" fmla="*/ 0 h 1934411"/>
              <a:gd name="connsiteX1" fmla="*/ 1760314 w 2243917"/>
              <a:gd name="connsiteY1" fmla="*/ 0 h 1934411"/>
              <a:gd name="connsiteX2" fmla="*/ 2243917 w 2243917"/>
              <a:gd name="connsiteY2" fmla="*/ 967206 h 1934411"/>
              <a:gd name="connsiteX3" fmla="*/ 1760314 w 2243917"/>
              <a:gd name="connsiteY3" fmla="*/ 1934411 h 1934411"/>
              <a:gd name="connsiteX4" fmla="*/ 483603 w 2243917"/>
              <a:gd name="connsiteY4" fmla="*/ 1934411 h 1934411"/>
              <a:gd name="connsiteX5" fmla="*/ 0 w 2243917"/>
              <a:gd name="connsiteY5" fmla="*/ 967206 h 19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917" h="1934411">
                <a:moveTo>
                  <a:pt x="483603" y="0"/>
                </a:moveTo>
                <a:lnTo>
                  <a:pt x="1760314" y="0"/>
                </a:lnTo>
                <a:lnTo>
                  <a:pt x="2243917" y="967206"/>
                </a:lnTo>
                <a:lnTo>
                  <a:pt x="1760314" y="1934411"/>
                </a:lnTo>
                <a:lnTo>
                  <a:pt x="483603" y="1934411"/>
                </a:lnTo>
                <a:lnTo>
                  <a:pt x="0" y="9672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518400" y="2147936"/>
            <a:ext cx="6212903" cy="5355949"/>
          </a:xfrm>
          <a:custGeom>
            <a:avLst/>
            <a:gdLst>
              <a:gd name="connsiteX0" fmla="*/ 1338988 w 6212903"/>
              <a:gd name="connsiteY0" fmla="*/ 0 h 5355949"/>
              <a:gd name="connsiteX1" fmla="*/ 4873915 w 6212903"/>
              <a:gd name="connsiteY1" fmla="*/ 0 h 5355949"/>
              <a:gd name="connsiteX2" fmla="*/ 6212903 w 6212903"/>
              <a:gd name="connsiteY2" fmla="*/ 2677975 h 5355949"/>
              <a:gd name="connsiteX3" fmla="*/ 4873915 w 6212903"/>
              <a:gd name="connsiteY3" fmla="*/ 5355949 h 5355949"/>
              <a:gd name="connsiteX4" fmla="*/ 1338988 w 6212903"/>
              <a:gd name="connsiteY4" fmla="*/ 5355949 h 5355949"/>
              <a:gd name="connsiteX5" fmla="*/ 0 w 6212903"/>
              <a:gd name="connsiteY5" fmla="*/ 2677975 h 535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2903" h="5355949">
                <a:moveTo>
                  <a:pt x="1338988" y="0"/>
                </a:moveTo>
                <a:lnTo>
                  <a:pt x="4873915" y="0"/>
                </a:lnTo>
                <a:lnTo>
                  <a:pt x="6212903" y="2677975"/>
                </a:lnTo>
                <a:lnTo>
                  <a:pt x="4873915" y="5355949"/>
                </a:lnTo>
                <a:lnTo>
                  <a:pt x="1338988" y="5355949"/>
                </a:lnTo>
                <a:lnTo>
                  <a:pt x="0" y="2677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63C1F2A1-9ADA-4E4F-A711-3EC4FA1C0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0500" y="1375620"/>
            <a:ext cx="4940300" cy="4216886"/>
          </a:xfrm>
          <a:custGeom>
            <a:avLst/>
            <a:gdLst>
              <a:gd name="connsiteX0" fmla="*/ 1054222 w 4940300"/>
              <a:gd name="connsiteY0" fmla="*/ 0 h 4216886"/>
              <a:gd name="connsiteX1" fmla="*/ 3886078 w 4940300"/>
              <a:gd name="connsiteY1" fmla="*/ 0 h 4216886"/>
              <a:gd name="connsiteX2" fmla="*/ 4940300 w 4940300"/>
              <a:gd name="connsiteY2" fmla="*/ 2108443 h 4216886"/>
              <a:gd name="connsiteX3" fmla="*/ 3886078 w 4940300"/>
              <a:gd name="connsiteY3" fmla="*/ 4216886 h 4216886"/>
              <a:gd name="connsiteX4" fmla="*/ 1054222 w 4940300"/>
              <a:gd name="connsiteY4" fmla="*/ 4216886 h 4216886"/>
              <a:gd name="connsiteX5" fmla="*/ 0 w 4940300"/>
              <a:gd name="connsiteY5" fmla="*/ 2108443 h 42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0300" h="4216886">
                <a:moveTo>
                  <a:pt x="1054222" y="0"/>
                </a:moveTo>
                <a:lnTo>
                  <a:pt x="3886078" y="0"/>
                </a:lnTo>
                <a:lnTo>
                  <a:pt x="4940300" y="2108443"/>
                </a:lnTo>
                <a:lnTo>
                  <a:pt x="3886078" y="4216886"/>
                </a:lnTo>
                <a:lnTo>
                  <a:pt x="1054222" y="4216886"/>
                </a:lnTo>
                <a:lnTo>
                  <a:pt x="0" y="2108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28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35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71449" y="287436"/>
            <a:ext cx="5416490" cy="6283128"/>
          </a:xfrm>
          <a:custGeom>
            <a:avLst/>
            <a:gdLst>
              <a:gd name="connsiteX0" fmla="*/ 2708245 w 5416490"/>
              <a:gd name="connsiteY0" fmla="*/ 0 h 6283128"/>
              <a:gd name="connsiteX1" fmla="*/ 5416490 w 5416490"/>
              <a:gd name="connsiteY1" fmla="*/ 1354123 h 6283128"/>
              <a:gd name="connsiteX2" fmla="*/ 5416490 w 5416490"/>
              <a:gd name="connsiteY2" fmla="*/ 4929005 h 6283128"/>
              <a:gd name="connsiteX3" fmla="*/ 2708245 w 5416490"/>
              <a:gd name="connsiteY3" fmla="*/ 6283128 h 6283128"/>
              <a:gd name="connsiteX4" fmla="*/ 0 w 5416490"/>
              <a:gd name="connsiteY4" fmla="*/ 4929005 h 6283128"/>
              <a:gd name="connsiteX5" fmla="*/ 0 w 5416490"/>
              <a:gd name="connsiteY5" fmla="*/ 1354123 h 62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16490" h="6283128">
                <a:moveTo>
                  <a:pt x="2708245" y="0"/>
                </a:moveTo>
                <a:lnTo>
                  <a:pt x="5416490" y="1354123"/>
                </a:lnTo>
                <a:lnTo>
                  <a:pt x="5416490" y="4929005"/>
                </a:lnTo>
                <a:lnTo>
                  <a:pt x="2708245" y="6283128"/>
                </a:lnTo>
                <a:lnTo>
                  <a:pt x="0" y="4929005"/>
                </a:lnTo>
                <a:lnTo>
                  <a:pt x="0" y="13541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4295451D-D950-48EE-9D87-B1B029959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049" y="1533489"/>
            <a:ext cx="2803707" cy="3728962"/>
          </a:xfrm>
          <a:custGeom>
            <a:avLst/>
            <a:gdLst>
              <a:gd name="connsiteX0" fmla="*/ 2132983 w 2803707"/>
              <a:gd name="connsiteY0" fmla="*/ 2172883 h 3728962"/>
              <a:gd name="connsiteX1" fmla="*/ 2803707 w 2803707"/>
              <a:gd name="connsiteY1" fmla="*/ 2508245 h 3728962"/>
              <a:gd name="connsiteX2" fmla="*/ 2803707 w 2803707"/>
              <a:gd name="connsiteY2" fmla="*/ 3393600 h 3728962"/>
              <a:gd name="connsiteX3" fmla="*/ 2132983 w 2803707"/>
              <a:gd name="connsiteY3" fmla="*/ 3728962 h 3728962"/>
              <a:gd name="connsiteX4" fmla="*/ 1462260 w 2803707"/>
              <a:gd name="connsiteY4" fmla="*/ 3393600 h 3728962"/>
              <a:gd name="connsiteX5" fmla="*/ 1462260 w 2803707"/>
              <a:gd name="connsiteY5" fmla="*/ 2508245 h 3728962"/>
              <a:gd name="connsiteX6" fmla="*/ 670723 w 2803707"/>
              <a:gd name="connsiteY6" fmla="*/ 2172883 h 3728962"/>
              <a:gd name="connsiteX7" fmla="*/ 1341447 w 2803707"/>
              <a:gd name="connsiteY7" fmla="*/ 2508245 h 3728962"/>
              <a:gd name="connsiteX8" fmla="*/ 1341447 w 2803707"/>
              <a:gd name="connsiteY8" fmla="*/ 3393600 h 3728962"/>
              <a:gd name="connsiteX9" fmla="*/ 670723 w 2803707"/>
              <a:gd name="connsiteY9" fmla="*/ 3728962 h 3728962"/>
              <a:gd name="connsiteX10" fmla="*/ 0 w 2803707"/>
              <a:gd name="connsiteY10" fmla="*/ 3393600 h 3728962"/>
              <a:gd name="connsiteX11" fmla="*/ 0 w 2803707"/>
              <a:gd name="connsiteY11" fmla="*/ 2508245 h 3728962"/>
              <a:gd name="connsiteX12" fmla="*/ 1401633 w 2803707"/>
              <a:gd name="connsiteY12" fmla="*/ 0 h 3728962"/>
              <a:gd name="connsiteX13" fmla="*/ 2436467 w 2803707"/>
              <a:gd name="connsiteY13" fmla="*/ 517417 h 3728962"/>
              <a:gd name="connsiteX14" fmla="*/ 2436467 w 2803707"/>
              <a:gd name="connsiteY14" fmla="*/ 1883399 h 3728962"/>
              <a:gd name="connsiteX15" fmla="*/ 1401633 w 2803707"/>
              <a:gd name="connsiteY15" fmla="*/ 2400816 h 3728962"/>
              <a:gd name="connsiteX16" fmla="*/ 366798 w 2803707"/>
              <a:gd name="connsiteY16" fmla="*/ 1883399 h 3728962"/>
              <a:gd name="connsiteX17" fmla="*/ 366798 w 2803707"/>
              <a:gd name="connsiteY17" fmla="*/ 517417 h 37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3707" h="3728962">
                <a:moveTo>
                  <a:pt x="2132983" y="2172883"/>
                </a:moveTo>
                <a:lnTo>
                  <a:pt x="2803707" y="2508245"/>
                </a:lnTo>
                <a:lnTo>
                  <a:pt x="2803707" y="3393600"/>
                </a:lnTo>
                <a:lnTo>
                  <a:pt x="2132983" y="3728962"/>
                </a:lnTo>
                <a:lnTo>
                  <a:pt x="1462260" y="3393600"/>
                </a:lnTo>
                <a:lnTo>
                  <a:pt x="1462260" y="2508245"/>
                </a:lnTo>
                <a:close/>
                <a:moveTo>
                  <a:pt x="670723" y="2172883"/>
                </a:moveTo>
                <a:lnTo>
                  <a:pt x="1341447" y="2508245"/>
                </a:lnTo>
                <a:lnTo>
                  <a:pt x="1341447" y="3393600"/>
                </a:lnTo>
                <a:lnTo>
                  <a:pt x="670723" y="3728962"/>
                </a:lnTo>
                <a:lnTo>
                  <a:pt x="0" y="3393600"/>
                </a:lnTo>
                <a:lnTo>
                  <a:pt x="0" y="2508245"/>
                </a:lnTo>
                <a:close/>
                <a:moveTo>
                  <a:pt x="1401633" y="0"/>
                </a:moveTo>
                <a:lnTo>
                  <a:pt x="2436467" y="517417"/>
                </a:lnTo>
                <a:lnTo>
                  <a:pt x="2436467" y="1883399"/>
                </a:lnTo>
                <a:lnTo>
                  <a:pt x="1401633" y="2400816"/>
                </a:lnTo>
                <a:lnTo>
                  <a:pt x="366798" y="1883399"/>
                </a:lnTo>
                <a:lnTo>
                  <a:pt x="366798" y="5174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81D976EE-2306-4D46-88A6-1A6B3CE78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4941" y="1533492"/>
            <a:ext cx="2803707" cy="3728962"/>
          </a:xfrm>
          <a:custGeom>
            <a:avLst/>
            <a:gdLst>
              <a:gd name="connsiteX0" fmla="*/ 2132983 w 2803707"/>
              <a:gd name="connsiteY0" fmla="*/ 2172883 h 3728962"/>
              <a:gd name="connsiteX1" fmla="*/ 2803707 w 2803707"/>
              <a:gd name="connsiteY1" fmla="*/ 2508245 h 3728962"/>
              <a:gd name="connsiteX2" fmla="*/ 2803707 w 2803707"/>
              <a:gd name="connsiteY2" fmla="*/ 3393600 h 3728962"/>
              <a:gd name="connsiteX3" fmla="*/ 2132983 w 2803707"/>
              <a:gd name="connsiteY3" fmla="*/ 3728962 h 3728962"/>
              <a:gd name="connsiteX4" fmla="*/ 1462260 w 2803707"/>
              <a:gd name="connsiteY4" fmla="*/ 3393600 h 3728962"/>
              <a:gd name="connsiteX5" fmla="*/ 1462260 w 2803707"/>
              <a:gd name="connsiteY5" fmla="*/ 2508245 h 3728962"/>
              <a:gd name="connsiteX6" fmla="*/ 670723 w 2803707"/>
              <a:gd name="connsiteY6" fmla="*/ 2172883 h 3728962"/>
              <a:gd name="connsiteX7" fmla="*/ 1341447 w 2803707"/>
              <a:gd name="connsiteY7" fmla="*/ 2508245 h 3728962"/>
              <a:gd name="connsiteX8" fmla="*/ 1341447 w 2803707"/>
              <a:gd name="connsiteY8" fmla="*/ 3393600 h 3728962"/>
              <a:gd name="connsiteX9" fmla="*/ 670723 w 2803707"/>
              <a:gd name="connsiteY9" fmla="*/ 3728962 h 3728962"/>
              <a:gd name="connsiteX10" fmla="*/ 0 w 2803707"/>
              <a:gd name="connsiteY10" fmla="*/ 3393600 h 3728962"/>
              <a:gd name="connsiteX11" fmla="*/ 0 w 2803707"/>
              <a:gd name="connsiteY11" fmla="*/ 2508245 h 3728962"/>
              <a:gd name="connsiteX12" fmla="*/ 1401633 w 2803707"/>
              <a:gd name="connsiteY12" fmla="*/ 0 h 3728962"/>
              <a:gd name="connsiteX13" fmla="*/ 2436467 w 2803707"/>
              <a:gd name="connsiteY13" fmla="*/ 517417 h 3728962"/>
              <a:gd name="connsiteX14" fmla="*/ 2436467 w 2803707"/>
              <a:gd name="connsiteY14" fmla="*/ 1883399 h 3728962"/>
              <a:gd name="connsiteX15" fmla="*/ 1401633 w 2803707"/>
              <a:gd name="connsiteY15" fmla="*/ 2400816 h 3728962"/>
              <a:gd name="connsiteX16" fmla="*/ 366798 w 2803707"/>
              <a:gd name="connsiteY16" fmla="*/ 1883399 h 3728962"/>
              <a:gd name="connsiteX17" fmla="*/ 366798 w 2803707"/>
              <a:gd name="connsiteY17" fmla="*/ 517417 h 37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3707" h="3728962">
                <a:moveTo>
                  <a:pt x="2132983" y="2172883"/>
                </a:moveTo>
                <a:lnTo>
                  <a:pt x="2803707" y="2508245"/>
                </a:lnTo>
                <a:lnTo>
                  <a:pt x="2803707" y="3393600"/>
                </a:lnTo>
                <a:lnTo>
                  <a:pt x="2132983" y="3728962"/>
                </a:lnTo>
                <a:lnTo>
                  <a:pt x="1462260" y="3393600"/>
                </a:lnTo>
                <a:lnTo>
                  <a:pt x="1462260" y="2508245"/>
                </a:lnTo>
                <a:close/>
                <a:moveTo>
                  <a:pt x="670723" y="2172883"/>
                </a:moveTo>
                <a:lnTo>
                  <a:pt x="1341447" y="2508245"/>
                </a:lnTo>
                <a:lnTo>
                  <a:pt x="1341447" y="3393600"/>
                </a:lnTo>
                <a:lnTo>
                  <a:pt x="670723" y="3728962"/>
                </a:lnTo>
                <a:lnTo>
                  <a:pt x="0" y="3393600"/>
                </a:lnTo>
                <a:lnTo>
                  <a:pt x="0" y="2508245"/>
                </a:lnTo>
                <a:close/>
                <a:moveTo>
                  <a:pt x="1401633" y="0"/>
                </a:moveTo>
                <a:lnTo>
                  <a:pt x="2436467" y="517417"/>
                </a:lnTo>
                <a:lnTo>
                  <a:pt x="2436467" y="1883399"/>
                </a:lnTo>
                <a:lnTo>
                  <a:pt x="1401633" y="2400816"/>
                </a:lnTo>
                <a:lnTo>
                  <a:pt x="366798" y="1883399"/>
                </a:lnTo>
                <a:lnTo>
                  <a:pt x="366798" y="5174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96681940-ACBA-4284-A9F8-F5652AC153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9276" y="1533490"/>
            <a:ext cx="2803707" cy="3728962"/>
          </a:xfrm>
          <a:custGeom>
            <a:avLst/>
            <a:gdLst>
              <a:gd name="connsiteX0" fmla="*/ 2132983 w 2803707"/>
              <a:gd name="connsiteY0" fmla="*/ 2172883 h 3728962"/>
              <a:gd name="connsiteX1" fmla="*/ 2803707 w 2803707"/>
              <a:gd name="connsiteY1" fmla="*/ 2508245 h 3728962"/>
              <a:gd name="connsiteX2" fmla="*/ 2803707 w 2803707"/>
              <a:gd name="connsiteY2" fmla="*/ 3393600 h 3728962"/>
              <a:gd name="connsiteX3" fmla="*/ 2132983 w 2803707"/>
              <a:gd name="connsiteY3" fmla="*/ 3728962 h 3728962"/>
              <a:gd name="connsiteX4" fmla="*/ 1462260 w 2803707"/>
              <a:gd name="connsiteY4" fmla="*/ 3393600 h 3728962"/>
              <a:gd name="connsiteX5" fmla="*/ 1462260 w 2803707"/>
              <a:gd name="connsiteY5" fmla="*/ 2508245 h 3728962"/>
              <a:gd name="connsiteX6" fmla="*/ 670723 w 2803707"/>
              <a:gd name="connsiteY6" fmla="*/ 2172883 h 3728962"/>
              <a:gd name="connsiteX7" fmla="*/ 1341447 w 2803707"/>
              <a:gd name="connsiteY7" fmla="*/ 2508245 h 3728962"/>
              <a:gd name="connsiteX8" fmla="*/ 1341447 w 2803707"/>
              <a:gd name="connsiteY8" fmla="*/ 3393600 h 3728962"/>
              <a:gd name="connsiteX9" fmla="*/ 670723 w 2803707"/>
              <a:gd name="connsiteY9" fmla="*/ 3728962 h 3728962"/>
              <a:gd name="connsiteX10" fmla="*/ 0 w 2803707"/>
              <a:gd name="connsiteY10" fmla="*/ 3393600 h 3728962"/>
              <a:gd name="connsiteX11" fmla="*/ 0 w 2803707"/>
              <a:gd name="connsiteY11" fmla="*/ 2508245 h 3728962"/>
              <a:gd name="connsiteX12" fmla="*/ 1401632 w 2803707"/>
              <a:gd name="connsiteY12" fmla="*/ 0 h 3728962"/>
              <a:gd name="connsiteX13" fmla="*/ 2436466 w 2803707"/>
              <a:gd name="connsiteY13" fmla="*/ 517417 h 3728962"/>
              <a:gd name="connsiteX14" fmla="*/ 2436466 w 2803707"/>
              <a:gd name="connsiteY14" fmla="*/ 1883399 h 3728962"/>
              <a:gd name="connsiteX15" fmla="*/ 1401632 w 2803707"/>
              <a:gd name="connsiteY15" fmla="*/ 2400816 h 3728962"/>
              <a:gd name="connsiteX16" fmla="*/ 366798 w 2803707"/>
              <a:gd name="connsiteY16" fmla="*/ 1883399 h 3728962"/>
              <a:gd name="connsiteX17" fmla="*/ 366798 w 2803707"/>
              <a:gd name="connsiteY17" fmla="*/ 517417 h 37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3707" h="3728962">
                <a:moveTo>
                  <a:pt x="2132983" y="2172883"/>
                </a:moveTo>
                <a:lnTo>
                  <a:pt x="2803707" y="2508245"/>
                </a:lnTo>
                <a:lnTo>
                  <a:pt x="2803707" y="3393600"/>
                </a:lnTo>
                <a:lnTo>
                  <a:pt x="2132983" y="3728962"/>
                </a:lnTo>
                <a:lnTo>
                  <a:pt x="1462260" y="3393600"/>
                </a:lnTo>
                <a:lnTo>
                  <a:pt x="1462260" y="2508245"/>
                </a:lnTo>
                <a:close/>
                <a:moveTo>
                  <a:pt x="670723" y="2172883"/>
                </a:moveTo>
                <a:lnTo>
                  <a:pt x="1341447" y="2508245"/>
                </a:lnTo>
                <a:lnTo>
                  <a:pt x="1341447" y="3393600"/>
                </a:lnTo>
                <a:lnTo>
                  <a:pt x="670723" y="3728962"/>
                </a:lnTo>
                <a:lnTo>
                  <a:pt x="0" y="3393600"/>
                </a:lnTo>
                <a:lnTo>
                  <a:pt x="0" y="2508245"/>
                </a:lnTo>
                <a:close/>
                <a:moveTo>
                  <a:pt x="1401632" y="0"/>
                </a:moveTo>
                <a:lnTo>
                  <a:pt x="2436466" y="517417"/>
                </a:lnTo>
                <a:lnTo>
                  <a:pt x="2436466" y="1883399"/>
                </a:lnTo>
                <a:lnTo>
                  <a:pt x="1401632" y="2400816"/>
                </a:lnTo>
                <a:lnTo>
                  <a:pt x="366798" y="1883399"/>
                </a:lnTo>
                <a:lnTo>
                  <a:pt x="366798" y="5174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37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909416" y="260097"/>
            <a:ext cx="4133324" cy="6082314"/>
          </a:xfrm>
          <a:custGeom>
            <a:avLst/>
            <a:gdLst>
              <a:gd name="connsiteX0" fmla="*/ 2804680 w 4133324"/>
              <a:gd name="connsiteY0" fmla="*/ 4679878 h 6082314"/>
              <a:gd name="connsiteX1" fmla="*/ 3409178 w 4133324"/>
              <a:gd name="connsiteY1" fmla="*/ 4982127 h 6082314"/>
              <a:gd name="connsiteX2" fmla="*/ 3409178 w 4133324"/>
              <a:gd name="connsiteY2" fmla="*/ 5780065 h 6082314"/>
              <a:gd name="connsiteX3" fmla="*/ 2804680 w 4133324"/>
              <a:gd name="connsiteY3" fmla="*/ 6082314 h 6082314"/>
              <a:gd name="connsiteX4" fmla="*/ 2200182 w 4133324"/>
              <a:gd name="connsiteY4" fmla="*/ 5780065 h 6082314"/>
              <a:gd name="connsiteX5" fmla="*/ 2200182 w 4133324"/>
              <a:gd name="connsiteY5" fmla="*/ 4982127 h 6082314"/>
              <a:gd name="connsiteX6" fmla="*/ 2066662 w 4133324"/>
              <a:gd name="connsiteY6" fmla="*/ 0 h 6082314"/>
              <a:gd name="connsiteX7" fmla="*/ 4133324 w 4133324"/>
              <a:gd name="connsiteY7" fmla="*/ 1033331 h 6082314"/>
              <a:gd name="connsiteX8" fmla="*/ 4133324 w 4133324"/>
              <a:gd name="connsiteY8" fmla="*/ 3761325 h 6082314"/>
              <a:gd name="connsiteX9" fmla="*/ 2066662 w 4133324"/>
              <a:gd name="connsiteY9" fmla="*/ 4794656 h 6082314"/>
              <a:gd name="connsiteX10" fmla="*/ 0 w 4133324"/>
              <a:gd name="connsiteY10" fmla="*/ 3761325 h 6082314"/>
              <a:gd name="connsiteX11" fmla="*/ 0 w 4133324"/>
              <a:gd name="connsiteY11" fmla="*/ 1033331 h 608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3324" h="6082314">
                <a:moveTo>
                  <a:pt x="2804680" y="4679878"/>
                </a:moveTo>
                <a:lnTo>
                  <a:pt x="3409178" y="4982127"/>
                </a:lnTo>
                <a:lnTo>
                  <a:pt x="3409178" y="5780065"/>
                </a:lnTo>
                <a:lnTo>
                  <a:pt x="2804680" y="6082314"/>
                </a:lnTo>
                <a:lnTo>
                  <a:pt x="2200182" y="5780065"/>
                </a:lnTo>
                <a:lnTo>
                  <a:pt x="2200182" y="4982127"/>
                </a:lnTo>
                <a:close/>
                <a:moveTo>
                  <a:pt x="2066662" y="0"/>
                </a:moveTo>
                <a:lnTo>
                  <a:pt x="4133324" y="1033331"/>
                </a:lnTo>
                <a:lnTo>
                  <a:pt x="4133324" y="3761325"/>
                </a:lnTo>
                <a:lnTo>
                  <a:pt x="2066662" y="4794656"/>
                </a:lnTo>
                <a:lnTo>
                  <a:pt x="0" y="3761325"/>
                </a:lnTo>
                <a:lnTo>
                  <a:pt x="0" y="10333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9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86A27681-DC4A-4F4F-A1BC-39EC857662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767" y="657225"/>
            <a:ext cx="3998145" cy="6401090"/>
          </a:xfrm>
          <a:custGeom>
            <a:avLst/>
            <a:gdLst>
              <a:gd name="connsiteX0" fmla="*/ 3013614 w 3998145"/>
              <a:gd name="connsiteY0" fmla="*/ 4297386 h 6401090"/>
              <a:gd name="connsiteX1" fmla="*/ 3920383 w 3998145"/>
              <a:gd name="connsiteY1" fmla="*/ 4750770 h 6401090"/>
              <a:gd name="connsiteX2" fmla="*/ 3920383 w 3998145"/>
              <a:gd name="connsiteY2" fmla="*/ 5947706 h 6401090"/>
              <a:gd name="connsiteX3" fmla="*/ 3013614 w 3998145"/>
              <a:gd name="connsiteY3" fmla="*/ 6401090 h 6401090"/>
              <a:gd name="connsiteX4" fmla="*/ 2106846 w 3998145"/>
              <a:gd name="connsiteY4" fmla="*/ 5947706 h 6401090"/>
              <a:gd name="connsiteX5" fmla="*/ 2106846 w 3998145"/>
              <a:gd name="connsiteY5" fmla="*/ 4750770 h 6401090"/>
              <a:gd name="connsiteX6" fmla="*/ 1071392 w 3998145"/>
              <a:gd name="connsiteY6" fmla="*/ 4297386 h 6401090"/>
              <a:gd name="connsiteX7" fmla="*/ 1978162 w 3998145"/>
              <a:gd name="connsiteY7" fmla="*/ 4750770 h 6401090"/>
              <a:gd name="connsiteX8" fmla="*/ 1978162 w 3998145"/>
              <a:gd name="connsiteY8" fmla="*/ 5947706 h 6401090"/>
              <a:gd name="connsiteX9" fmla="*/ 1071392 w 3998145"/>
              <a:gd name="connsiteY9" fmla="*/ 6401090 h 6401090"/>
              <a:gd name="connsiteX10" fmla="*/ 164625 w 3998145"/>
              <a:gd name="connsiteY10" fmla="*/ 5947706 h 6401090"/>
              <a:gd name="connsiteX11" fmla="*/ 164625 w 3998145"/>
              <a:gd name="connsiteY11" fmla="*/ 4750770 h 6401090"/>
              <a:gd name="connsiteX12" fmla="*/ 1999072 w 3998145"/>
              <a:gd name="connsiteY12" fmla="*/ 0 h 6401090"/>
              <a:gd name="connsiteX13" fmla="*/ 3998145 w 3998145"/>
              <a:gd name="connsiteY13" fmla="*/ 999537 h 6401090"/>
              <a:gd name="connsiteX14" fmla="*/ 3998145 w 3998145"/>
              <a:gd name="connsiteY14" fmla="*/ 3638316 h 6401090"/>
              <a:gd name="connsiteX15" fmla="*/ 1999072 w 3998145"/>
              <a:gd name="connsiteY15" fmla="*/ 4637853 h 6401090"/>
              <a:gd name="connsiteX16" fmla="*/ 0 w 3998145"/>
              <a:gd name="connsiteY16" fmla="*/ 3638316 h 6401090"/>
              <a:gd name="connsiteX17" fmla="*/ 0 w 3998145"/>
              <a:gd name="connsiteY17" fmla="*/ 999537 h 64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8145" h="6401090">
                <a:moveTo>
                  <a:pt x="3013614" y="4297386"/>
                </a:moveTo>
                <a:lnTo>
                  <a:pt x="3920383" y="4750770"/>
                </a:lnTo>
                <a:lnTo>
                  <a:pt x="3920383" y="5947706"/>
                </a:lnTo>
                <a:lnTo>
                  <a:pt x="3013614" y="6401090"/>
                </a:lnTo>
                <a:lnTo>
                  <a:pt x="2106846" y="5947706"/>
                </a:lnTo>
                <a:lnTo>
                  <a:pt x="2106846" y="4750770"/>
                </a:lnTo>
                <a:close/>
                <a:moveTo>
                  <a:pt x="1071392" y="4297386"/>
                </a:moveTo>
                <a:lnTo>
                  <a:pt x="1978162" y="4750770"/>
                </a:lnTo>
                <a:lnTo>
                  <a:pt x="1978162" y="5947706"/>
                </a:lnTo>
                <a:lnTo>
                  <a:pt x="1071392" y="6401090"/>
                </a:lnTo>
                <a:lnTo>
                  <a:pt x="164625" y="5947706"/>
                </a:lnTo>
                <a:lnTo>
                  <a:pt x="164625" y="4750770"/>
                </a:lnTo>
                <a:close/>
                <a:moveTo>
                  <a:pt x="1999072" y="0"/>
                </a:moveTo>
                <a:lnTo>
                  <a:pt x="3998145" y="999537"/>
                </a:lnTo>
                <a:lnTo>
                  <a:pt x="3998145" y="3638316"/>
                </a:lnTo>
                <a:lnTo>
                  <a:pt x="1999072" y="4637853"/>
                </a:lnTo>
                <a:lnTo>
                  <a:pt x="0" y="3638316"/>
                </a:lnTo>
                <a:lnTo>
                  <a:pt x="0" y="999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495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43550" y="2732016"/>
            <a:ext cx="5638800" cy="4861032"/>
          </a:xfrm>
          <a:custGeom>
            <a:avLst/>
            <a:gdLst>
              <a:gd name="connsiteX0" fmla="*/ 1215259 w 5638800"/>
              <a:gd name="connsiteY0" fmla="*/ 0 h 4861032"/>
              <a:gd name="connsiteX1" fmla="*/ 4423542 w 5638800"/>
              <a:gd name="connsiteY1" fmla="*/ 0 h 4861032"/>
              <a:gd name="connsiteX2" fmla="*/ 5638800 w 5638800"/>
              <a:gd name="connsiteY2" fmla="*/ 2430516 h 4861032"/>
              <a:gd name="connsiteX3" fmla="*/ 4423542 w 5638800"/>
              <a:gd name="connsiteY3" fmla="*/ 4861032 h 4861032"/>
              <a:gd name="connsiteX4" fmla="*/ 1215259 w 5638800"/>
              <a:gd name="connsiteY4" fmla="*/ 4861032 h 4861032"/>
              <a:gd name="connsiteX5" fmla="*/ 0 w 5638800"/>
              <a:gd name="connsiteY5" fmla="*/ 2430516 h 486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8800" h="4861032">
                <a:moveTo>
                  <a:pt x="1215259" y="0"/>
                </a:moveTo>
                <a:lnTo>
                  <a:pt x="4423542" y="0"/>
                </a:lnTo>
                <a:lnTo>
                  <a:pt x="5638800" y="2430516"/>
                </a:lnTo>
                <a:lnTo>
                  <a:pt x="4423542" y="4861032"/>
                </a:lnTo>
                <a:lnTo>
                  <a:pt x="1215259" y="4861032"/>
                </a:lnTo>
                <a:lnTo>
                  <a:pt x="0" y="2430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245009" y="-545245"/>
            <a:ext cx="3483010" cy="3002593"/>
          </a:xfrm>
          <a:custGeom>
            <a:avLst/>
            <a:gdLst>
              <a:gd name="connsiteX0" fmla="*/ 750649 w 3483010"/>
              <a:gd name="connsiteY0" fmla="*/ 0 h 3002593"/>
              <a:gd name="connsiteX1" fmla="*/ 2732361 w 3483010"/>
              <a:gd name="connsiteY1" fmla="*/ 0 h 3002593"/>
              <a:gd name="connsiteX2" fmla="*/ 3483010 w 3483010"/>
              <a:gd name="connsiteY2" fmla="*/ 1501297 h 3002593"/>
              <a:gd name="connsiteX3" fmla="*/ 2732361 w 3483010"/>
              <a:gd name="connsiteY3" fmla="*/ 3002593 h 3002593"/>
              <a:gd name="connsiteX4" fmla="*/ 750649 w 3483010"/>
              <a:gd name="connsiteY4" fmla="*/ 3002593 h 3002593"/>
              <a:gd name="connsiteX5" fmla="*/ 0 w 3483010"/>
              <a:gd name="connsiteY5" fmla="*/ 1501297 h 300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3010" h="3002593">
                <a:moveTo>
                  <a:pt x="750649" y="0"/>
                </a:moveTo>
                <a:lnTo>
                  <a:pt x="2732361" y="0"/>
                </a:lnTo>
                <a:lnTo>
                  <a:pt x="3483010" y="1501297"/>
                </a:lnTo>
                <a:lnTo>
                  <a:pt x="2732361" y="3002593"/>
                </a:lnTo>
                <a:lnTo>
                  <a:pt x="750649" y="3002593"/>
                </a:lnTo>
                <a:lnTo>
                  <a:pt x="0" y="1501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10177903" y="1093386"/>
            <a:ext cx="3483010" cy="3002593"/>
          </a:xfrm>
          <a:custGeom>
            <a:avLst/>
            <a:gdLst>
              <a:gd name="connsiteX0" fmla="*/ 750649 w 3483010"/>
              <a:gd name="connsiteY0" fmla="*/ 0 h 3002593"/>
              <a:gd name="connsiteX1" fmla="*/ 2732361 w 3483010"/>
              <a:gd name="connsiteY1" fmla="*/ 0 h 3002593"/>
              <a:gd name="connsiteX2" fmla="*/ 3483010 w 3483010"/>
              <a:gd name="connsiteY2" fmla="*/ 1501297 h 3002593"/>
              <a:gd name="connsiteX3" fmla="*/ 2732361 w 3483010"/>
              <a:gd name="connsiteY3" fmla="*/ 3002593 h 3002593"/>
              <a:gd name="connsiteX4" fmla="*/ 750649 w 3483010"/>
              <a:gd name="connsiteY4" fmla="*/ 3002593 h 3002593"/>
              <a:gd name="connsiteX5" fmla="*/ 0 w 3483010"/>
              <a:gd name="connsiteY5" fmla="*/ 1501297 h 300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3010" h="3002593">
                <a:moveTo>
                  <a:pt x="750649" y="0"/>
                </a:moveTo>
                <a:lnTo>
                  <a:pt x="2732361" y="0"/>
                </a:lnTo>
                <a:lnTo>
                  <a:pt x="3483010" y="1501297"/>
                </a:lnTo>
                <a:lnTo>
                  <a:pt x="2732361" y="3002593"/>
                </a:lnTo>
                <a:lnTo>
                  <a:pt x="750649" y="3002593"/>
                </a:lnTo>
                <a:lnTo>
                  <a:pt x="0" y="1501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51"/>
          <p:cNvSpPr>
            <a:spLocks noGrp="1"/>
          </p:cNvSpPr>
          <p:nvPr>
            <p:ph type="pic" sz="quarter" idx="10"/>
          </p:nvPr>
        </p:nvSpPr>
        <p:spPr>
          <a:xfrm>
            <a:off x="-209549" y="688997"/>
            <a:ext cx="4294683" cy="6702404"/>
          </a:xfrm>
          <a:custGeom>
            <a:avLst/>
            <a:gdLst>
              <a:gd name="connsiteX0" fmla="*/ 2593299 w 4294683"/>
              <a:gd name="connsiteY0" fmla="*/ 4824436 h 6702404"/>
              <a:gd name="connsiteX1" fmla="*/ 3402768 w 4294683"/>
              <a:gd name="connsiteY1" fmla="*/ 5229171 h 6702404"/>
              <a:gd name="connsiteX2" fmla="*/ 3402768 w 4294683"/>
              <a:gd name="connsiteY2" fmla="*/ 6297670 h 6702404"/>
              <a:gd name="connsiteX3" fmla="*/ 2593299 w 4294683"/>
              <a:gd name="connsiteY3" fmla="*/ 6702404 h 6702404"/>
              <a:gd name="connsiteX4" fmla="*/ 1783830 w 4294683"/>
              <a:gd name="connsiteY4" fmla="*/ 6297670 h 6702404"/>
              <a:gd name="connsiteX5" fmla="*/ 1783830 w 4294683"/>
              <a:gd name="connsiteY5" fmla="*/ 5229171 h 6702404"/>
              <a:gd name="connsiteX6" fmla="*/ 809469 w 4294683"/>
              <a:gd name="connsiteY6" fmla="*/ 4824436 h 6702404"/>
              <a:gd name="connsiteX7" fmla="*/ 1618938 w 4294683"/>
              <a:gd name="connsiteY7" fmla="*/ 5229171 h 6702404"/>
              <a:gd name="connsiteX8" fmla="*/ 1618938 w 4294683"/>
              <a:gd name="connsiteY8" fmla="*/ 6297670 h 6702404"/>
              <a:gd name="connsiteX9" fmla="*/ 809469 w 4294683"/>
              <a:gd name="connsiteY9" fmla="*/ 6702404 h 6702404"/>
              <a:gd name="connsiteX10" fmla="*/ 0 w 4294683"/>
              <a:gd name="connsiteY10" fmla="*/ 6297670 h 6702404"/>
              <a:gd name="connsiteX11" fmla="*/ 0 w 4294683"/>
              <a:gd name="connsiteY11" fmla="*/ 5229171 h 6702404"/>
              <a:gd name="connsiteX12" fmla="*/ 1701384 w 4294683"/>
              <a:gd name="connsiteY12" fmla="*/ 3216292 h 6702404"/>
              <a:gd name="connsiteX13" fmla="*/ 2510853 w 4294683"/>
              <a:gd name="connsiteY13" fmla="*/ 3621026 h 6702404"/>
              <a:gd name="connsiteX14" fmla="*/ 2510853 w 4294683"/>
              <a:gd name="connsiteY14" fmla="*/ 4689525 h 6702404"/>
              <a:gd name="connsiteX15" fmla="*/ 1701384 w 4294683"/>
              <a:gd name="connsiteY15" fmla="*/ 5094259 h 6702404"/>
              <a:gd name="connsiteX16" fmla="*/ 891915 w 4294683"/>
              <a:gd name="connsiteY16" fmla="*/ 4689525 h 6702404"/>
              <a:gd name="connsiteX17" fmla="*/ 891915 w 4294683"/>
              <a:gd name="connsiteY17" fmla="*/ 3621026 h 6702404"/>
              <a:gd name="connsiteX18" fmla="*/ 3485214 w 4294683"/>
              <a:gd name="connsiteY18" fmla="*/ 3216291 h 6702404"/>
              <a:gd name="connsiteX19" fmla="*/ 4294683 w 4294683"/>
              <a:gd name="connsiteY19" fmla="*/ 3621026 h 6702404"/>
              <a:gd name="connsiteX20" fmla="*/ 4294683 w 4294683"/>
              <a:gd name="connsiteY20" fmla="*/ 4689525 h 6702404"/>
              <a:gd name="connsiteX21" fmla="*/ 3485214 w 4294683"/>
              <a:gd name="connsiteY21" fmla="*/ 5094259 h 6702404"/>
              <a:gd name="connsiteX22" fmla="*/ 2675745 w 4294683"/>
              <a:gd name="connsiteY22" fmla="*/ 4689525 h 6702404"/>
              <a:gd name="connsiteX23" fmla="*/ 2675745 w 4294683"/>
              <a:gd name="connsiteY23" fmla="*/ 3621026 h 6702404"/>
              <a:gd name="connsiteX24" fmla="*/ 2593299 w 4294683"/>
              <a:gd name="connsiteY24" fmla="*/ 1608145 h 6702404"/>
              <a:gd name="connsiteX25" fmla="*/ 3402768 w 4294683"/>
              <a:gd name="connsiteY25" fmla="*/ 2012880 h 6702404"/>
              <a:gd name="connsiteX26" fmla="*/ 3402768 w 4294683"/>
              <a:gd name="connsiteY26" fmla="*/ 3081379 h 6702404"/>
              <a:gd name="connsiteX27" fmla="*/ 2593299 w 4294683"/>
              <a:gd name="connsiteY27" fmla="*/ 3486113 h 6702404"/>
              <a:gd name="connsiteX28" fmla="*/ 1783830 w 4294683"/>
              <a:gd name="connsiteY28" fmla="*/ 3081379 h 6702404"/>
              <a:gd name="connsiteX29" fmla="*/ 1783830 w 4294683"/>
              <a:gd name="connsiteY29" fmla="*/ 2012880 h 6702404"/>
              <a:gd name="connsiteX30" fmla="*/ 1701384 w 4294683"/>
              <a:gd name="connsiteY30" fmla="*/ 0 h 6702404"/>
              <a:gd name="connsiteX31" fmla="*/ 2510853 w 4294683"/>
              <a:gd name="connsiteY31" fmla="*/ 404735 h 6702404"/>
              <a:gd name="connsiteX32" fmla="*/ 2510853 w 4294683"/>
              <a:gd name="connsiteY32" fmla="*/ 1473235 h 6702404"/>
              <a:gd name="connsiteX33" fmla="*/ 1701384 w 4294683"/>
              <a:gd name="connsiteY33" fmla="*/ 1877969 h 6702404"/>
              <a:gd name="connsiteX34" fmla="*/ 891915 w 4294683"/>
              <a:gd name="connsiteY34" fmla="*/ 1473235 h 6702404"/>
              <a:gd name="connsiteX35" fmla="*/ 891915 w 4294683"/>
              <a:gd name="connsiteY35" fmla="*/ 404735 h 670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94683" h="6702404">
                <a:moveTo>
                  <a:pt x="2593299" y="4824436"/>
                </a:moveTo>
                <a:lnTo>
                  <a:pt x="3402768" y="5229171"/>
                </a:lnTo>
                <a:lnTo>
                  <a:pt x="3402768" y="6297670"/>
                </a:lnTo>
                <a:lnTo>
                  <a:pt x="2593299" y="6702404"/>
                </a:lnTo>
                <a:lnTo>
                  <a:pt x="1783830" y="6297670"/>
                </a:lnTo>
                <a:lnTo>
                  <a:pt x="1783830" y="5229171"/>
                </a:lnTo>
                <a:close/>
                <a:moveTo>
                  <a:pt x="809469" y="4824436"/>
                </a:moveTo>
                <a:lnTo>
                  <a:pt x="1618938" y="5229171"/>
                </a:lnTo>
                <a:lnTo>
                  <a:pt x="1618938" y="6297670"/>
                </a:lnTo>
                <a:lnTo>
                  <a:pt x="809469" y="6702404"/>
                </a:lnTo>
                <a:lnTo>
                  <a:pt x="0" y="6297670"/>
                </a:lnTo>
                <a:lnTo>
                  <a:pt x="0" y="5229171"/>
                </a:lnTo>
                <a:close/>
                <a:moveTo>
                  <a:pt x="1701384" y="3216292"/>
                </a:moveTo>
                <a:lnTo>
                  <a:pt x="2510853" y="3621026"/>
                </a:lnTo>
                <a:lnTo>
                  <a:pt x="2510853" y="4689525"/>
                </a:lnTo>
                <a:lnTo>
                  <a:pt x="1701384" y="5094259"/>
                </a:lnTo>
                <a:lnTo>
                  <a:pt x="891915" y="4689525"/>
                </a:lnTo>
                <a:lnTo>
                  <a:pt x="891915" y="3621026"/>
                </a:lnTo>
                <a:close/>
                <a:moveTo>
                  <a:pt x="3485214" y="3216291"/>
                </a:moveTo>
                <a:lnTo>
                  <a:pt x="4294683" y="3621026"/>
                </a:lnTo>
                <a:lnTo>
                  <a:pt x="4294683" y="4689525"/>
                </a:lnTo>
                <a:lnTo>
                  <a:pt x="3485214" y="5094259"/>
                </a:lnTo>
                <a:lnTo>
                  <a:pt x="2675745" y="4689525"/>
                </a:lnTo>
                <a:lnTo>
                  <a:pt x="2675745" y="3621026"/>
                </a:lnTo>
                <a:close/>
                <a:moveTo>
                  <a:pt x="2593299" y="1608145"/>
                </a:moveTo>
                <a:lnTo>
                  <a:pt x="3402768" y="2012880"/>
                </a:lnTo>
                <a:lnTo>
                  <a:pt x="3402768" y="3081379"/>
                </a:lnTo>
                <a:lnTo>
                  <a:pt x="2593299" y="3486113"/>
                </a:lnTo>
                <a:lnTo>
                  <a:pt x="1783830" y="3081379"/>
                </a:lnTo>
                <a:lnTo>
                  <a:pt x="1783830" y="2012880"/>
                </a:lnTo>
                <a:close/>
                <a:moveTo>
                  <a:pt x="1701384" y="0"/>
                </a:moveTo>
                <a:lnTo>
                  <a:pt x="2510853" y="404735"/>
                </a:lnTo>
                <a:lnTo>
                  <a:pt x="2510853" y="1473235"/>
                </a:lnTo>
                <a:lnTo>
                  <a:pt x="1701384" y="1877969"/>
                </a:lnTo>
                <a:lnTo>
                  <a:pt x="891915" y="1473235"/>
                </a:lnTo>
                <a:lnTo>
                  <a:pt x="891915" y="404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884420" y="-133199"/>
            <a:ext cx="4036870" cy="3480058"/>
          </a:xfrm>
          <a:custGeom>
            <a:avLst/>
            <a:gdLst>
              <a:gd name="connsiteX0" fmla="*/ 870015 w 4036870"/>
              <a:gd name="connsiteY0" fmla="*/ 0 h 3480058"/>
              <a:gd name="connsiteX1" fmla="*/ 3166855 w 4036870"/>
              <a:gd name="connsiteY1" fmla="*/ 0 h 3480058"/>
              <a:gd name="connsiteX2" fmla="*/ 4036870 w 4036870"/>
              <a:gd name="connsiteY2" fmla="*/ 1740029 h 3480058"/>
              <a:gd name="connsiteX3" fmla="*/ 3166855 w 4036870"/>
              <a:gd name="connsiteY3" fmla="*/ 3480058 h 3480058"/>
              <a:gd name="connsiteX4" fmla="*/ 870015 w 4036870"/>
              <a:gd name="connsiteY4" fmla="*/ 3480058 h 3480058"/>
              <a:gd name="connsiteX5" fmla="*/ 0 w 4036870"/>
              <a:gd name="connsiteY5" fmla="*/ 1740029 h 348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6870" h="3480058">
                <a:moveTo>
                  <a:pt x="870015" y="0"/>
                </a:moveTo>
                <a:lnTo>
                  <a:pt x="3166855" y="0"/>
                </a:lnTo>
                <a:lnTo>
                  <a:pt x="4036870" y="1740029"/>
                </a:lnTo>
                <a:lnTo>
                  <a:pt x="3166855" y="3480058"/>
                </a:lnTo>
                <a:lnTo>
                  <a:pt x="870015" y="3480058"/>
                </a:lnTo>
                <a:lnTo>
                  <a:pt x="0" y="1740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2430462" y="2119837"/>
            <a:ext cx="3023958" cy="2606858"/>
          </a:xfrm>
          <a:custGeom>
            <a:avLst/>
            <a:gdLst>
              <a:gd name="connsiteX0" fmla="*/ 651715 w 3023958"/>
              <a:gd name="connsiteY0" fmla="*/ 0 h 2606858"/>
              <a:gd name="connsiteX1" fmla="*/ 2372243 w 3023958"/>
              <a:gd name="connsiteY1" fmla="*/ 0 h 2606858"/>
              <a:gd name="connsiteX2" fmla="*/ 3023958 w 3023958"/>
              <a:gd name="connsiteY2" fmla="*/ 1303429 h 2606858"/>
              <a:gd name="connsiteX3" fmla="*/ 2372243 w 3023958"/>
              <a:gd name="connsiteY3" fmla="*/ 2606858 h 2606858"/>
              <a:gd name="connsiteX4" fmla="*/ 651715 w 3023958"/>
              <a:gd name="connsiteY4" fmla="*/ 2606858 h 2606858"/>
              <a:gd name="connsiteX5" fmla="*/ 0 w 3023958"/>
              <a:gd name="connsiteY5" fmla="*/ 1303429 h 260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3958" h="2606858">
                <a:moveTo>
                  <a:pt x="651715" y="0"/>
                </a:moveTo>
                <a:lnTo>
                  <a:pt x="2372243" y="0"/>
                </a:lnTo>
                <a:lnTo>
                  <a:pt x="3023958" y="1303429"/>
                </a:lnTo>
                <a:lnTo>
                  <a:pt x="2372243" y="2606858"/>
                </a:lnTo>
                <a:lnTo>
                  <a:pt x="651715" y="2606858"/>
                </a:lnTo>
                <a:lnTo>
                  <a:pt x="0" y="1303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-884419" y="3499672"/>
            <a:ext cx="4036870" cy="3480058"/>
          </a:xfrm>
          <a:custGeom>
            <a:avLst/>
            <a:gdLst>
              <a:gd name="connsiteX0" fmla="*/ 870015 w 4036870"/>
              <a:gd name="connsiteY0" fmla="*/ 0 h 3480058"/>
              <a:gd name="connsiteX1" fmla="*/ 3166855 w 4036870"/>
              <a:gd name="connsiteY1" fmla="*/ 0 h 3480058"/>
              <a:gd name="connsiteX2" fmla="*/ 4036870 w 4036870"/>
              <a:gd name="connsiteY2" fmla="*/ 1740029 h 3480058"/>
              <a:gd name="connsiteX3" fmla="*/ 3166855 w 4036870"/>
              <a:gd name="connsiteY3" fmla="*/ 3480058 h 3480058"/>
              <a:gd name="connsiteX4" fmla="*/ 870015 w 4036870"/>
              <a:gd name="connsiteY4" fmla="*/ 3480058 h 3480058"/>
              <a:gd name="connsiteX5" fmla="*/ 0 w 4036870"/>
              <a:gd name="connsiteY5" fmla="*/ 1740029 h 348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6870" h="3480058">
                <a:moveTo>
                  <a:pt x="870015" y="0"/>
                </a:moveTo>
                <a:lnTo>
                  <a:pt x="3166855" y="0"/>
                </a:lnTo>
                <a:lnTo>
                  <a:pt x="4036870" y="1740029"/>
                </a:lnTo>
                <a:lnTo>
                  <a:pt x="3166855" y="3480058"/>
                </a:lnTo>
                <a:lnTo>
                  <a:pt x="870015" y="3480058"/>
                </a:lnTo>
                <a:lnTo>
                  <a:pt x="0" y="1740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081639" y="856343"/>
            <a:ext cx="2609721" cy="5420632"/>
          </a:xfrm>
          <a:custGeom>
            <a:avLst/>
            <a:gdLst>
              <a:gd name="connsiteX0" fmla="*/ 434962 w 2609721"/>
              <a:gd name="connsiteY0" fmla="*/ 0 h 5420632"/>
              <a:gd name="connsiteX1" fmla="*/ 2174759 w 2609721"/>
              <a:gd name="connsiteY1" fmla="*/ 0 h 5420632"/>
              <a:gd name="connsiteX2" fmla="*/ 2609721 w 2609721"/>
              <a:gd name="connsiteY2" fmla="*/ 434962 h 5420632"/>
              <a:gd name="connsiteX3" fmla="*/ 2609721 w 2609721"/>
              <a:gd name="connsiteY3" fmla="*/ 4985670 h 5420632"/>
              <a:gd name="connsiteX4" fmla="*/ 2174759 w 2609721"/>
              <a:gd name="connsiteY4" fmla="*/ 5420632 h 5420632"/>
              <a:gd name="connsiteX5" fmla="*/ 434962 w 2609721"/>
              <a:gd name="connsiteY5" fmla="*/ 5420632 h 5420632"/>
              <a:gd name="connsiteX6" fmla="*/ 0 w 2609721"/>
              <a:gd name="connsiteY6" fmla="*/ 4985670 h 5420632"/>
              <a:gd name="connsiteX7" fmla="*/ 0 w 2609721"/>
              <a:gd name="connsiteY7" fmla="*/ 434962 h 5420632"/>
              <a:gd name="connsiteX8" fmla="*/ 434962 w 2609721"/>
              <a:gd name="connsiteY8" fmla="*/ 0 h 542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9721" h="5420632">
                <a:moveTo>
                  <a:pt x="434962" y="0"/>
                </a:moveTo>
                <a:lnTo>
                  <a:pt x="2174759" y="0"/>
                </a:lnTo>
                <a:cubicBezTo>
                  <a:pt x="2414982" y="0"/>
                  <a:pt x="2609721" y="194739"/>
                  <a:pt x="2609721" y="434962"/>
                </a:cubicBezTo>
                <a:lnTo>
                  <a:pt x="2609721" y="4985670"/>
                </a:lnTo>
                <a:cubicBezTo>
                  <a:pt x="2609721" y="5225893"/>
                  <a:pt x="2414982" y="5420632"/>
                  <a:pt x="2174759" y="5420632"/>
                </a:cubicBezTo>
                <a:lnTo>
                  <a:pt x="434962" y="5420632"/>
                </a:lnTo>
                <a:cubicBezTo>
                  <a:pt x="194739" y="5420632"/>
                  <a:pt x="0" y="5225893"/>
                  <a:pt x="0" y="4985670"/>
                </a:cubicBezTo>
                <a:lnTo>
                  <a:pt x="0" y="434962"/>
                </a:lnTo>
                <a:cubicBezTo>
                  <a:pt x="0" y="194739"/>
                  <a:pt x="194739" y="0"/>
                  <a:pt x="4349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1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84222" y="1828800"/>
            <a:ext cx="3956215" cy="5261548"/>
          </a:xfrm>
          <a:custGeom>
            <a:avLst/>
            <a:gdLst>
              <a:gd name="connsiteX0" fmla="*/ 0 w 3956215"/>
              <a:gd name="connsiteY0" fmla="*/ 0 h 5261548"/>
              <a:gd name="connsiteX1" fmla="*/ 3956215 w 3956215"/>
              <a:gd name="connsiteY1" fmla="*/ 0 h 5261548"/>
              <a:gd name="connsiteX2" fmla="*/ 3956215 w 3956215"/>
              <a:gd name="connsiteY2" fmla="*/ 5261548 h 5261548"/>
              <a:gd name="connsiteX3" fmla="*/ 0 w 3956215"/>
              <a:gd name="connsiteY3" fmla="*/ 5261548 h 526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215" h="5261548">
                <a:moveTo>
                  <a:pt x="0" y="0"/>
                </a:moveTo>
                <a:lnTo>
                  <a:pt x="3956215" y="0"/>
                </a:lnTo>
                <a:lnTo>
                  <a:pt x="3956215" y="5261548"/>
                </a:lnTo>
                <a:lnTo>
                  <a:pt x="0" y="52615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2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80092" y="1663908"/>
            <a:ext cx="5366478" cy="3342807"/>
          </a:xfrm>
          <a:custGeom>
            <a:avLst/>
            <a:gdLst>
              <a:gd name="connsiteX0" fmla="*/ 0 w 5366478"/>
              <a:gd name="connsiteY0" fmla="*/ 0 h 3342807"/>
              <a:gd name="connsiteX1" fmla="*/ 5366478 w 5366478"/>
              <a:gd name="connsiteY1" fmla="*/ 0 h 3342807"/>
              <a:gd name="connsiteX2" fmla="*/ 5366478 w 5366478"/>
              <a:gd name="connsiteY2" fmla="*/ 3342807 h 3342807"/>
              <a:gd name="connsiteX3" fmla="*/ 0 w 5366478"/>
              <a:gd name="connsiteY3" fmla="*/ 3342807 h 334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6478" h="3342807">
                <a:moveTo>
                  <a:pt x="0" y="0"/>
                </a:moveTo>
                <a:lnTo>
                  <a:pt x="5366478" y="0"/>
                </a:lnTo>
                <a:lnTo>
                  <a:pt x="5366478" y="3342807"/>
                </a:lnTo>
                <a:lnTo>
                  <a:pt x="0" y="334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6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484362" y="-381001"/>
            <a:ext cx="8395026" cy="4334256"/>
          </a:xfrm>
          <a:custGeom>
            <a:avLst/>
            <a:gdLst>
              <a:gd name="connsiteX0" fmla="*/ 5293365 w 8395026"/>
              <a:gd name="connsiteY0" fmla="*/ 2716667 h 4334256"/>
              <a:gd name="connsiteX1" fmla="*/ 6360974 w 8395026"/>
              <a:gd name="connsiteY1" fmla="*/ 2716667 h 4334256"/>
              <a:gd name="connsiteX2" fmla="*/ 6765371 w 8395026"/>
              <a:gd name="connsiteY2" fmla="*/ 3525462 h 4334256"/>
              <a:gd name="connsiteX3" fmla="*/ 6360974 w 8395026"/>
              <a:gd name="connsiteY3" fmla="*/ 4334256 h 4334256"/>
              <a:gd name="connsiteX4" fmla="*/ 5293365 w 8395026"/>
              <a:gd name="connsiteY4" fmla="*/ 4334256 h 4334256"/>
              <a:gd name="connsiteX5" fmla="*/ 4888967 w 8395026"/>
              <a:gd name="connsiteY5" fmla="*/ 3525462 h 4334256"/>
              <a:gd name="connsiteX6" fmla="*/ 6923020 w 8395026"/>
              <a:gd name="connsiteY6" fmla="*/ 1791759 h 4334256"/>
              <a:gd name="connsiteX7" fmla="*/ 7990629 w 8395026"/>
              <a:gd name="connsiteY7" fmla="*/ 1791759 h 4334256"/>
              <a:gd name="connsiteX8" fmla="*/ 8395026 w 8395026"/>
              <a:gd name="connsiteY8" fmla="*/ 2600554 h 4334256"/>
              <a:gd name="connsiteX9" fmla="*/ 7990629 w 8395026"/>
              <a:gd name="connsiteY9" fmla="*/ 3409348 h 4334256"/>
              <a:gd name="connsiteX10" fmla="*/ 6923020 w 8395026"/>
              <a:gd name="connsiteY10" fmla="*/ 3409348 h 4334256"/>
              <a:gd name="connsiteX11" fmla="*/ 6518624 w 8395026"/>
              <a:gd name="connsiteY11" fmla="*/ 2600554 h 4334256"/>
              <a:gd name="connsiteX12" fmla="*/ 3663709 w 8395026"/>
              <a:gd name="connsiteY12" fmla="*/ 1791759 h 4334256"/>
              <a:gd name="connsiteX13" fmla="*/ 4731318 w 8395026"/>
              <a:gd name="connsiteY13" fmla="*/ 1791759 h 4334256"/>
              <a:gd name="connsiteX14" fmla="*/ 5135714 w 8395026"/>
              <a:gd name="connsiteY14" fmla="*/ 2600554 h 4334256"/>
              <a:gd name="connsiteX15" fmla="*/ 4731318 w 8395026"/>
              <a:gd name="connsiteY15" fmla="*/ 3409348 h 4334256"/>
              <a:gd name="connsiteX16" fmla="*/ 3663709 w 8395026"/>
              <a:gd name="connsiteY16" fmla="*/ 3409348 h 4334256"/>
              <a:gd name="connsiteX17" fmla="*/ 3259312 w 8395026"/>
              <a:gd name="connsiteY17" fmla="*/ 2600554 h 4334256"/>
              <a:gd name="connsiteX18" fmla="*/ 5293365 w 8395026"/>
              <a:gd name="connsiteY18" fmla="*/ 924908 h 4334256"/>
              <a:gd name="connsiteX19" fmla="*/ 6360974 w 8395026"/>
              <a:gd name="connsiteY19" fmla="*/ 924908 h 4334256"/>
              <a:gd name="connsiteX20" fmla="*/ 6765371 w 8395026"/>
              <a:gd name="connsiteY20" fmla="*/ 1733703 h 4334256"/>
              <a:gd name="connsiteX21" fmla="*/ 6360974 w 8395026"/>
              <a:gd name="connsiteY21" fmla="*/ 2542497 h 4334256"/>
              <a:gd name="connsiteX22" fmla="*/ 5293365 w 8395026"/>
              <a:gd name="connsiteY22" fmla="*/ 2542497 h 4334256"/>
              <a:gd name="connsiteX23" fmla="*/ 4888967 w 8395026"/>
              <a:gd name="connsiteY23" fmla="*/ 1733703 h 4334256"/>
              <a:gd name="connsiteX24" fmla="*/ 2034053 w 8395026"/>
              <a:gd name="connsiteY24" fmla="*/ 924908 h 4334256"/>
              <a:gd name="connsiteX25" fmla="*/ 3101662 w 8395026"/>
              <a:gd name="connsiteY25" fmla="*/ 924908 h 4334256"/>
              <a:gd name="connsiteX26" fmla="*/ 3506059 w 8395026"/>
              <a:gd name="connsiteY26" fmla="*/ 1733703 h 4334256"/>
              <a:gd name="connsiteX27" fmla="*/ 3101662 w 8395026"/>
              <a:gd name="connsiteY27" fmla="*/ 2542497 h 4334256"/>
              <a:gd name="connsiteX28" fmla="*/ 2034053 w 8395026"/>
              <a:gd name="connsiteY28" fmla="*/ 2542497 h 4334256"/>
              <a:gd name="connsiteX29" fmla="*/ 1629656 w 8395026"/>
              <a:gd name="connsiteY29" fmla="*/ 1733703 h 4334256"/>
              <a:gd name="connsiteX30" fmla="*/ 6923020 w 8395026"/>
              <a:gd name="connsiteY30" fmla="*/ 58056 h 4334256"/>
              <a:gd name="connsiteX31" fmla="*/ 7990629 w 8395026"/>
              <a:gd name="connsiteY31" fmla="*/ 58056 h 4334256"/>
              <a:gd name="connsiteX32" fmla="*/ 8395026 w 8395026"/>
              <a:gd name="connsiteY32" fmla="*/ 866851 h 4334256"/>
              <a:gd name="connsiteX33" fmla="*/ 7990629 w 8395026"/>
              <a:gd name="connsiteY33" fmla="*/ 1675645 h 4334256"/>
              <a:gd name="connsiteX34" fmla="*/ 6923020 w 8395026"/>
              <a:gd name="connsiteY34" fmla="*/ 1675645 h 4334256"/>
              <a:gd name="connsiteX35" fmla="*/ 6518624 w 8395026"/>
              <a:gd name="connsiteY35" fmla="*/ 866851 h 4334256"/>
              <a:gd name="connsiteX36" fmla="*/ 404397 w 8395026"/>
              <a:gd name="connsiteY36" fmla="*/ 58055 h 4334256"/>
              <a:gd name="connsiteX37" fmla="*/ 1472006 w 8395026"/>
              <a:gd name="connsiteY37" fmla="*/ 58055 h 4334256"/>
              <a:gd name="connsiteX38" fmla="*/ 1876403 w 8395026"/>
              <a:gd name="connsiteY38" fmla="*/ 866850 h 4334256"/>
              <a:gd name="connsiteX39" fmla="*/ 1472006 w 8395026"/>
              <a:gd name="connsiteY39" fmla="*/ 1675644 h 4334256"/>
              <a:gd name="connsiteX40" fmla="*/ 404397 w 8395026"/>
              <a:gd name="connsiteY40" fmla="*/ 1675644 h 4334256"/>
              <a:gd name="connsiteX41" fmla="*/ 0 w 8395026"/>
              <a:gd name="connsiteY41" fmla="*/ 866850 h 4334256"/>
              <a:gd name="connsiteX42" fmla="*/ 3663709 w 8395026"/>
              <a:gd name="connsiteY42" fmla="*/ 0 h 4334256"/>
              <a:gd name="connsiteX43" fmla="*/ 4731318 w 8395026"/>
              <a:gd name="connsiteY43" fmla="*/ 0 h 4334256"/>
              <a:gd name="connsiteX44" fmla="*/ 5135715 w 8395026"/>
              <a:gd name="connsiteY44" fmla="*/ 808795 h 4334256"/>
              <a:gd name="connsiteX45" fmla="*/ 4731318 w 8395026"/>
              <a:gd name="connsiteY45" fmla="*/ 1617589 h 4334256"/>
              <a:gd name="connsiteX46" fmla="*/ 3663709 w 8395026"/>
              <a:gd name="connsiteY46" fmla="*/ 1617589 h 4334256"/>
              <a:gd name="connsiteX47" fmla="*/ 3259312 w 8395026"/>
              <a:gd name="connsiteY47" fmla="*/ 808795 h 433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395026" h="4334256">
                <a:moveTo>
                  <a:pt x="5293365" y="2716667"/>
                </a:moveTo>
                <a:lnTo>
                  <a:pt x="6360974" y="2716667"/>
                </a:lnTo>
                <a:lnTo>
                  <a:pt x="6765371" y="3525462"/>
                </a:lnTo>
                <a:lnTo>
                  <a:pt x="6360974" y="4334256"/>
                </a:lnTo>
                <a:lnTo>
                  <a:pt x="5293365" y="4334256"/>
                </a:lnTo>
                <a:lnTo>
                  <a:pt x="4888967" y="3525462"/>
                </a:lnTo>
                <a:close/>
                <a:moveTo>
                  <a:pt x="6923020" y="1791759"/>
                </a:moveTo>
                <a:lnTo>
                  <a:pt x="7990629" y="1791759"/>
                </a:lnTo>
                <a:lnTo>
                  <a:pt x="8395026" y="2600554"/>
                </a:lnTo>
                <a:lnTo>
                  <a:pt x="7990629" y="3409348"/>
                </a:lnTo>
                <a:lnTo>
                  <a:pt x="6923020" y="3409348"/>
                </a:lnTo>
                <a:lnTo>
                  <a:pt x="6518624" y="2600554"/>
                </a:lnTo>
                <a:close/>
                <a:moveTo>
                  <a:pt x="3663709" y="1791759"/>
                </a:moveTo>
                <a:lnTo>
                  <a:pt x="4731318" y="1791759"/>
                </a:lnTo>
                <a:lnTo>
                  <a:pt x="5135714" y="2600554"/>
                </a:lnTo>
                <a:lnTo>
                  <a:pt x="4731318" y="3409348"/>
                </a:lnTo>
                <a:lnTo>
                  <a:pt x="3663709" y="3409348"/>
                </a:lnTo>
                <a:lnTo>
                  <a:pt x="3259312" y="2600554"/>
                </a:lnTo>
                <a:close/>
                <a:moveTo>
                  <a:pt x="5293365" y="924908"/>
                </a:moveTo>
                <a:lnTo>
                  <a:pt x="6360974" y="924908"/>
                </a:lnTo>
                <a:lnTo>
                  <a:pt x="6765371" y="1733703"/>
                </a:lnTo>
                <a:lnTo>
                  <a:pt x="6360974" y="2542497"/>
                </a:lnTo>
                <a:lnTo>
                  <a:pt x="5293365" y="2542497"/>
                </a:lnTo>
                <a:lnTo>
                  <a:pt x="4888967" y="1733703"/>
                </a:lnTo>
                <a:close/>
                <a:moveTo>
                  <a:pt x="2034053" y="924908"/>
                </a:moveTo>
                <a:lnTo>
                  <a:pt x="3101662" y="924908"/>
                </a:lnTo>
                <a:lnTo>
                  <a:pt x="3506059" y="1733703"/>
                </a:lnTo>
                <a:lnTo>
                  <a:pt x="3101662" y="2542497"/>
                </a:lnTo>
                <a:lnTo>
                  <a:pt x="2034053" y="2542497"/>
                </a:lnTo>
                <a:lnTo>
                  <a:pt x="1629656" y="1733703"/>
                </a:lnTo>
                <a:close/>
                <a:moveTo>
                  <a:pt x="6923020" y="58056"/>
                </a:moveTo>
                <a:lnTo>
                  <a:pt x="7990629" y="58056"/>
                </a:lnTo>
                <a:lnTo>
                  <a:pt x="8395026" y="866851"/>
                </a:lnTo>
                <a:lnTo>
                  <a:pt x="7990629" y="1675645"/>
                </a:lnTo>
                <a:lnTo>
                  <a:pt x="6923020" y="1675645"/>
                </a:lnTo>
                <a:lnTo>
                  <a:pt x="6518624" y="866851"/>
                </a:lnTo>
                <a:close/>
                <a:moveTo>
                  <a:pt x="404397" y="58055"/>
                </a:moveTo>
                <a:lnTo>
                  <a:pt x="1472006" y="58055"/>
                </a:lnTo>
                <a:lnTo>
                  <a:pt x="1876403" y="866850"/>
                </a:lnTo>
                <a:lnTo>
                  <a:pt x="1472006" y="1675644"/>
                </a:lnTo>
                <a:lnTo>
                  <a:pt x="404397" y="1675644"/>
                </a:lnTo>
                <a:lnTo>
                  <a:pt x="0" y="866850"/>
                </a:lnTo>
                <a:close/>
                <a:moveTo>
                  <a:pt x="3663709" y="0"/>
                </a:moveTo>
                <a:lnTo>
                  <a:pt x="4731318" y="0"/>
                </a:lnTo>
                <a:lnTo>
                  <a:pt x="5135715" y="808795"/>
                </a:lnTo>
                <a:lnTo>
                  <a:pt x="4731318" y="1617589"/>
                </a:lnTo>
                <a:lnTo>
                  <a:pt x="3663709" y="1617589"/>
                </a:lnTo>
                <a:lnTo>
                  <a:pt x="3259312" y="8087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799615" y="3146901"/>
            <a:ext cx="7213600" cy="3062512"/>
          </a:xfrm>
          <a:custGeom>
            <a:avLst/>
            <a:gdLst>
              <a:gd name="connsiteX0" fmla="*/ 765629 w 7213600"/>
              <a:gd name="connsiteY0" fmla="*/ 0 h 3062512"/>
              <a:gd name="connsiteX1" fmla="*/ 6447972 w 7213600"/>
              <a:gd name="connsiteY1" fmla="*/ 0 h 3062512"/>
              <a:gd name="connsiteX2" fmla="*/ 7213600 w 7213600"/>
              <a:gd name="connsiteY2" fmla="*/ 1531256 h 3062512"/>
              <a:gd name="connsiteX3" fmla="*/ 6447972 w 7213600"/>
              <a:gd name="connsiteY3" fmla="*/ 3062512 h 3062512"/>
              <a:gd name="connsiteX4" fmla="*/ 765629 w 7213600"/>
              <a:gd name="connsiteY4" fmla="*/ 3062512 h 3062512"/>
              <a:gd name="connsiteX5" fmla="*/ 0 w 7213600"/>
              <a:gd name="connsiteY5" fmla="*/ 1531256 h 306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3600" h="3062512">
                <a:moveTo>
                  <a:pt x="765629" y="0"/>
                </a:moveTo>
                <a:lnTo>
                  <a:pt x="6447972" y="0"/>
                </a:lnTo>
                <a:lnTo>
                  <a:pt x="7213600" y="1531256"/>
                </a:lnTo>
                <a:lnTo>
                  <a:pt x="6447972" y="3062512"/>
                </a:lnTo>
                <a:lnTo>
                  <a:pt x="765629" y="3062512"/>
                </a:lnTo>
                <a:lnTo>
                  <a:pt x="0" y="15312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734050" y="4152901"/>
            <a:ext cx="8362950" cy="3219448"/>
          </a:xfrm>
          <a:custGeom>
            <a:avLst/>
            <a:gdLst>
              <a:gd name="connsiteX0" fmla="*/ 804863 w 8362950"/>
              <a:gd name="connsiteY0" fmla="*/ 0 h 3219448"/>
              <a:gd name="connsiteX1" fmla="*/ 7558088 w 8362950"/>
              <a:gd name="connsiteY1" fmla="*/ 0 h 3219448"/>
              <a:gd name="connsiteX2" fmla="*/ 8362950 w 8362950"/>
              <a:gd name="connsiteY2" fmla="*/ 1609724 h 3219448"/>
              <a:gd name="connsiteX3" fmla="*/ 7558088 w 8362950"/>
              <a:gd name="connsiteY3" fmla="*/ 3219448 h 3219448"/>
              <a:gd name="connsiteX4" fmla="*/ 804863 w 8362950"/>
              <a:gd name="connsiteY4" fmla="*/ 3219448 h 3219448"/>
              <a:gd name="connsiteX5" fmla="*/ 0 w 8362950"/>
              <a:gd name="connsiteY5" fmla="*/ 1609724 h 32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2950" h="3219448">
                <a:moveTo>
                  <a:pt x="804863" y="0"/>
                </a:moveTo>
                <a:lnTo>
                  <a:pt x="7558088" y="0"/>
                </a:lnTo>
                <a:lnTo>
                  <a:pt x="8362950" y="1609724"/>
                </a:lnTo>
                <a:lnTo>
                  <a:pt x="7558088" y="3219448"/>
                </a:lnTo>
                <a:lnTo>
                  <a:pt x="804863" y="3219448"/>
                </a:lnTo>
                <a:lnTo>
                  <a:pt x="0" y="1609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2383435" y="2173576"/>
            <a:ext cx="7824865" cy="6745569"/>
          </a:xfrm>
          <a:custGeom>
            <a:avLst/>
            <a:gdLst>
              <a:gd name="connsiteX0" fmla="*/ 1686393 w 7824865"/>
              <a:gd name="connsiteY0" fmla="*/ 0 h 6745569"/>
              <a:gd name="connsiteX1" fmla="*/ 6138472 w 7824865"/>
              <a:gd name="connsiteY1" fmla="*/ 0 h 6745569"/>
              <a:gd name="connsiteX2" fmla="*/ 7824865 w 7824865"/>
              <a:gd name="connsiteY2" fmla="*/ 3372785 h 6745569"/>
              <a:gd name="connsiteX3" fmla="*/ 6138472 w 7824865"/>
              <a:gd name="connsiteY3" fmla="*/ 6745569 h 6745569"/>
              <a:gd name="connsiteX4" fmla="*/ 1686393 w 7824865"/>
              <a:gd name="connsiteY4" fmla="*/ 6745569 h 6745569"/>
              <a:gd name="connsiteX5" fmla="*/ 0 w 7824865"/>
              <a:gd name="connsiteY5" fmla="*/ 3372785 h 674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4865" h="6745569">
                <a:moveTo>
                  <a:pt x="1686393" y="0"/>
                </a:moveTo>
                <a:lnTo>
                  <a:pt x="6138472" y="0"/>
                </a:lnTo>
                <a:lnTo>
                  <a:pt x="7824865" y="3372785"/>
                </a:lnTo>
                <a:lnTo>
                  <a:pt x="6138472" y="6745569"/>
                </a:lnTo>
                <a:lnTo>
                  <a:pt x="1686393" y="6745569"/>
                </a:lnTo>
                <a:lnTo>
                  <a:pt x="0" y="33727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004051" y="-1057274"/>
            <a:ext cx="7569200" cy="6525168"/>
          </a:xfrm>
          <a:custGeom>
            <a:avLst/>
            <a:gdLst>
              <a:gd name="connsiteX0" fmla="*/ 1631293 w 7569200"/>
              <a:gd name="connsiteY0" fmla="*/ 0 h 6525168"/>
              <a:gd name="connsiteX1" fmla="*/ 5937907 w 7569200"/>
              <a:gd name="connsiteY1" fmla="*/ 0 h 6525168"/>
              <a:gd name="connsiteX2" fmla="*/ 7569200 w 7569200"/>
              <a:gd name="connsiteY2" fmla="*/ 3262584 h 6525168"/>
              <a:gd name="connsiteX3" fmla="*/ 5937907 w 7569200"/>
              <a:gd name="connsiteY3" fmla="*/ 6525168 h 6525168"/>
              <a:gd name="connsiteX4" fmla="*/ 1631293 w 7569200"/>
              <a:gd name="connsiteY4" fmla="*/ 6525168 h 6525168"/>
              <a:gd name="connsiteX5" fmla="*/ 0 w 7569200"/>
              <a:gd name="connsiteY5" fmla="*/ 3262584 h 652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69200" h="6525168">
                <a:moveTo>
                  <a:pt x="1631293" y="0"/>
                </a:moveTo>
                <a:lnTo>
                  <a:pt x="5937907" y="0"/>
                </a:lnTo>
                <a:lnTo>
                  <a:pt x="7569200" y="3262584"/>
                </a:lnTo>
                <a:lnTo>
                  <a:pt x="5937907" y="6525168"/>
                </a:lnTo>
                <a:lnTo>
                  <a:pt x="1631293" y="6525168"/>
                </a:lnTo>
                <a:lnTo>
                  <a:pt x="0" y="3262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-685800" y="-381000"/>
            <a:ext cx="8395026" cy="4334256"/>
          </a:xfrm>
          <a:custGeom>
            <a:avLst/>
            <a:gdLst>
              <a:gd name="connsiteX0" fmla="*/ 2034052 w 8395026"/>
              <a:gd name="connsiteY0" fmla="*/ 2716667 h 4334256"/>
              <a:gd name="connsiteX1" fmla="*/ 3101661 w 8395026"/>
              <a:gd name="connsiteY1" fmla="*/ 2716667 h 4334256"/>
              <a:gd name="connsiteX2" fmla="*/ 3506059 w 8395026"/>
              <a:gd name="connsiteY2" fmla="*/ 3525462 h 4334256"/>
              <a:gd name="connsiteX3" fmla="*/ 3101661 w 8395026"/>
              <a:gd name="connsiteY3" fmla="*/ 4334256 h 4334256"/>
              <a:gd name="connsiteX4" fmla="*/ 2034052 w 8395026"/>
              <a:gd name="connsiteY4" fmla="*/ 4334256 h 4334256"/>
              <a:gd name="connsiteX5" fmla="*/ 1629655 w 8395026"/>
              <a:gd name="connsiteY5" fmla="*/ 3525462 h 4334256"/>
              <a:gd name="connsiteX6" fmla="*/ 3663708 w 8395026"/>
              <a:gd name="connsiteY6" fmla="*/ 1791759 h 4334256"/>
              <a:gd name="connsiteX7" fmla="*/ 4731317 w 8395026"/>
              <a:gd name="connsiteY7" fmla="*/ 1791759 h 4334256"/>
              <a:gd name="connsiteX8" fmla="*/ 5135714 w 8395026"/>
              <a:gd name="connsiteY8" fmla="*/ 2600554 h 4334256"/>
              <a:gd name="connsiteX9" fmla="*/ 4731317 w 8395026"/>
              <a:gd name="connsiteY9" fmla="*/ 3409348 h 4334256"/>
              <a:gd name="connsiteX10" fmla="*/ 3663708 w 8395026"/>
              <a:gd name="connsiteY10" fmla="*/ 3409348 h 4334256"/>
              <a:gd name="connsiteX11" fmla="*/ 3259312 w 8395026"/>
              <a:gd name="connsiteY11" fmla="*/ 2600554 h 4334256"/>
              <a:gd name="connsiteX12" fmla="*/ 404397 w 8395026"/>
              <a:gd name="connsiteY12" fmla="*/ 1791759 h 4334256"/>
              <a:gd name="connsiteX13" fmla="*/ 1472006 w 8395026"/>
              <a:gd name="connsiteY13" fmla="*/ 1791759 h 4334256"/>
              <a:gd name="connsiteX14" fmla="*/ 1876402 w 8395026"/>
              <a:gd name="connsiteY14" fmla="*/ 2600554 h 4334256"/>
              <a:gd name="connsiteX15" fmla="*/ 1472006 w 8395026"/>
              <a:gd name="connsiteY15" fmla="*/ 3409348 h 4334256"/>
              <a:gd name="connsiteX16" fmla="*/ 404397 w 8395026"/>
              <a:gd name="connsiteY16" fmla="*/ 3409348 h 4334256"/>
              <a:gd name="connsiteX17" fmla="*/ 0 w 8395026"/>
              <a:gd name="connsiteY17" fmla="*/ 2600554 h 4334256"/>
              <a:gd name="connsiteX18" fmla="*/ 5293364 w 8395026"/>
              <a:gd name="connsiteY18" fmla="*/ 924908 h 4334256"/>
              <a:gd name="connsiteX19" fmla="*/ 6360973 w 8395026"/>
              <a:gd name="connsiteY19" fmla="*/ 924908 h 4334256"/>
              <a:gd name="connsiteX20" fmla="*/ 6765370 w 8395026"/>
              <a:gd name="connsiteY20" fmla="*/ 1733703 h 4334256"/>
              <a:gd name="connsiteX21" fmla="*/ 6360973 w 8395026"/>
              <a:gd name="connsiteY21" fmla="*/ 2542497 h 4334256"/>
              <a:gd name="connsiteX22" fmla="*/ 5293364 w 8395026"/>
              <a:gd name="connsiteY22" fmla="*/ 2542497 h 4334256"/>
              <a:gd name="connsiteX23" fmla="*/ 4888967 w 8395026"/>
              <a:gd name="connsiteY23" fmla="*/ 1733703 h 4334256"/>
              <a:gd name="connsiteX24" fmla="*/ 2034052 w 8395026"/>
              <a:gd name="connsiteY24" fmla="*/ 924908 h 4334256"/>
              <a:gd name="connsiteX25" fmla="*/ 3101661 w 8395026"/>
              <a:gd name="connsiteY25" fmla="*/ 924908 h 4334256"/>
              <a:gd name="connsiteX26" fmla="*/ 3506059 w 8395026"/>
              <a:gd name="connsiteY26" fmla="*/ 1733703 h 4334256"/>
              <a:gd name="connsiteX27" fmla="*/ 3101661 w 8395026"/>
              <a:gd name="connsiteY27" fmla="*/ 2542497 h 4334256"/>
              <a:gd name="connsiteX28" fmla="*/ 2034052 w 8395026"/>
              <a:gd name="connsiteY28" fmla="*/ 2542497 h 4334256"/>
              <a:gd name="connsiteX29" fmla="*/ 1629655 w 8395026"/>
              <a:gd name="connsiteY29" fmla="*/ 1733703 h 4334256"/>
              <a:gd name="connsiteX30" fmla="*/ 404397 w 8395026"/>
              <a:gd name="connsiteY30" fmla="*/ 58056 h 4334256"/>
              <a:gd name="connsiteX31" fmla="*/ 1472006 w 8395026"/>
              <a:gd name="connsiteY31" fmla="*/ 58056 h 4334256"/>
              <a:gd name="connsiteX32" fmla="*/ 1876402 w 8395026"/>
              <a:gd name="connsiteY32" fmla="*/ 866851 h 4334256"/>
              <a:gd name="connsiteX33" fmla="*/ 1472006 w 8395026"/>
              <a:gd name="connsiteY33" fmla="*/ 1675645 h 4334256"/>
              <a:gd name="connsiteX34" fmla="*/ 404397 w 8395026"/>
              <a:gd name="connsiteY34" fmla="*/ 1675645 h 4334256"/>
              <a:gd name="connsiteX35" fmla="*/ 0 w 8395026"/>
              <a:gd name="connsiteY35" fmla="*/ 866851 h 4334256"/>
              <a:gd name="connsiteX36" fmla="*/ 6923020 w 8395026"/>
              <a:gd name="connsiteY36" fmla="*/ 58055 h 4334256"/>
              <a:gd name="connsiteX37" fmla="*/ 7990629 w 8395026"/>
              <a:gd name="connsiteY37" fmla="*/ 58055 h 4334256"/>
              <a:gd name="connsiteX38" fmla="*/ 8395026 w 8395026"/>
              <a:gd name="connsiteY38" fmla="*/ 866850 h 4334256"/>
              <a:gd name="connsiteX39" fmla="*/ 7990629 w 8395026"/>
              <a:gd name="connsiteY39" fmla="*/ 1675644 h 4334256"/>
              <a:gd name="connsiteX40" fmla="*/ 6923020 w 8395026"/>
              <a:gd name="connsiteY40" fmla="*/ 1675644 h 4334256"/>
              <a:gd name="connsiteX41" fmla="*/ 6518623 w 8395026"/>
              <a:gd name="connsiteY41" fmla="*/ 866850 h 4334256"/>
              <a:gd name="connsiteX42" fmla="*/ 3663708 w 8395026"/>
              <a:gd name="connsiteY42" fmla="*/ 0 h 4334256"/>
              <a:gd name="connsiteX43" fmla="*/ 4731317 w 8395026"/>
              <a:gd name="connsiteY43" fmla="*/ 0 h 4334256"/>
              <a:gd name="connsiteX44" fmla="*/ 5135714 w 8395026"/>
              <a:gd name="connsiteY44" fmla="*/ 808795 h 4334256"/>
              <a:gd name="connsiteX45" fmla="*/ 4731317 w 8395026"/>
              <a:gd name="connsiteY45" fmla="*/ 1617589 h 4334256"/>
              <a:gd name="connsiteX46" fmla="*/ 3663708 w 8395026"/>
              <a:gd name="connsiteY46" fmla="*/ 1617589 h 4334256"/>
              <a:gd name="connsiteX47" fmla="*/ 3259311 w 8395026"/>
              <a:gd name="connsiteY47" fmla="*/ 808795 h 433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395026" h="4334256">
                <a:moveTo>
                  <a:pt x="2034052" y="2716667"/>
                </a:moveTo>
                <a:lnTo>
                  <a:pt x="3101661" y="2716667"/>
                </a:lnTo>
                <a:lnTo>
                  <a:pt x="3506059" y="3525462"/>
                </a:lnTo>
                <a:lnTo>
                  <a:pt x="3101661" y="4334256"/>
                </a:lnTo>
                <a:lnTo>
                  <a:pt x="2034052" y="4334256"/>
                </a:lnTo>
                <a:lnTo>
                  <a:pt x="1629655" y="3525462"/>
                </a:lnTo>
                <a:close/>
                <a:moveTo>
                  <a:pt x="3663708" y="1791759"/>
                </a:moveTo>
                <a:lnTo>
                  <a:pt x="4731317" y="1791759"/>
                </a:lnTo>
                <a:lnTo>
                  <a:pt x="5135714" y="2600554"/>
                </a:lnTo>
                <a:lnTo>
                  <a:pt x="4731317" y="3409348"/>
                </a:lnTo>
                <a:lnTo>
                  <a:pt x="3663708" y="3409348"/>
                </a:lnTo>
                <a:lnTo>
                  <a:pt x="3259312" y="2600554"/>
                </a:lnTo>
                <a:close/>
                <a:moveTo>
                  <a:pt x="404397" y="1791759"/>
                </a:moveTo>
                <a:lnTo>
                  <a:pt x="1472006" y="1791759"/>
                </a:lnTo>
                <a:lnTo>
                  <a:pt x="1876402" y="2600554"/>
                </a:lnTo>
                <a:lnTo>
                  <a:pt x="1472006" y="3409348"/>
                </a:lnTo>
                <a:lnTo>
                  <a:pt x="404397" y="3409348"/>
                </a:lnTo>
                <a:lnTo>
                  <a:pt x="0" y="2600554"/>
                </a:lnTo>
                <a:close/>
                <a:moveTo>
                  <a:pt x="5293364" y="924908"/>
                </a:moveTo>
                <a:lnTo>
                  <a:pt x="6360973" y="924908"/>
                </a:lnTo>
                <a:lnTo>
                  <a:pt x="6765370" y="1733703"/>
                </a:lnTo>
                <a:lnTo>
                  <a:pt x="6360973" y="2542497"/>
                </a:lnTo>
                <a:lnTo>
                  <a:pt x="5293364" y="2542497"/>
                </a:lnTo>
                <a:lnTo>
                  <a:pt x="4888967" y="1733703"/>
                </a:lnTo>
                <a:close/>
                <a:moveTo>
                  <a:pt x="2034052" y="924908"/>
                </a:moveTo>
                <a:lnTo>
                  <a:pt x="3101661" y="924908"/>
                </a:lnTo>
                <a:lnTo>
                  <a:pt x="3506059" y="1733703"/>
                </a:lnTo>
                <a:lnTo>
                  <a:pt x="3101661" y="2542497"/>
                </a:lnTo>
                <a:lnTo>
                  <a:pt x="2034052" y="2542497"/>
                </a:lnTo>
                <a:lnTo>
                  <a:pt x="1629655" y="1733703"/>
                </a:lnTo>
                <a:close/>
                <a:moveTo>
                  <a:pt x="404397" y="58056"/>
                </a:moveTo>
                <a:lnTo>
                  <a:pt x="1472006" y="58056"/>
                </a:lnTo>
                <a:lnTo>
                  <a:pt x="1876402" y="866851"/>
                </a:lnTo>
                <a:lnTo>
                  <a:pt x="1472006" y="1675645"/>
                </a:lnTo>
                <a:lnTo>
                  <a:pt x="404397" y="1675645"/>
                </a:lnTo>
                <a:lnTo>
                  <a:pt x="0" y="866851"/>
                </a:lnTo>
                <a:close/>
                <a:moveTo>
                  <a:pt x="6923020" y="58055"/>
                </a:moveTo>
                <a:lnTo>
                  <a:pt x="7990629" y="58055"/>
                </a:lnTo>
                <a:lnTo>
                  <a:pt x="8395026" y="866850"/>
                </a:lnTo>
                <a:lnTo>
                  <a:pt x="7990629" y="1675644"/>
                </a:lnTo>
                <a:lnTo>
                  <a:pt x="6923020" y="1675644"/>
                </a:lnTo>
                <a:lnTo>
                  <a:pt x="6518623" y="866850"/>
                </a:lnTo>
                <a:close/>
                <a:moveTo>
                  <a:pt x="3663708" y="0"/>
                </a:moveTo>
                <a:lnTo>
                  <a:pt x="4731317" y="0"/>
                </a:lnTo>
                <a:lnTo>
                  <a:pt x="5135714" y="808795"/>
                </a:lnTo>
                <a:lnTo>
                  <a:pt x="4731317" y="1617589"/>
                </a:lnTo>
                <a:lnTo>
                  <a:pt x="3663708" y="1617589"/>
                </a:lnTo>
                <a:lnTo>
                  <a:pt x="3259311" y="8087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877175" y="-990600"/>
            <a:ext cx="4686300" cy="8553450"/>
          </a:xfrm>
          <a:custGeom>
            <a:avLst/>
            <a:gdLst>
              <a:gd name="connsiteX0" fmla="*/ 781066 w 4686300"/>
              <a:gd name="connsiteY0" fmla="*/ 0 h 8553450"/>
              <a:gd name="connsiteX1" fmla="*/ 3905234 w 4686300"/>
              <a:gd name="connsiteY1" fmla="*/ 0 h 8553450"/>
              <a:gd name="connsiteX2" fmla="*/ 4686300 w 4686300"/>
              <a:gd name="connsiteY2" fmla="*/ 781066 h 8553450"/>
              <a:gd name="connsiteX3" fmla="*/ 4686300 w 4686300"/>
              <a:gd name="connsiteY3" fmla="*/ 7772384 h 8553450"/>
              <a:gd name="connsiteX4" fmla="*/ 3905234 w 4686300"/>
              <a:gd name="connsiteY4" fmla="*/ 8553450 h 8553450"/>
              <a:gd name="connsiteX5" fmla="*/ 781066 w 4686300"/>
              <a:gd name="connsiteY5" fmla="*/ 8553450 h 8553450"/>
              <a:gd name="connsiteX6" fmla="*/ 0 w 4686300"/>
              <a:gd name="connsiteY6" fmla="*/ 7772384 h 8553450"/>
              <a:gd name="connsiteX7" fmla="*/ 0 w 4686300"/>
              <a:gd name="connsiteY7" fmla="*/ 781066 h 8553450"/>
              <a:gd name="connsiteX8" fmla="*/ 781066 w 4686300"/>
              <a:gd name="connsiteY8" fmla="*/ 0 h 855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6300" h="8553450">
                <a:moveTo>
                  <a:pt x="781066" y="0"/>
                </a:moveTo>
                <a:lnTo>
                  <a:pt x="3905234" y="0"/>
                </a:lnTo>
                <a:cubicBezTo>
                  <a:pt x="4336605" y="0"/>
                  <a:pt x="4686300" y="349695"/>
                  <a:pt x="4686300" y="781066"/>
                </a:cubicBezTo>
                <a:lnTo>
                  <a:pt x="4686300" y="7772384"/>
                </a:lnTo>
                <a:cubicBezTo>
                  <a:pt x="4686300" y="8203755"/>
                  <a:pt x="4336605" y="8553450"/>
                  <a:pt x="3905234" y="8553450"/>
                </a:cubicBezTo>
                <a:lnTo>
                  <a:pt x="781066" y="8553450"/>
                </a:lnTo>
                <a:cubicBezTo>
                  <a:pt x="349695" y="8553450"/>
                  <a:pt x="0" y="8203755"/>
                  <a:pt x="0" y="7772384"/>
                </a:cubicBezTo>
                <a:lnTo>
                  <a:pt x="0" y="781066"/>
                </a:lnTo>
                <a:cubicBezTo>
                  <a:pt x="0" y="349695"/>
                  <a:pt x="349695" y="0"/>
                  <a:pt x="7810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34911" y="5051685"/>
            <a:ext cx="12441836" cy="2068643"/>
          </a:xfrm>
          <a:custGeom>
            <a:avLst/>
            <a:gdLst>
              <a:gd name="connsiteX0" fmla="*/ 344781 w 12441836"/>
              <a:gd name="connsiteY0" fmla="*/ 0 h 2068643"/>
              <a:gd name="connsiteX1" fmla="*/ 12097055 w 12441836"/>
              <a:gd name="connsiteY1" fmla="*/ 0 h 2068643"/>
              <a:gd name="connsiteX2" fmla="*/ 12441836 w 12441836"/>
              <a:gd name="connsiteY2" fmla="*/ 344781 h 2068643"/>
              <a:gd name="connsiteX3" fmla="*/ 12441836 w 12441836"/>
              <a:gd name="connsiteY3" fmla="*/ 1723862 h 2068643"/>
              <a:gd name="connsiteX4" fmla="*/ 12097055 w 12441836"/>
              <a:gd name="connsiteY4" fmla="*/ 2068643 h 2068643"/>
              <a:gd name="connsiteX5" fmla="*/ 344781 w 12441836"/>
              <a:gd name="connsiteY5" fmla="*/ 2068643 h 2068643"/>
              <a:gd name="connsiteX6" fmla="*/ 0 w 12441836"/>
              <a:gd name="connsiteY6" fmla="*/ 1723862 h 2068643"/>
              <a:gd name="connsiteX7" fmla="*/ 0 w 12441836"/>
              <a:gd name="connsiteY7" fmla="*/ 344781 h 2068643"/>
              <a:gd name="connsiteX8" fmla="*/ 344781 w 12441836"/>
              <a:gd name="connsiteY8" fmla="*/ 0 h 206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41836" h="2068643">
                <a:moveTo>
                  <a:pt x="344781" y="0"/>
                </a:moveTo>
                <a:lnTo>
                  <a:pt x="12097055" y="0"/>
                </a:lnTo>
                <a:cubicBezTo>
                  <a:pt x="12287472" y="0"/>
                  <a:pt x="12441836" y="154364"/>
                  <a:pt x="12441836" y="344781"/>
                </a:cubicBezTo>
                <a:lnTo>
                  <a:pt x="12441836" y="1723862"/>
                </a:lnTo>
                <a:cubicBezTo>
                  <a:pt x="12441836" y="1914279"/>
                  <a:pt x="12287472" y="2068643"/>
                  <a:pt x="12097055" y="2068643"/>
                </a:cubicBezTo>
                <a:lnTo>
                  <a:pt x="344781" y="2068643"/>
                </a:lnTo>
                <a:cubicBezTo>
                  <a:pt x="154364" y="2068643"/>
                  <a:pt x="0" y="1914279"/>
                  <a:pt x="0" y="1723862"/>
                </a:cubicBezTo>
                <a:lnTo>
                  <a:pt x="0" y="344781"/>
                </a:lnTo>
                <a:cubicBezTo>
                  <a:pt x="0" y="154364"/>
                  <a:pt x="154364" y="0"/>
                  <a:pt x="3447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38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69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 userDrawn="1">
          <p15:clr>
            <a:srgbClr val="F26B43"/>
          </p15:clr>
        </p15:guide>
        <p15:guide id="2" pos="416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e-gap-capstone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2" r="28912"/>
          <a:stretch>
            <a:fillRect/>
          </a:stretch>
        </p:blipFill>
        <p:spPr>
          <a:xfrm>
            <a:off x="633849" y="279026"/>
            <a:ext cx="4102954" cy="6403186"/>
          </a:xfrm>
        </p:spPr>
      </p:pic>
      <p:sp>
        <p:nvSpPr>
          <p:cNvPr id="4" name="Hexagon 3"/>
          <p:cNvSpPr/>
          <p:nvPr/>
        </p:nvSpPr>
        <p:spPr>
          <a:xfrm rot="5400000">
            <a:off x="681579" y="1923279"/>
            <a:ext cx="1614949" cy="1476093"/>
          </a:xfrm>
          <a:prstGeom prst="hexagon">
            <a:avLst/>
          </a:prstGeom>
          <a:solidFill>
            <a:srgbClr val="1FC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16200000">
            <a:off x="25616" y="3541994"/>
            <a:ext cx="1450784" cy="1215487"/>
          </a:xfrm>
          <a:prstGeom prst="hexagon">
            <a:avLst/>
          </a:prstGeom>
          <a:solidFill>
            <a:srgbClr val="8624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64" y="279026"/>
            <a:ext cx="1474169" cy="17660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2813" y="1853851"/>
            <a:ext cx="591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EXPLORING THE </a:t>
            </a:r>
          </a:p>
          <a:p>
            <a:pPr algn="r"/>
            <a:r>
              <a:rPr lang="en-US" sz="3600" b="1" dirty="0" smtClean="0">
                <a:solidFill>
                  <a:srgbClr val="8624F5"/>
                </a:solidFill>
                <a:latin typeface="Garamond" panose="02020404030301010803" pitchFamily="18" charset="0"/>
              </a:rPr>
              <a:t>WAGE GAP</a:t>
            </a:r>
            <a:endParaRPr lang="en-US" dirty="0">
              <a:solidFill>
                <a:srgbClr val="8624F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3664" y="3480619"/>
            <a:ext cx="4829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Alisha Hill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Ericka Houle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Kelli </a:t>
            </a:r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Smith</a:t>
            </a: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SMU Data Science Boot Camp</a:t>
            </a: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Project 4: Capstone</a:t>
            </a: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December 1, 2021</a:t>
            </a:r>
            <a:endParaRPr 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633" y="3054180"/>
            <a:ext cx="7974259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67B5F51A-BB5A-4DB4-B97D-1713016120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" y="3288798"/>
            <a:ext cx="5120921" cy="3062512"/>
          </a:xfrm>
        </p:spPr>
      </p:pic>
      <p:sp>
        <p:nvSpPr>
          <p:cNvPr id="7" name="TextBox 6"/>
          <p:cNvSpPr txBox="1"/>
          <p:nvPr/>
        </p:nvSpPr>
        <p:spPr>
          <a:xfrm>
            <a:off x="7303702" y="116116"/>
            <a:ext cx="4459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  <a:endParaRPr lang="en-US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C32AC8F-29D3-42FE-938C-AB16C6F2983C}"/>
              </a:ext>
            </a:extLst>
          </p:cNvPr>
          <p:cNvSpPr txBox="1"/>
          <p:nvPr/>
        </p:nvSpPr>
        <p:spPr>
          <a:xfrm>
            <a:off x="7138218" y="897690"/>
            <a:ext cx="46252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As an all-female group in this Data Science Capstone Project, we wanted to analyze the wage gap in the workplace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..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1674450" y="2045322"/>
            <a:ext cx="1718257" cy="1481256"/>
          </a:xfrm>
          <a:prstGeom prst="hexagon">
            <a:avLst/>
          </a:prstGeom>
          <a:solidFill>
            <a:srgbClr val="1FC3AA"/>
          </a:solidFill>
          <a:ln w="101600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21203660">
            <a:off x="4906057" y="4820054"/>
            <a:ext cx="3654954" cy="3150823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3358448" y="1779472"/>
            <a:ext cx="747148" cy="644093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209335" y="1219996"/>
            <a:ext cx="1678594" cy="1447064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3702" y="2481493"/>
            <a:ext cx="4332775" cy="73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F3F3F3"/>
                </a:solidFill>
                <a:latin typeface="Garamond" panose="02020404030301010803" pitchFamily="18" charset="0"/>
              </a:rPr>
              <a:t>INSPIRATION</a:t>
            </a:r>
            <a:endParaRPr lang="en-US" sz="4000" b="1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6865" y="3288798"/>
            <a:ext cx="63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1394" y="3389582"/>
            <a:ext cx="39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Topic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Color Scheme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Website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Power Point Design</a:t>
            </a:r>
          </a:p>
        </p:txBody>
      </p:sp>
    </p:spTree>
    <p:extLst>
      <p:ext uri="{BB962C8B-B14F-4D97-AF65-F5344CB8AC3E}">
        <p14:creationId xmlns:p14="http://schemas.microsoft.com/office/powerpoint/2010/main" val="35379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6C3E0ED0-BCEF-43DD-BE63-8D40DCFBD6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538" y="3634225"/>
            <a:ext cx="5727622" cy="3219448"/>
          </a:xfrm>
        </p:spPr>
      </p:pic>
      <p:sp>
        <p:nvSpPr>
          <p:cNvPr id="6" name="TextBox 5"/>
          <p:cNvSpPr txBox="1"/>
          <p:nvPr/>
        </p:nvSpPr>
        <p:spPr>
          <a:xfrm>
            <a:off x="368710" y="294968"/>
            <a:ext cx="188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DATA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8" name="Hexagon 37"/>
          <p:cNvSpPr/>
          <p:nvPr/>
        </p:nvSpPr>
        <p:spPr>
          <a:xfrm>
            <a:off x="8874733" y="2728306"/>
            <a:ext cx="1718257" cy="1481256"/>
          </a:xfrm>
          <a:prstGeom prst="hexagon">
            <a:avLst/>
          </a:prstGeom>
          <a:solidFill>
            <a:srgbClr val="8624F5"/>
          </a:solidFill>
          <a:ln w="101600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/>
          <p:cNvSpPr/>
          <p:nvPr/>
        </p:nvSpPr>
        <p:spPr>
          <a:xfrm>
            <a:off x="5636108" y="6085996"/>
            <a:ext cx="1363553" cy="1175477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/>
        </p:nvSpPr>
        <p:spPr>
          <a:xfrm>
            <a:off x="10238044" y="867143"/>
            <a:ext cx="2849062" cy="2456088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522" y="-193124"/>
            <a:ext cx="2102388" cy="1809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710" y="1251864"/>
            <a:ext cx="57446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Glassdoor- </a:t>
            </a: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Analyze Gender Pay 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Gap (</a:t>
            </a:r>
            <a:r>
              <a:rPr lang="en-US" dirty="0" err="1" smtClean="0">
                <a:solidFill>
                  <a:srgbClr val="F3F3F3"/>
                </a:solidFill>
                <a:latin typeface="Garamond" panose="02020404030301010803" pitchFamily="18" charset="0"/>
              </a:rPr>
              <a:t>Kaggle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Earnings by demographics Annual Reports 2015-2020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Latitude and Longitude for Every Country and 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State (</a:t>
            </a:r>
            <a:r>
              <a:rPr lang="en-US" dirty="0" err="1" smtClean="0">
                <a:solidFill>
                  <a:srgbClr val="F3F3F3"/>
                </a:solidFill>
                <a:latin typeface="Garamond" panose="02020404030301010803" pitchFamily="18" charset="0"/>
              </a:rPr>
              <a:t>Kaggle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)</a:t>
            </a:r>
            <a:endParaRPr lang="en-US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0" y="3023419"/>
            <a:ext cx="42622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Word consistency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BLS </a:t>
            </a: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a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nnual demographic data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Merged BLS dataset with </a:t>
            </a:r>
            <a:r>
              <a:rPr lang="en-US" dirty="0" err="1" smtClean="0">
                <a:solidFill>
                  <a:srgbClr val="F3F3F3"/>
                </a:solidFill>
                <a:latin typeface="Garamond" panose="02020404030301010803" pitchFamily="18" charset="0"/>
              </a:rPr>
              <a:t>Lats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/Longs dataset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710" y="4734232"/>
            <a:ext cx="4719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 TRANSFORMATION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Annual salary calculated field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Standardized scale for maps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Converted gender to an integer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One-hot encoding categorical conversion</a:t>
            </a:r>
            <a:endParaRPr lang="en-US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hlinkClick r:id="rId3"/>
            <a:extLst>
              <a:ext uri="{FF2B5EF4-FFF2-40B4-BE49-F238E27FC236}">
                <a16:creationId xmlns="" xmlns:a16="http://schemas.microsoft.com/office/drawing/2014/main" id="{2709F9CD-6DDF-480C-90B6-37073F637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447" y="2914204"/>
            <a:ext cx="7824865" cy="4495135"/>
          </a:xfrm>
        </p:spPr>
      </p:pic>
      <p:sp>
        <p:nvSpPr>
          <p:cNvPr id="10" name="TextBox 9"/>
          <p:cNvSpPr txBox="1"/>
          <p:nvPr/>
        </p:nvSpPr>
        <p:spPr>
          <a:xfrm>
            <a:off x="7748215" y="459048"/>
            <a:ext cx="3899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HYPOTHESIS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C32AC8F-29D3-42FE-938C-AB16C6F2983C}"/>
              </a:ext>
            </a:extLst>
          </p:cNvPr>
          <p:cNvSpPr txBox="1"/>
          <p:nvPr/>
        </p:nvSpPr>
        <p:spPr>
          <a:xfrm>
            <a:off x="6433908" y="1222753"/>
            <a:ext cx="5906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Gender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wage gap has reduced over the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age gap would reduce as women age and are no longer in the childbearing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Occupation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does affect the wage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gap.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We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can achieve at least 80% accuracy in our machine learning model. 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2593576" y="2373414"/>
            <a:ext cx="1718257" cy="1481256"/>
          </a:xfrm>
          <a:prstGeom prst="hexagon">
            <a:avLst/>
          </a:prstGeom>
          <a:solidFill>
            <a:srgbClr val="8624F5"/>
          </a:solidFill>
          <a:ln w="101600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-367666" y="-57146"/>
            <a:ext cx="2703071" cy="2330233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937" y="3830514"/>
            <a:ext cx="2780017" cy="2402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8999">
            <a:off x="6559121" y="5694766"/>
            <a:ext cx="1847248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2495" y="474630"/>
            <a:ext cx="6572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MACHINE</a:t>
            </a:r>
            <a:r>
              <a:rPr lang="en-US" sz="4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LEARNING  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923" y="1244071"/>
            <a:ext cx="5589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INITIAL MODEL- 52.2%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Features: Gender, Education, Seniority, Job Title, and Department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7132" y="1244071"/>
            <a:ext cx="5001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OPTIMAL MODEL- 82.9%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Features: Gender, Age, Seniority, Job Title, Department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9"/>
            <a:ext cx="829128" cy="7132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39266">
            <a:off x="6884899" y="-119278"/>
            <a:ext cx="1306492" cy="11210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601" y="2288850"/>
            <a:ext cx="5812405" cy="3610178"/>
          </a:xfrm>
          <a:prstGeom prst="rect">
            <a:avLst/>
          </a:prstGeom>
        </p:spPr>
      </p:pic>
      <p:sp>
        <p:nvSpPr>
          <p:cNvPr id="43" name="Hexagon 42"/>
          <p:cNvSpPr/>
          <p:nvPr/>
        </p:nvSpPr>
        <p:spPr>
          <a:xfrm rot="2222046">
            <a:off x="10633588" y="5327706"/>
            <a:ext cx="2606836" cy="2084684"/>
          </a:xfrm>
          <a:prstGeom prst="hexagon">
            <a:avLst>
              <a:gd name="adj" fmla="val 22878"/>
              <a:gd name="vf" fmla="val 115470"/>
            </a:avLst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71252" y="5899028"/>
            <a:ext cx="787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3F3F3"/>
                </a:solidFill>
                <a:latin typeface="Garamond" panose="02020404030301010803" pitchFamily="18" charset="0"/>
              </a:rPr>
              <a:t>LINEAR REGRESSION</a:t>
            </a:r>
            <a:endParaRPr lang="en-US" sz="2800" b="1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95" y="2288851"/>
            <a:ext cx="5256870" cy="35719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06479"/>
            <a:ext cx="1847248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21B72BFA-680E-4DD1-AA7D-C42C619607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0716">
            <a:off x="5946026" y="1856478"/>
            <a:ext cx="6913601" cy="3603658"/>
          </a:xfrm>
        </p:spPr>
      </p:pic>
      <p:sp>
        <p:nvSpPr>
          <p:cNvPr id="31" name="TextBox 30"/>
          <p:cNvSpPr txBox="1"/>
          <p:nvPr/>
        </p:nvSpPr>
        <p:spPr>
          <a:xfrm>
            <a:off x="341325" y="3770030"/>
            <a:ext cx="404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LIMITATIONS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C32AC8F-29D3-42FE-938C-AB16C6F2983C}"/>
              </a:ext>
            </a:extLst>
          </p:cNvPr>
          <p:cNvSpPr txBox="1"/>
          <p:nvPr/>
        </p:nvSpPr>
        <p:spPr>
          <a:xfrm>
            <a:off x="484001" y="1178178"/>
            <a:ext cx="5862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Further state level gap analysis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Nero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Light Mode and Dark Mode Website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7" name="Hexagon 36"/>
          <p:cNvSpPr/>
          <p:nvPr/>
        </p:nvSpPr>
        <p:spPr>
          <a:xfrm rot="19670835">
            <a:off x="7529397" y="5898472"/>
            <a:ext cx="834923" cy="719762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2869EE9B-6070-46CF-925B-6F7407D029B7}"/>
              </a:ext>
            </a:extLst>
          </p:cNvPr>
          <p:cNvSpPr/>
          <p:nvPr/>
        </p:nvSpPr>
        <p:spPr>
          <a:xfrm rot="19767534">
            <a:off x="9056830" y="960554"/>
            <a:ext cx="1211205" cy="1044143"/>
          </a:xfrm>
          <a:prstGeom prst="hexagon">
            <a:avLst/>
          </a:prstGeom>
          <a:solidFill>
            <a:srgbClr val="8624F5"/>
          </a:solidFill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4001" y="529024"/>
            <a:ext cx="4418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FUTURE WORK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08406">
            <a:off x="6719698" y="2174199"/>
            <a:ext cx="1194920" cy="13351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81904">
            <a:off x="10491989" y="3215868"/>
            <a:ext cx="1194920" cy="13641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4001" y="4539471"/>
            <a:ext cx="5253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Glassdoor dataset was small and questionable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Seek larger more recent 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Utilize API on BLS website</a:t>
            </a:r>
            <a:endParaRPr lang="en-US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7837" y="1062632"/>
            <a:ext cx="4511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CONCLUSIONS</a:t>
            </a:r>
            <a:endParaRPr lang="en-US" sz="44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Hexagon 29"/>
          <p:cNvSpPr/>
          <p:nvPr/>
        </p:nvSpPr>
        <p:spPr>
          <a:xfrm>
            <a:off x="2521528" y="3819998"/>
            <a:ext cx="2451237" cy="2113136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70270" y="2329528"/>
            <a:ext cx="959616" cy="827255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Hexagon 31"/>
          <p:cNvSpPr/>
          <p:nvPr/>
        </p:nvSpPr>
        <p:spPr>
          <a:xfrm>
            <a:off x="2655719" y="60572"/>
            <a:ext cx="1774991" cy="1530165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="" xmlns:a16="http://schemas.microsoft.com/office/drawing/2014/main" id="{69D28CA9-2E0A-4BE1-A400-A4A55513FB12}"/>
              </a:ext>
            </a:extLst>
          </p:cNvPr>
          <p:cNvSpPr/>
          <p:nvPr/>
        </p:nvSpPr>
        <p:spPr>
          <a:xfrm>
            <a:off x="-384615" y="4900458"/>
            <a:ext cx="3512602" cy="3028106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="" xmlns:a16="http://schemas.microsoft.com/office/drawing/2014/main" id="{DAC917E3-E54A-4644-BC5A-30EEE1C001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71571"/>
            <a:ext cx="2243917" cy="1495944"/>
          </a:xfrm>
        </p:spPr>
      </p:pic>
      <p:pic>
        <p:nvPicPr>
          <p:cNvPr id="28" name="Picture Placeholder 27">
            <a:extLst>
              <a:ext uri="{FF2B5EF4-FFF2-40B4-BE49-F238E27FC236}">
                <a16:creationId xmlns="" xmlns:a16="http://schemas.microsoft.com/office/drawing/2014/main" id="{FED711D9-7B2B-4CDC-B1D9-C6BD6762F5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27" y="1992008"/>
            <a:ext cx="2243917" cy="1495944"/>
          </a:xfrm>
        </p:spPr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3048EC3D-A1B6-4C24-A5D4-39F822942C1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3097625"/>
            <a:ext cx="2243917" cy="1338283"/>
          </a:xfrm>
        </p:spPr>
      </p:pic>
      <p:sp>
        <p:nvSpPr>
          <p:cNvPr id="2" name="TextBox 1"/>
          <p:cNvSpPr txBox="1"/>
          <p:nvPr/>
        </p:nvSpPr>
        <p:spPr>
          <a:xfrm>
            <a:off x="5797837" y="1992008"/>
            <a:ext cx="5676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white"/>
                </a:solidFill>
                <a:latin typeface="Garamond" panose="02020404030301010803" pitchFamily="18" charset="0"/>
              </a:rPr>
              <a:t>Gender wage gap has reduced over the </a:t>
            </a: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years. </a:t>
            </a:r>
            <a:r>
              <a:rPr lang="en-US" b="1" dirty="0" smtClean="0">
                <a:solidFill>
                  <a:srgbClr val="1FC3AA"/>
                </a:solidFill>
                <a:latin typeface="Garamond" panose="02020404030301010803" pitchFamily="18" charset="0"/>
              </a:rPr>
              <a:t>FALSE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The </a:t>
            </a:r>
            <a:r>
              <a:rPr lang="en-US" dirty="0">
                <a:solidFill>
                  <a:prstClr val="white"/>
                </a:solidFill>
                <a:latin typeface="Garamond" panose="02020404030301010803" pitchFamily="18" charset="0"/>
              </a:rPr>
              <a:t>age gap would reduce as women age and are no longer in the childbearing years</a:t>
            </a: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. </a:t>
            </a:r>
            <a:r>
              <a:rPr lang="en-US" b="1" dirty="0" smtClean="0">
                <a:solidFill>
                  <a:srgbClr val="1FC3AA"/>
                </a:solidFill>
                <a:latin typeface="Garamond" panose="02020404030301010803" pitchFamily="18" charset="0"/>
              </a:rPr>
              <a:t>UNKNOWN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Occupation does affect the wage gap. </a:t>
            </a:r>
            <a:r>
              <a:rPr lang="en-US" b="1" dirty="0" smtClean="0">
                <a:solidFill>
                  <a:srgbClr val="8624F5"/>
                </a:solidFill>
                <a:latin typeface="Garamond" panose="02020404030301010803" pitchFamily="18" charset="0"/>
              </a:rPr>
              <a:t>TRUE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We </a:t>
            </a:r>
            <a:r>
              <a:rPr lang="en-US" dirty="0">
                <a:solidFill>
                  <a:prstClr val="white"/>
                </a:solidFill>
                <a:latin typeface="Garamond" panose="02020404030301010803" pitchFamily="18" charset="0"/>
              </a:rPr>
              <a:t>can achieve at least 80% accuracy in our machine learning model. </a:t>
            </a:r>
            <a:r>
              <a:rPr lang="en-US" b="1" dirty="0" smtClean="0">
                <a:solidFill>
                  <a:srgbClr val="8624F5"/>
                </a:solidFill>
                <a:latin typeface="Garamond" panose="02020404030301010803" pitchFamily="18" charset="0"/>
              </a:rPr>
              <a:t>TRUE</a:t>
            </a:r>
            <a:endParaRPr lang="en-US" b="1" dirty="0">
              <a:solidFill>
                <a:srgbClr val="8624F5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984741" y="1759880"/>
            <a:ext cx="4855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QUESTIONS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10637769" y="5144207"/>
            <a:ext cx="2451237" cy="2113136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9691688" y="6258866"/>
            <a:ext cx="1030513" cy="913459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3997276" y="660546"/>
            <a:ext cx="915155" cy="788927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2629765" y="-368189"/>
            <a:ext cx="1560847" cy="1345558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="" xmlns:a16="http://schemas.microsoft.com/office/drawing/2014/main" id="{98DFE31A-2BD8-4955-815F-B1317795BCDD}"/>
              </a:ext>
            </a:extLst>
          </p:cNvPr>
          <p:cNvSpPr/>
          <p:nvPr/>
        </p:nvSpPr>
        <p:spPr>
          <a:xfrm>
            <a:off x="-503311" y="1108108"/>
            <a:ext cx="5545995" cy="4733891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097D0C8C-1A05-4F38-9733-487273C020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1837296"/>
            <a:ext cx="4940300" cy="3293533"/>
          </a:xfrm>
        </p:spPr>
      </p:pic>
    </p:spTree>
    <p:extLst>
      <p:ext uri="{BB962C8B-B14F-4D97-AF65-F5344CB8AC3E}">
        <p14:creationId xmlns:p14="http://schemas.microsoft.com/office/powerpoint/2010/main" val="42184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7837" y="1062632"/>
            <a:ext cx="3660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THANK YOU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Hexagon 29"/>
          <p:cNvSpPr/>
          <p:nvPr/>
        </p:nvSpPr>
        <p:spPr>
          <a:xfrm>
            <a:off x="2521528" y="3819998"/>
            <a:ext cx="2451237" cy="2113136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70270" y="2329528"/>
            <a:ext cx="959616" cy="827255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/>
        </p:nvSpPr>
        <p:spPr>
          <a:xfrm>
            <a:off x="2655719" y="60572"/>
            <a:ext cx="1774991" cy="1530165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="" xmlns:a16="http://schemas.microsoft.com/office/drawing/2014/main" id="{69D28CA9-2E0A-4BE1-A400-A4A55513FB12}"/>
              </a:ext>
            </a:extLst>
          </p:cNvPr>
          <p:cNvSpPr/>
          <p:nvPr/>
        </p:nvSpPr>
        <p:spPr>
          <a:xfrm>
            <a:off x="-384615" y="4900458"/>
            <a:ext cx="3512602" cy="3028106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>
            <a:extLst>
              <a:ext uri="{FF2B5EF4-FFF2-40B4-BE49-F238E27FC236}">
                <a16:creationId xmlns="" xmlns:a16="http://schemas.microsoft.com/office/drawing/2014/main" id="{DAC917E3-E54A-4644-BC5A-30EEE1C001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31" y="752338"/>
            <a:ext cx="1953055" cy="1934411"/>
          </a:xfrm>
        </p:spPr>
      </p:pic>
      <p:pic>
        <p:nvPicPr>
          <p:cNvPr id="28" name="Picture Placeholder 27">
            <a:extLst>
              <a:ext uri="{FF2B5EF4-FFF2-40B4-BE49-F238E27FC236}">
                <a16:creationId xmlns="" xmlns:a16="http://schemas.microsoft.com/office/drawing/2014/main" id="{FED711D9-7B2B-4CDC-B1D9-C6BD6762F5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73" y="1743635"/>
            <a:ext cx="1413351" cy="1884468"/>
          </a:xfrm>
        </p:spPr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3048EC3D-A1B6-4C24-A5D4-39F822942C1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5" y="2799562"/>
            <a:ext cx="1610145" cy="193441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519" y="1795160"/>
            <a:ext cx="7980356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4">
      <a:majorFont>
        <a:latin typeface="Rockwell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E8EA5B-A1DE-4310-B010-E1E9FA1A5BDE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4865</TotalTime>
  <Words>300</Words>
  <Application>Microsoft Office PowerPoint</Application>
  <PresentationFormat>Custom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Poppins</vt:lpstr>
      <vt:lpstr>Rockwell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Walkin' Out!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Microsoft account</cp:lastModifiedBy>
  <cp:revision>581</cp:revision>
  <dcterms:created xsi:type="dcterms:W3CDTF">2018-11-06T00:42:49Z</dcterms:created>
  <dcterms:modified xsi:type="dcterms:W3CDTF">2021-11-30T07:04:08Z</dcterms:modified>
</cp:coreProperties>
</file>