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72A-B034-455A-8896-D909937B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5BC21-620B-4E57-B215-FC8A14C0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858A-8438-4837-9DCA-B81E2DBE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7DF0-6341-403D-A08E-1C847F9F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AD97-7091-4E5C-9E38-A550F7E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B917-01D7-4C90-AA96-7F4349D1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FAB0-5899-4803-A285-EAADA912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F7F5-0443-41FB-8DA1-D43C20C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188C-8B94-4D15-B1EF-7F8734C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EB5E-CD66-4BE2-BF87-778E7B1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BA43-7BBA-4FED-A327-A81E7981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FB26-A537-48C5-9FA3-1A404F89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7719-5B9F-4F98-8107-5A72D2A5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EB23-9BB2-4DFD-B77F-F65B7945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3678-3CA0-4144-80DE-F75F0AF2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2534-E7B1-42DD-B186-A82D57FF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066B-C763-41B6-A866-8421B841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462-8FD1-4118-A0A5-6C75F9A5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636C-983E-4062-8828-9BCD6CD2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FCA3-9E3E-4387-B7E4-71F8EFE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A26-93B3-4DA4-84E9-7683AB2A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C1D5-3BF7-4022-B8F2-650A2B07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75A6-122C-4CA1-A081-EA2D423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DD88-4A81-4E37-A7F4-974C824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A56D-74A1-474F-8F73-E7CC481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4CC8-DEB9-440B-B52F-D3D05938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EEC6-9A08-4B76-A775-36449A742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209D-AA17-4FE6-8B96-FCEB53F46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4009-23D4-4777-B0E5-372078A9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608CB-C185-4089-B34E-DA0A5DC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FE3E-480D-41BE-99B7-DB284CB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8A47-D757-4288-ACBD-69097F4C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C0E4-A4B1-44A3-9C6D-184155EE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0DAD0-798C-454F-BB48-8F4160EDB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90D4D-F0D1-4607-9CAD-5FBEC9748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22AA0-593F-4976-94FC-0BD0A3C7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8909C-873D-4910-B9EA-6DF153C7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B7C39-0284-4257-9586-EEF70143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9E6CC-B28A-41BE-8D68-EF02F21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FB53-EC15-4C48-8E96-99CF4C68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6ABF9-3664-46E5-A2C4-98EF3CB7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0D67-5140-4872-B41E-F01D5DD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6F21-FC23-4D47-97F3-851EA88D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358C-FC7F-4863-8775-80772497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55845-9CBC-4247-B5C7-AA54A55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4250-AE60-4443-8441-63D9CB8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3DC-E177-4E64-A0FF-90526C99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F053-8BCA-4555-8C5D-A03188C9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BD01-16E0-46F6-B864-5F07445C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00F5-108B-4873-98DD-584C75C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E50B-3FD5-4D88-A9EB-EB37114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A8C4F-3474-4929-9129-DA655A7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238-B44E-463B-A617-71F8197F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6C682-36B3-44C4-88C8-1FE6822B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D185-8AFC-4D51-A447-FC15D196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F92C-2B62-449E-AB57-5F4964A2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8E94-A0AA-424F-BC1A-2495A97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C2AC-E54D-422C-8956-95C378D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1C91-8A37-4221-AF70-A90118D8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F6A0-9513-4EAF-8CA6-CB87BD69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23A4-A7AD-4B9B-89FC-B8CC53FA3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9D17-94B3-4D8D-AA8E-0A9461205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06F8-1933-4766-B8FE-F3CE4907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E35B-E398-4503-A59A-69B9BD12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Beverage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B4E-B239-46B3-B6BC-66E0D1552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</a:t>
            </a:r>
            <a:r>
              <a:rPr lang="en-US" dirty="0" err="1"/>
              <a:t>Betzy</a:t>
            </a:r>
            <a:r>
              <a:rPr lang="en-US" dirty="0"/>
              <a:t>, Jorge, Kelli and </a:t>
            </a:r>
            <a:r>
              <a:rPr lang="en-US" dirty="0" err="1"/>
              <a:t>Saatvi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CD72-68CC-49FD-BFF5-BB893B62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0C4-3210-4711-A83E-80C6E63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</a:t>
            </a:r>
          </a:p>
        </p:txBody>
      </p:sp>
    </p:spTree>
    <p:extLst>
      <p:ext uri="{BB962C8B-B14F-4D97-AF65-F5344CB8AC3E}">
        <p14:creationId xmlns:p14="http://schemas.microsoft.com/office/powerpoint/2010/main" val="11549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671-8194-41D5-BF63-09C9ED32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Beverage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37F4-9676-41CF-AB5C-510DC7FB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F53F-0DC7-4467-938A-045FC88F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or Chi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745A-6B8A-4CD9-ADA7-D0F55A2E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BE34-70D5-4EA4-9420-ECB56F5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B621-2EE6-4AE9-9AEF-DE4E75E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</a:t>
            </a:r>
          </a:p>
        </p:txBody>
      </p:sp>
    </p:spTree>
    <p:extLst>
      <p:ext uri="{BB962C8B-B14F-4D97-AF65-F5344CB8AC3E}">
        <p14:creationId xmlns:p14="http://schemas.microsoft.com/office/powerpoint/2010/main" val="71432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DBF-C012-4243-BDCC-44900C85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0999-4EFF-4FB8-84A8-61DCBFA0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9652-F57D-4768-A100-7512E8DF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E1D8-2898-42F9-AA42-5B7D930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79AF-E7E2-4EAD-BB73-89A2DFD2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2701-948F-480B-B837-24F1416E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F8A1-0638-46D8-8ADE-44DC1703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85A4-F324-49B9-B9A4-DAB4494D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  <a:p>
            <a:r>
              <a:rPr lang="en-US" dirty="0"/>
              <a:t>Limitations &amp; Future Analysis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472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743-BC31-40E8-B8B5-6269C26C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A498-1728-4ED5-A19C-521711DA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 to add</a:t>
            </a:r>
          </a:p>
        </p:txBody>
      </p:sp>
    </p:spTree>
    <p:extLst>
      <p:ext uri="{BB962C8B-B14F-4D97-AF65-F5344CB8AC3E}">
        <p14:creationId xmlns:p14="http://schemas.microsoft.com/office/powerpoint/2010/main" val="5982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8B71-1D36-461A-8AFB-D842A24F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A9C3-3D6E-45BD-B971-1125D35D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 to add</a:t>
            </a:r>
          </a:p>
        </p:txBody>
      </p:sp>
    </p:spTree>
    <p:extLst>
      <p:ext uri="{BB962C8B-B14F-4D97-AF65-F5344CB8AC3E}">
        <p14:creationId xmlns:p14="http://schemas.microsoft.com/office/powerpoint/2010/main" val="39979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E5F-169C-45BC-8143-72D5C717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Mixed Beverage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341F-A793-4542-91ED-EC99D147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9957-73D4-4552-81D2-5037354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96B8-7F9E-4578-9902-4C807659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year and month from date/time column within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Narrowed down focus to 5 major cities due to size of dataset</a:t>
            </a:r>
          </a:p>
          <a:p>
            <a:r>
              <a:rPr lang="en-US" dirty="0"/>
              <a:t>Narrowed down timeframe to 2019 and 2020 due to size of dataset</a:t>
            </a:r>
          </a:p>
          <a:p>
            <a:r>
              <a:rPr lang="en-US" dirty="0"/>
              <a:t>How to identify unique stores, due to duplicate naming conventions</a:t>
            </a:r>
          </a:p>
          <a:p>
            <a:r>
              <a:rPr lang="en-US" dirty="0"/>
              <a:t>Removed stores with 0 annual sales for some portions of analysis</a:t>
            </a:r>
          </a:p>
        </p:txBody>
      </p:sp>
    </p:spTree>
    <p:extLst>
      <p:ext uri="{BB962C8B-B14F-4D97-AF65-F5344CB8AC3E}">
        <p14:creationId xmlns:p14="http://schemas.microsoft.com/office/powerpoint/2010/main" val="26976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186E-18A0-4ABA-8E13-F54E406E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Exploritory</a:t>
            </a:r>
            <a:r>
              <a:rPr lang="en-US" dirty="0"/>
              <a:t>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2BB7-6D36-4796-99FF-1765FCE6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Plots, violin plots</a:t>
            </a:r>
          </a:p>
        </p:txBody>
      </p:sp>
    </p:spTree>
    <p:extLst>
      <p:ext uri="{BB962C8B-B14F-4D97-AF65-F5344CB8AC3E}">
        <p14:creationId xmlns:p14="http://schemas.microsoft.com/office/powerpoint/2010/main" val="307422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CAC0-E5AF-400E-B60B-6A024B0A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Exploritory</a:t>
            </a:r>
            <a:r>
              <a:rPr lang="en-US" dirty="0"/>
              <a:t>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7976-9372-4698-93E7-6772F6F1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counts, means, rankings - Kelli</a:t>
            </a:r>
          </a:p>
        </p:txBody>
      </p:sp>
    </p:spTree>
    <p:extLst>
      <p:ext uri="{BB962C8B-B14F-4D97-AF65-F5344CB8AC3E}">
        <p14:creationId xmlns:p14="http://schemas.microsoft.com/office/powerpoint/2010/main" val="259786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6FDF-6E09-4A9F-8DB5-8BA36BC3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A9DF-B492-49AE-8981-F11F6CFE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Mixed Beverage Analysis</vt:lpstr>
      <vt:lpstr>Agenda</vt:lpstr>
      <vt:lpstr>Insperation</vt:lpstr>
      <vt:lpstr>Hypotheses</vt:lpstr>
      <vt:lpstr>Data – Mixed Beverage Data</vt:lpstr>
      <vt:lpstr>Data Cleaning</vt:lpstr>
      <vt:lpstr>Exploritory Data Analysis</vt:lpstr>
      <vt:lpstr>Exploritory Data Analysis</vt:lpstr>
      <vt:lpstr>Total Sales Trends</vt:lpstr>
      <vt:lpstr>City level Analysis</vt:lpstr>
      <vt:lpstr>Beverage Preferences</vt:lpstr>
      <vt:lpstr>T-Test or Chi Test</vt:lpstr>
      <vt:lpstr>Regressions</vt:lpstr>
      <vt:lpstr>Take Aways</vt:lpstr>
      <vt:lpstr>Limitations &amp; Future Analysis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Beverage Analysis</dc:title>
  <dc:creator>19729848001</dc:creator>
  <cp:lastModifiedBy>19729848001</cp:lastModifiedBy>
  <cp:revision>1</cp:revision>
  <dcterms:created xsi:type="dcterms:W3CDTF">2021-08-02T22:36:00Z</dcterms:created>
  <dcterms:modified xsi:type="dcterms:W3CDTF">2021-08-02T22:47:35Z</dcterms:modified>
</cp:coreProperties>
</file>