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2"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5143500" type="screen16x9"/>
  <p:notesSz cx="6858000" cy="9144000"/>
  <p:embeddedFontLst>
    <p:embeddedFont>
      <p:font typeface="Century Gothic" panose="020B0502020202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jch0Fi/zUrzvEVtPgb94zTAz+76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5" name="Google Shape;46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2" name="Google Shape;47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2" name="Google Shape;48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4" name="Google Shape;49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6" name="Google Shape;50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6" name="Google Shape;51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4" name="Google Shape;52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2" name="Google Shape;53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0" name="Google Shape;54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3" name="Google Shape;55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0" name="Google Shape;56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7" name="Google Shape;56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Next I’m going to turn it over to Stephen who will give more details about Car-Nerd and share a little bit about our Client Operations and Executive Summary.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 name="Google Shape;35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0" name="Google Shape;40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4" name="Google Shape;44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23"/>
          <p:cNvGrpSpPr/>
          <p:nvPr/>
        </p:nvGrpSpPr>
        <p:grpSpPr>
          <a:xfrm>
            <a:off x="0" y="0"/>
            <a:ext cx="9144000" cy="5143500"/>
            <a:chOff x="0" y="0"/>
            <a:chExt cx="12192000" cy="6858000"/>
          </a:xfrm>
        </p:grpSpPr>
        <p:sp>
          <p:nvSpPr>
            <p:cNvPr id="24" name="Google Shape;24;p23"/>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3"/>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dk1"/>
            </a:solidFill>
            <a:ln>
              <a:noFill/>
            </a:ln>
          </p:spPr>
        </p:sp>
      </p:grpSp>
      <p:sp>
        <p:nvSpPr>
          <p:cNvPr id="26" name="Google Shape;26;p23"/>
          <p:cNvSpPr txBox="1">
            <a:spLocks noGrp="1"/>
          </p:cNvSpPr>
          <p:nvPr>
            <p:ph type="ctrTitle"/>
          </p:nvPr>
        </p:nvSpPr>
        <p:spPr>
          <a:xfrm>
            <a:off x="866216" y="1574800"/>
            <a:ext cx="6619244" cy="2008236"/>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4050"/>
              <a:buFont typeface="Century Gothic"/>
              <a:buNone/>
              <a:defRPr sz="405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3"/>
          <p:cNvSpPr txBox="1">
            <a:spLocks noGrp="1"/>
          </p:cNvSpPr>
          <p:nvPr>
            <p:ph type="subTitle" idx="1"/>
          </p:nvPr>
        </p:nvSpPr>
        <p:spPr>
          <a:xfrm>
            <a:off x="866216" y="3583035"/>
            <a:ext cx="6619244" cy="64606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750"/>
              </a:spcBef>
              <a:spcAft>
                <a:spcPts val="0"/>
              </a:spcAft>
              <a:buSzPts val="1080"/>
              <a:buNone/>
              <a:defRPr cap="none">
                <a:solidFill>
                  <a:srgbClr val="EE52A4"/>
                </a:solidFill>
              </a:defRPr>
            </a:lvl1pPr>
            <a:lvl2pPr lvl="1" algn="ctr">
              <a:lnSpc>
                <a:spcPct val="100000"/>
              </a:lnSpc>
              <a:spcBef>
                <a:spcPts val="750"/>
              </a:spcBef>
              <a:spcAft>
                <a:spcPts val="0"/>
              </a:spcAft>
              <a:buSzPts val="960"/>
              <a:buNone/>
              <a:defRPr>
                <a:solidFill>
                  <a:schemeClr val="lt1"/>
                </a:solidFill>
              </a:defRPr>
            </a:lvl2pPr>
            <a:lvl3pPr lvl="2" algn="ctr">
              <a:lnSpc>
                <a:spcPct val="100000"/>
              </a:lnSpc>
              <a:spcBef>
                <a:spcPts val="750"/>
              </a:spcBef>
              <a:spcAft>
                <a:spcPts val="0"/>
              </a:spcAft>
              <a:buSzPts val="840"/>
              <a:buNone/>
              <a:defRPr>
                <a:solidFill>
                  <a:schemeClr val="lt1"/>
                </a:solidFill>
              </a:defRPr>
            </a:lvl3pPr>
            <a:lvl4pPr lvl="3" algn="ctr">
              <a:lnSpc>
                <a:spcPct val="100000"/>
              </a:lnSpc>
              <a:spcBef>
                <a:spcPts val="750"/>
              </a:spcBef>
              <a:spcAft>
                <a:spcPts val="0"/>
              </a:spcAft>
              <a:buSzPts val="720"/>
              <a:buNone/>
              <a:defRPr>
                <a:solidFill>
                  <a:schemeClr val="lt1"/>
                </a:solidFill>
              </a:defRPr>
            </a:lvl4pPr>
            <a:lvl5pPr lvl="4" algn="ctr">
              <a:lnSpc>
                <a:spcPct val="100000"/>
              </a:lnSpc>
              <a:spcBef>
                <a:spcPts val="750"/>
              </a:spcBef>
              <a:spcAft>
                <a:spcPts val="0"/>
              </a:spcAft>
              <a:buSzPts val="720"/>
              <a:buNone/>
              <a:defRPr>
                <a:solidFill>
                  <a:schemeClr val="lt1"/>
                </a:solidFill>
              </a:defRPr>
            </a:lvl5pPr>
            <a:lvl6pPr lvl="5" algn="ctr">
              <a:lnSpc>
                <a:spcPct val="100000"/>
              </a:lnSpc>
              <a:spcBef>
                <a:spcPts val="750"/>
              </a:spcBef>
              <a:spcAft>
                <a:spcPts val="0"/>
              </a:spcAft>
              <a:buSzPts val="720"/>
              <a:buNone/>
              <a:defRPr>
                <a:solidFill>
                  <a:schemeClr val="lt1"/>
                </a:solidFill>
              </a:defRPr>
            </a:lvl6pPr>
            <a:lvl7pPr lvl="6" algn="ctr">
              <a:lnSpc>
                <a:spcPct val="100000"/>
              </a:lnSpc>
              <a:spcBef>
                <a:spcPts val="750"/>
              </a:spcBef>
              <a:spcAft>
                <a:spcPts val="0"/>
              </a:spcAft>
              <a:buSzPts val="720"/>
              <a:buNone/>
              <a:defRPr>
                <a:solidFill>
                  <a:schemeClr val="lt1"/>
                </a:solidFill>
              </a:defRPr>
            </a:lvl7pPr>
            <a:lvl8pPr lvl="7" algn="ctr">
              <a:lnSpc>
                <a:spcPct val="100000"/>
              </a:lnSpc>
              <a:spcBef>
                <a:spcPts val="750"/>
              </a:spcBef>
              <a:spcAft>
                <a:spcPts val="0"/>
              </a:spcAft>
              <a:buSzPts val="720"/>
              <a:buNone/>
              <a:defRPr>
                <a:solidFill>
                  <a:schemeClr val="lt1"/>
                </a:solidFill>
              </a:defRPr>
            </a:lvl8pPr>
            <a:lvl9pPr lvl="8" algn="ctr">
              <a:lnSpc>
                <a:spcPct val="100000"/>
              </a:lnSpc>
              <a:spcBef>
                <a:spcPts val="750"/>
              </a:spcBef>
              <a:spcAft>
                <a:spcPts val="0"/>
              </a:spcAft>
              <a:buSzPts val="720"/>
              <a:buNone/>
              <a:defRPr>
                <a:solidFill>
                  <a:schemeClr val="lt1"/>
                </a:solidFill>
              </a:defRPr>
            </a:lvl9pPr>
          </a:lstStyle>
          <a:p>
            <a:endParaRPr/>
          </a:p>
        </p:txBody>
      </p:sp>
      <p:sp>
        <p:nvSpPr>
          <p:cNvPr id="28" name="Google Shape;28;p23"/>
          <p:cNvSpPr txBox="1">
            <a:spLocks noGrp="1"/>
          </p:cNvSpPr>
          <p:nvPr>
            <p:ph type="dt" idx="10"/>
          </p:nvPr>
        </p:nvSpPr>
        <p:spPr>
          <a:xfrm rot="5400000">
            <a:off x="7619239" y="1344169"/>
            <a:ext cx="742949" cy="2285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3"/>
          <p:cNvSpPr txBox="1">
            <a:spLocks noGrp="1"/>
          </p:cNvSpPr>
          <p:nvPr>
            <p:ph type="ftr" idx="11"/>
          </p:nvPr>
        </p:nvSpPr>
        <p:spPr>
          <a:xfrm rot="5400000">
            <a:off x="6713982" y="2420874"/>
            <a:ext cx="2894846" cy="2286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3"/>
          <p:cNvSpPr/>
          <p:nvPr/>
        </p:nvSpPr>
        <p:spPr>
          <a:xfrm>
            <a:off x="7828359" y="0"/>
            <a:ext cx="514350" cy="85725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3"/>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4"/>
        <p:cNvGrpSpPr/>
        <p:nvPr/>
      </p:nvGrpSpPr>
      <p:grpSpPr>
        <a:xfrm>
          <a:off x="0" y="0"/>
          <a:ext cx="0" cy="0"/>
          <a:chOff x="0" y="0"/>
          <a:chExt cx="0" cy="0"/>
        </a:xfrm>
      </p:grpSpPr>
      <p:sp>
        <p:nvSpPr>
          <p:cNvPr id="115" name="Google Shape;115;p33"/>
          <p:cNvSpPr txBox="1">
            <a:spLocks noGrp="1"/>
          </p:cNvSpPr>
          <p:nvPr>
            <p:ph type="title"/>
          </p:nvPr>
        </p:nvSpPr>
        <p:spPr>
          <a:xfrm>
            <a:off x="866216" y="730251"/>
            <a:ext cx="6571060" cy="5302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33"/>
          <p:cNvSpPr txBox="1">
            <a:spLocks noGrp="1"/>
          </p:cNvSpPr>
          <p:nvPr>
            <p:ph type="body" idx="1"/>
          </p:nvPr>
        </p:nvSpPr>
        <p:spPr>
          <a:xfrm>
            <a:off x="866215" y="1952625"/>
            <a:ext cx="3618869" cy="2562226"/>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750"/>
              </a:spcBef>
              <a:spcAft>
                <a:spcPts val="0"/>
              </a:spcAft>
              <a:buSzPts val="1440"/>
              <a:buChar char="►"/>
              <a:defRPr/>
            </a:lvl1pPr>
            <a:lvl2pPr marL="914400" lvl="1" indent="-320040" algn="l">
              <a:lnSpc>
                <a:spcPct val="100000"/>
              </a:lnSpc>
              <a:spcBef>
                <a:spcPts val="750"/>
              </a:spcBef>
              <a:spcAft>
                <a:spcPts val="0"/>
              </a:spcAft>
              <a:buSzPts val="1440"/>
              <a:buChar char="►"/>
              <a:defRPr/>
            </a:lvl2pPr>
            <a:lvl3pPr marL="1371600" lvl="2" indent="-320039" algn="l">
              <a:lnSpc>
                <a:spcPct val="100000"/>
              </a:lnSpc>
              <a:spcBef>
                <a:spcPts val="750"/>
              </a:spcBef>
              <a:spcAft>
                <a:spcPts val="0"/>
              </a:spcAft>
              <a:buSzPts val="1440"/>
              <a:buChar char="►"/>
              <a:defRPr/>
            </a:lvl3pPr>
            <a:lvl4pPr marL="1828800" lvl="3" indent="-320039" algn="l">
              <a:lnSpc>
                <a:spcPct val="100000"/>
              </a:lnSpc>
              <a:spcBef>
                <a:spcPts val="750"/>
              </a:spcBef>
              <a:spcAft>
                <a:spcPts val="0"/>
              </a:spcAft>
              <a:buSzPts val="1440"/>
              <a:buChar char="►"/>
              <a:defRPr/>
            </a:lvl4pPr>
            <a:lvl5pPr marL="2286000" lvl="4" indent="-320039" algn="l">
              <a:lnSpc>
                <a:spcPct val="100000"/>
              </a:lnSpc>
              <a:spcBef>
                <a:spcPts val="750"/>
              </a:spcBef>
              <a:spcAft>
                <a:spcPts val="0"/>
              </a:spcAft>
              <a:buSzPts val="1440"/>
              <a:buChar char="►"/>
              <a:defRPr/>
            </a:lvl5pPr>
            <a:lvl6pPr marL="2743200" lvl="5" indent="-320039" algn="l">
              <a:lnSpc>
                <a:spcPct val="100000"/>
              </a:lnSpc>
              <a:spcBef>
                <a:spcPts val="750"/>
              </a:spcBef>
              <a:spcAft>
                <a:spcPts val="0"/>
              </a:spcAft>
              <a:buSzPts val="1440"/>
              <a:buChar char="►"/>
              <a:defRPr/>
            </a:lvl6pPr>
            <a:lvl7pPr marL="3200400" lvl="6" indent="-320039" algn="l">
              <a:lnSpc>
                <a:spcPct val="100000"/>
              </a:lnSpc>
              <a:spcBef>
                <a:spcPts val="750"/>
              </a:spcBef>
              <a:spcAft>
                <a:spcPts val="0"/>
              </a:spcAft>
              <a:buSzPts val="1440"/>
              <a:buChar char="►"/>
              <a:defRPr/>
            </a:lvl7pPr>
            <a:lvl8pPr marL="3657600" lvl="7" indent="-320040" algn="l">
              <a:lnSpc>
                <a:spcPct val="100000"/>
              </a:lnSpc>
              <a:spcBef>
                <a:spcPts val="750"/>
              </a:spcBef>
              <a:spcAft>
                <a:spcPts val="0"/>
              </a:spcAft>
              <a:buSzPts val="1440"/>
              <a:buChar char="►"/>
              <a:defRPr/>
            </a:lvl8pPr>
            <a:lvl9pPr marL="4114800" lvl="8" indent="-320040" algn="l">
              <a:lnSpc>
                <a:spcPct val="100000"/>
              </a:lnSpc>
              <a:spcBef>
                <a:spcPts val="750"/>
              </a:spcBef>
              <a:spcAft>
                <a:spcPts val="0"/>
              </a:spcAft>
              <a:buSzPts val="1440"/>
              <a:buChar char="►"/>
              <a:defRPr/>
            </a:lvl9pPr>
          </a:lstStyle>
          <a:p>
            <a:endParaRPr/>
          </a:p>
        </p:txBody>
      </p:sp>
      <p:sp>
        <p:nvSpPr>
          <p:cNvPr id="117" name="Google Shape;117;p33"/>
          <p:cNvSpPr txBox="1">
            <a:spLocks noGrp="1"/>
          </p:cNvSpPr>
          <p:nvPr>
            <p:ph type="body" idx="2"/>
          </p:nvPr>
        </p:nvSpPr>
        <p:spPr>
          <a:xfrm>
            <a:off x="4656535" y="1952625"/>
            <a:ext cx="3618869" cy="2562225"/>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750"/>
              </a:spcBef>
              <a:spcAft>
                <a:spcPts val="0"/>
              </a:spcAft>
              <a:buSzPts val="1440"/>
              <a:buChar char="►"/>
              <a:defRPr/>
            </a:lvl1pPr>
            <a:lvl2pPr marL="914400" lvl="1" indent="-320040" algn="l">
              <a:lnSpc>
                <a:spcPct val="100000"/>
              </a:lnSpc>
              <a:spcBef>
                <a:spcPts val="750"/>
              </a:spcBef>
              <a:spcAft>
                <a:spcPts val="0"/>
              </a:spcAft>
              <a:buSzPts val="1440"/>
              <a:buChar char="►"/>
              <a:defRPr/>
            </a:lvl2pPr>
            <a:lvl3pPr marL="1371600" lvl="2" indent="-320039" algn="l">
              <a:lnSpc>
                <a:spcPct val="100000"/>
              </a:lnSpc>
              <a:spcBef>
                <a:spcPts val="750"/>
              </a:spcBef>
              <a:spcAft>
                <a:spcPts val="0"/>
              </a:spcAft>
              <a:buSzPts val="1440"/>
              <a:buChar char="►"/>
              <a:defRPr/>
            </a:lvl3pPr>
            <a:lvl4pPr marL="1828800" lvl="3" indent="-320039" algn="l">
              <a:lnSpc>
                <a:spcPct val="100000"/>
              </a:lnSpc>
              <a:spcBef>
                <a:spcPts val="750"/>
              </a:spcBef>
              <a:spcAft>
                <a:spcPts val="0"/>
              </a:spcAft>
              <a:buSzPts val="1440"/>
              <a:buChar char="►"/>
              <a:defRPr/>
            </a:lvl4pPr>
            <a:lvl5pPr marL="2286000" lvl="4" indent="-320039" algn="l">
              <a:lnSpc>
                <a:spcPct val="100000"/>
              </a:lnSpc>
              <a:spcBef>
                <a:spcPts val="750"/>
              </a:spcBef>
              <a:spcAft>
                <a:spcPts val="0"/>
              </a:spcAft>
              <a:buSzPts val="1440"/>
              <a:buChar char="►"/>
              <a:defRPr/>
            </a:lvl5pPr>
            <a:lvl6pPr marL="2743200" lvl="5" indent="-320039" algn="l">
              <a:lnSpc>
                <a:spcPct val="100000"/>
              </a:lnSpc>
              <a:spcBef>
                <a:spcPts val="750"/>
              </a:spcBef>
              <a:spcAft>
                <a:spcPts val="0"/>
              </a:spcAft>
              <a:buSzPts val="1440"/>
              <a:buChar char="►"/>
              <a:defRPr/>
            </a:lvl6pPr>
            <a:lvl7pPr marL="3200400" lvl="6" indent="-320039" algn="l">
              <a:lnSpc>
                <a:spcPct val="100000"/>
              </a:lnSpc>
              <a:spcBef>
                <a:spcPts val="750"/>
              </a:spcBef>
              <a:spcAft>
                <a:spcPts val="0"/>
              </a:spcAft>
              <a:buSzPts val="1440"/>
              <a:buChar char="►"/>
              <a:defRPr/>
            </a:lvl7pPr>
            <a:lvl8pPr marL="3657600" lvl="7" indent="-320040" algn="l">
              <a:lnSpc>
                <a:spcPct val="100000"/>
              </a:lnSpc>
              <a:spcBef>
                <a:spcPts val="750"/>
              </a:spcBef>
              <a:spcAft>
                <a:spcPts val="0"/>
              </a:spcAft>
              <a:buSzPts val="1440"/>
              <a:buChar char="►"/>
              <a:defRPr/>
            </a:lvl8pPr>
            <a:lvl9pPr marL="4114800" lvl="8" indent="-320040" algn="l">
              <a:lnSpc>
                <a:spcPct val="100000"/>
              </a:lnSpc>
              <a:spcBef>
                <a:spcPts val="750"/>
              </a:spcBef>
              <a:spcAft>
                <a:spcPts val="0"/>
              </a:spcAft>
              <a:buSzPts val="1440"/>
              <a:buChar char="►"/>
              <a:defRPr/>
            </a:lvl9pPr>
          </a:lstStyle>
          <a:p>
            <a:endParaRPr/>
          </a:p>
        </p:txBody>
      </p:sp>
      <p:sp>
        <p:nvSpPr>
          <p:cNvPr id="118" name="Google Shape;118;p33"/>
          <p:cNvSpPr txBox="1">
            <a:spLocks noGrp="1"/>
          </p:cNvSpPr>
          <p:nvPr>
            <p:ph type="dt" idx="10"/>
          </p:nvPr>
        </p:nvSpPr>
        <p:spPr>
          <a:xfrm>
            <a:off x="7989829" y="4793879"/>
            <a:ext cx="742949" cy="228599"/>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33"/>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33"/>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1"/>
        <p:cNvGrpSpPr/>
        <p:nvPr/>
      </p:nvGrpSpPr>
      <p:grpSpPr>
        <a:xfrm>
          <a:off x="0" y="0"/>
          <a:ext cx="0" cy="0"/>
          <a:chOff x="0" y="0"/>
          <a:chExt cx="0" cy="0"/>
        </a:xfrm>
      </p:grpSpPr>
      <p:sp>
        <p:nvSpPr>
          <p:cNvPr id="122" name="Google Shape;122;p34"/>
          <p:cNvSpPr txBox="1">
            <a:spLocks noGrp="1"/>
          </p:cNvSpPr>
          <p:nvPr>
            <p:ph type="title"/>
          </p:nvPr>
        </p:nvSpPr>
        <p:spPr>
          <a:xfrm>
            <a:off x="866216" y="730251"/>
            <a:ext cx="6571060" cy="5302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2"/>
              </a:buClr>
              <a:buSzPts val="27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34"/>
          <p:cNvSpPr txBox="1">
            <a:spLocks noGrp="1"/>
          </p:cNvSpPr>
          <p:nvPr>
            <p:ph type="body" idx="1"/>
          </p:nvPr>
        </p:nvSpPr>
        <p:spPr>
          <a:xfrm>
            <a:off x="866216" y="1952625"/>
            <a:ext cx="3618868" cy="43219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750"/>
              </a:spcBef>
              <a:spcAft>
                <a:spcPts val="0"/>
              </a:spcAft>
              <a:buSzPts val="1440"/>
              <a:buNone/>
              <a:defRPr sz="1800" b="0">
                <a:solidFill>
                  <a:schemeClr val="accent1"/>
                </a:solidFill>
              </a:defRPr>
            </a:lvl1pPr>
            <a:lvl2pPr marL="914400" lvl="1" indent="-228600" algn="l">
              <a:lnSpc>
                <a:spcPct val="100000"/>
              </a:lnSpc>
              <a:spcBef>
                <a:spcPts val="750"/>
              </a:spcBef>
              <a:spcAft>
                <a:spcPts val="0"/>
              </a:spcAft>
              <a:buSzPts val="1200"/>
              <a:buNone/>
              <a:defRPr sz="1500" b="1"/>
            </a:lvl2pPr>
            <a:lvl3pPr marL="1371600" lvl="2" indent="-228600" algn="l">
              <a:lnSpc>
                <a:spcPct val="100000"/>
              </a:lnSpc>
              <a:spcBef>
                <a:spcPts val="750"/>
              </a:spcBef>
              <a:spcAft>
                <a:spcPts val="0"/>
              </a:spcAft>
              <a:buSzPts val="1080"/>
              <a:buNone/>
              <a:defRPr sz="1350" b="1"/>
            </a:lvl3pPr>
            <a:lvl4pPr marL="1828800" lvl="3" indent="-228600" algn="l">
              <a:lnSpc>
                <a:spcPct val="100000"/>
              </a:lnSpc>
              <a:spcBef>
                <a:spcPts val="750"/>
              </a:spcBef>
              <a:spcAft>
                <a:spcPts val="0"/>
              </a:spcAft>
              <a:buSzPts val="960"/>
              <a:buNone/>
              <a:defRPr sz="1200" b="1"/>
            </a:lvl4pPr>
            <a:lvl5pPr marL="2286000" lvl="4" indent="-228600" algn="l">
              <a:lnSpc>
                <a:spcPct val="100000"/>
              </a:lnSpc>
              <a:spcBef>
                <a:spcPts val="750"/>
              </a:spcBef>
              <a:spcAft>
                <a:spcPts val="0"/>
              </a:spcAft>
              <a:buSzPts val="960"/>
              <a:buNone/>
              <a:defRPr sz="1200" b="1"/>
            </a:lvl5pPr>
            <a:lvl6pPr marL="2743200" lvl="5" indent="-228600" algn="l">
              <a:lnSpc>
                <a:spcPct val="100000"/>
              </a:lnSpc>
              <a:spcBef>
                <a:spcPts val="750"/>
              </a:spcBef>
              <a:spcAft>
                <a:spcPts val="0"/>
              </a:spcAft>
              <a:buSzPts val="960"/>
              <a:buNone/>
              <a:defRPr sz="1200" b="1"/>
            </a:lvl6pPr>
            <a:lvl7pPr marL="3200400" lvl="6" indent="-228600" algn="l">
              <a:lnSpc>
                <a:spcPct val="100000"/>
              </a:lnSpc>
              <a:spcBef>
                <a:spcPts val="750"/>
              </a:spcBef>
              <a:spcAft>
                <a:spcPts val="0"/>
              </a:spcAft>
              <a:buSzPts val="960"/>
              <a:buNone/>
              <a:defRPr sz="1200" b="1"/>
            </a:lvl7pPr>
            <a:lvl8pPr marL="3657600" lvl="7" indent="-228600" algn="l">
              <a:lnSpc>
                <a:spcPct val="100000"/>
              </a:lnSpc>
              <a:spcBef>
                <a:spcPts val="750"/>
              </a:spcBef>
              <a:spcAft>
                <a:spcPts val="0"/>
              </a:spcAft>
              <a:buSzPts val="960"/>
              <a:buNone/>
              <a:defRPr sz="1200" b="1"/>
            </a:lvl8pPr>
            <a:lvl9pPr marL="4114800" lvl="8" indent="-228600" algn="l">
              <a:lnSpc>
                <a:spcPct val="100000"/>
              </a:lnSpc>
              <a:spcBef>
                <a:spcPts val="750"/>
              </a:spcBef>
              <a:spcAft>
                <a:spcPts val="0"/>
              </a:spcAft>
              <a:buSzPts val="960"/>
              <a:buNone/>
              <a:defRPr sz="1200" b="1"/>
            </a:lvl9pPr>
          </a:lstStyle>
          <a:p>
            <a:endParaRPr/>
          </a:p>
        </p:txBody>
      </p:sp>
      <p:sp>
        <p:nvSpPr>
          <p:cNvPr id="124" name="Google Shape;124;p34"/>
          <p:cNvSpPr txBox="1">
            <a:spLocks noGrp="1"/>
          </p:cNvSpPr>
          <p:nvPr>
            <p:ph type="body" idx="2"/>
          </p:nvPr>
        </p:nvSpPr>
        <p:spPr>
          <a:xfrm>
            <a:off x="866215" y="2384822"/>
            <a:ext cx="3618869" cy="2130029"/>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750"/>
              </a:spcBef>
              <a:spcAft>
                <a:spcPts val="0"/>
              </a:spcAft>
              <a:buSzPts val="1440"/>
              <a:buChar char="►"/>
              <a:defRPr/>
            </a:lvl1pPr>
            <a:lvl2pPr marL="914400" lvl="1" indent="-320040" algn="l">
              <a:lnSpc>
                <a:spcPct val="100000"/>
              </a:lnSpc>
              <a:spcBef>
                <a:spcPts val="750"/>
              </a:spcBef>
              <a:spcAft>
                <a:spcPts val="0"/>
              </a:spcAft>
              <a:buSzPts val="1440"/>
              <a:buChar char="►"/>
              <a:defRPr/>
            </a:lvl2pPr>
            <a:lvl3pPr marL="1371600" lvl="2" indent="-320039" algn="l">
              <a:lnSpc>
                <a:spcPct val="100000"/>
              </a:lnSpc>
              <a:spcBef>
                <a:spcPts val="750"/>
              </a:spcBef>
              <a:spcAft>
                <a:spcPts val="0"/>
              </a:spcAft>
              <a:buSzPts val="1440"/>
              <a:buChar char="►"/>
              <a:defRPr/>
            </a:lvl3pPr>
            <a:lvl4pPr marL="1828800" lvl="3" indent="-320039" algn="l">
              <a:lnSpc>
                <a:spcPct val="100000"/>
              </a:lnSpc>
              <a:spcBef>
                <a:spcPts val="750"/>
              </a:spcBef>
              <a:spcAft>
                <a:spcPts val="0"/>
              </a:spcAft>
              <a:buSzPts val="1440"/>
              <a:buChar char="►"/>
              <a:defRPr/>
            </a:lvl4pPr>
            <a:lvl5pPr marL="2286000" lvl="4" indent="-320039" algn="l">
              <a:lnSpc>
                <a:spcPct val="100000"/>
              </a:lnSpc>
              <a:spcBef>
                <a:spcPts val="750"/>
              </a:spcBef>
              <a:spcAft>
                <a:spcPts val="0"/>
              </a:spcAft>
              <a:buSzPts val="1440"/>
              <a:buChar char="►"/>
              <a:defRPr/>
            </a:lvl5pPr>
            <a:lvl6pPr marL="2743200" lvl="5" indent="-320039" algn="l">
              <a:lnSpc>
                <a:spcPct val="100000"/>
              </a:lnSpc>
              <a:spcBef>
                <a:spcPts val="750"/>
              </a:spcBef>
              <a:spcAft>
                <a:spcPts val="0"/>
              </a:spcAft>
              <a:buSzPts val="1440"/>
              <a:buChar char="►"/>
              <a:defRPr/>
            </a:lvl6pPr>
            <a:lvl7pPr marL="3200400" lvl="6" indent="-320039" algn="l">
              <a:lnSpc>
                <a:spcPct val="100000"/>
              </a:lnSpc>
              <a:spcBef>
                <a:spcPts val="750"/>
              </a:spcBef>
              <a:spcAft>
                <a:spcPts val="0"/>
              </a:spcAft>
              <a:buSzPts val="1440"/>
              <a:buChar char="►"/>
              <a:defRPr/>
            </a:lvl7pPr>
            <a:lvl8pPr marL="3657600" lvl="7" indent="-320040" algn="l">
              <a:lnSpc>
                <a:spcPct val="100000"/>
              </a:lnSpc>
              <a:spcBef>
                <a:spcPts val="750"/>
              </a:spcBef>
              <a:spcAft>
                <a:spcPts val="0"/>
              </a:spcAft>
              <a:buSzPts val="1440"/>
              <a:buChar char="►"/>
              <a:defRPr/>
            </a:lvl8pPr>
            <a:lvl9pPr marL="4114800" lvl="8" indent="-320040" algn="l">
              <a:lnSpc>
                <a:spcPct val="100000"/>
              </a:lnSpc>
              <a:spcBef>
                <a:spcPts val="750"/>
              </a:spcBef>
              <a:spcAft>
                <a:spcPts val="0"/>
              </a:spcAft>
              <a:buSzPts val="1440"/>
              <a:buChar char="►"/>
              <a:defRPr/>
            </a:lvl9pPr>
          </a:lstStyle>
          <a:p>
            <a:endParaRPr/>
          </a:p>
        </p:txBody>
      </p:sp>
      <p:sp>
        <p:nvSpPr>
          <p:cNvPr id="125" name="Google Shape;125;p34"/>
          <p:cNvSpPr txBox="1">
            <a:spLocks noGrp="1"/>
          </p:cNvSpPr>
          <p:nvPr>
            <p:ph type="body" idx="3"/>
          </p:nvPr>
        </p:nvSpPr>
        <p:spPr>
          <a:xfrm>
            <a:off x="4656535" y="1952625"/>
            <a:ext cx="3618869" cy="43219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750"/>
              </a:spcBef>
              <a:spcAft>
                <a:spcPts val="0"/>
              </a:spcAft>
              <a:buSzPts val="1440"/>
              <a:buNone/>
              <a:defRPr sz="1800" b="0">
                <a:solidFill>
                  <a:schemeClr val="accent1"/>
                </a:solidFill>
              </a:defRPr>
            </a:lvl1pPr>
            <a:lvl2pPr marL="914400" lvl="1" indent="-228600" algn="l">
              <a:lnSpc>
                <a:spcPct val="100000"/>
              </a:lnSpc>
              <a:spcBef>
                <a:spcPts val="750"/>
              </a:spcBef>
              <a:spcAft>
                <a:spcPts val="0"/>
              </a:spcAft>
              <a:buSzPts val="1200"/>
              <a:buNone/>
              <a:defRPr sz="1500" b="1"/>
            </a:lvl2pPr>
            <a:lvl3pPr marL="1371600" lvl="2" indent="-228600" algn="l">
              <a:lnSpc>
                <a:spcPct val="100000"/>
              </a:lnSpc>
              <a:spcBef>
                <a:spcPts val="750"/>
              </a:spcBef>
              <a:spcAft>
                <a:spcPts val="0"/>
              </a:spcAft>
              <a:buSzPts val="1080"/>
              <a:buNone/>
              <a:defRPr sz="1350" b="1"/>
            </a:lvl3pPr>
            <a:lvl4pPr marL="1828800" lvl="3" indent="-228600" algn="l">
              <a:lnSpc>
                <a:spcPct val="100000"/>
              </a:lnSpc>
              <a:spcBef>
                <a:spcPts val="750"/>
              </a:spcBef>
              <a:spcAft>
                <a:spcPts val="0"/>
              </a:spcAft>
              <a:buSzPts val="960"/>
              <a:buNone/>
              <a:defRPr sz="1200" b="1"/>
            </a:lvl4pPr>
            <a:lvl5pPr marL="2286000" lvl="4" indent="-228600" algn="l">
              <a:lnSpc>
                <a:spcPct val="100000"/>
              </a:lnSpc>
              <a:spcBef>
                <a:spcPts val="750"/>
              </a:spcBef>
              <a:spcAft>
                <a:spcPts val="0"/>
              </a:spcAft>
              <a:buSzPts val="960"/>
              <a:buNone/>
              <a:defRPr sz="1200" b="1"/>
            </a:lvl5pPr>
            <a:lvl6pPr marL="2743200" lvl="5" indent="-228600" algn="l">
              <a:lnSpc>
                <a:spcPct val="100000"/>
              </a:lnSpc>
              <a:spcBef>
                <a:spcPts val="750"/>
              </a:spcBef>
              <a:spcAft>
                <a:spcPts val="0"/>
              </a:spcAft>
              <a:buSzPts val="960"/>
              <a:buNone/>
              <a:defRPr sz="1200" b="1"/>
            </a:lvl6pPr>
            <a:lvl7pPr marL="3200400" lvl="6" indent="-228600" algn="l">
              <a:lnSpc>
                <a:spcPct val="100000"/>
              </a:lnSpc>
              <a:spcBef>
                <a:spcPts val="750"/>
              </a:spcBef>
              <a:spcAft>
                <a:spcPts val="0"/>
              </a:spcAft>
              <a:buSzPts val="960"/>
              <a:buNone/>
              <a:defRPr sz="1200" b="1"/>
            </a:lvl7pPr>
            <a:lvl8pPr marL="3657600" lvl="7" indent="-228600" algn="l">
              <a:lnSpc>
                <a:spcPct val="100000"/>
              </a:lnSpc>
              <a:spcBef>
                <a:spcPts val="750"/>
              </a:spcBef>
              <a:spcAft>
                <a:spcPts val="0"/>
              </a:spcAft>
              <a:buSzPts val="960"/>
              <a:buNone/>
              <a:defRPr sz="1200" b="1"/>
            </a:lvl8pPr>
            <a:lvl9pPr marL="4114800" lvl="8" indent="-228600" algn="l">
              <a:lnSpc>
                <a:spcPct val="100000"/>
              </a:lnSpc>
              <a:spcBef>
                <a:spcPts val="750"/>
              </a:spcBef>
              <a:spcAft>
                <a:spcPts val="0"/>
              </a:spcAft>
              <a:buSzPts val="960"/>
              <a:buNone/>
              <a:defRPr sz="1200" b="1"/>
            </a:lvl9pPr>
          </a:lstStyle>
          <a:p>
            <a:endParaRPr/>
          </a:p>
        </p:txBody>
      </p:sp>
      <p:sp>
        <p:nvSpPr>
          <p:cNvPr id="126" name="Google Shape;126;p34"/>
          <p:cNvSpPr txBox="1">
            <a:spLocks noGrp="1"/>
          </p:cNvSpPr>
          <p:nvPr>
            <p:ph type="body" idx="4"/>
          </p:nvPr>
        </p:nvSpPr>
        <p:spPr>
          <a:xfrm>
            <a:off x="4656535" y="2384822"/>
            <a:ext cx="3618869" cy="2130029"/>
          </a:xfrm>
          <a:prstGeom prst="rect">
            <a:avLst/>
          </a:prstGeom>
          <a:noFill/>
          <a:ln>
            <a:noFill/>
          </a:ln>
        </p:spPr>
        <p:txBody>
          <a:bodyPr spcFirstLastPara="1" wrap="square" lIns="91425" tIns="45700" rIns="91425" bIns="45700" anchor="t" anchorCtr="0">
            <a:normAutofit/>
          </a:bodyPr>
          <a:lstStyle>
            <a:lvl1pPr marL="457200" lvl="0" indent="-297180" algn="l">
              <a:lnSpc>
                <a:spcPct val="100000"/>
              </a:lnSpc>
              <a:spcBef>
                <a:spcPts val="750"/>
              </a:spcBef>
              <a:spcAft>
                <a:spcPts val="0"/>
              </a:spcAft>
              <a:buSzPts val="1080"/>
              <a:buChar char="►"/>
              <a:defRPr sz="1350"/>
            </a:lvl1pPr>
            <a:lvl2pPr marL="914400" lvl="1" indent="-289560" algn="l">
              <a:lnSpc>
                <a:spcPct val="100000"/>
              </a:lnSpc>
              <a:spcBef>
                <a:spcPts val="750"/>
              </a:spcBef>
              <a:spcAft>
                <a:spcPts val="0"/>
              </a:spcAft>
              <a:buSzPts val="960"/>
              <a:buChar char="►"/>
              <a:defRPr sz="1200"/>
            </a:lvl2pPr>
            <a:lvl3pPr marL="1371600" lvl="2" indent="-281939" algn="l">
              <a:lnSpc>
                <a:spcPct val="100000"/>
              </a:lnSpc>
              <a:spcBef>
                <a:spcPts val="750"/>
              </a:spcBef>
              <a:spcAft>
                <a:spcPts val="0"/>
              </a:spcAft>
              <a:buSzPts val="840"/>
              <a:buChar char="►"/>
              <a:defRPr sz="1050"/>
            </a:lvl3pPr>
            <a:lvl4pPr marL="1828800" lvl="3" indent="-274319" algn="l">
              <a:lnSpc>
                <a:spcPct val="100000"/>
              </a:lnSpc>
              <a:spcBef>
                <a:spcPts val="750"/>
              </a:spcBef>
              <a:spcAft>
                <a:spcPts val="0"/>
              </a:spcAft>
              <a:buSzPts val="720"/>
              <a:buChar char="►"/>
              <a:defRPr sz="900"/>
            </a:lvl4pPr>
            <a:lvl5pPr marL="2286000" lvl="4" indent="-274320" algn="l">
              <a:lnSpc>
                <a:spcPct val="100000"/>
              </a:lnSpc>
              <a:spcBef>
                <a:spcPts val="750"/>
              </a:spcBef>
              <a:spcAft>
                <a:spcPts val="0"/>
              </a:spcAft>
              <a:buSzPts val="720"/>
              <a:buChar char="►"/>
              <a:defRPr sz="900"/>
            </a:lvl5pPr>
            <a:lvl6pPr marL="2743200" lvl="5" indent="-274320" algn="l">
              <a:lnSpc>
                <a:spcPct val="100000"/>
              </a:lnSpc>
              <a:spcBef>
                <a:spcPts val="750"/>
              </a:spcBef>
              <a:spcAft>
                <a:spcPts val="0"/>
              </a:spcAft>
              <a:buSzPts val="720"/>
              <a:buChar char="►"/>
              <a:defRPr sz="900"/>
            </a:lvl6pPr>
            <a:lvl7pPr marL="3200400" lvl="6" indent="-274320" algn="l">
              <a:lnSpc>
                <a:spcPct val="100000"/>
              </a:lnSpc>
              <a:spcBef>
                <a:spcPts val="750"/>
              </a:spcBef>
              <a:spcAft>
                <a:spcPts val="0"/>
              </a:spcAft>
              <a:buSzPts val="720"/>
              <a:buChar char="►"/>
              <a:defRPr sz="900"/>
            </a:lvl7pPr>
            <a:lvl8pPr marL="3657600" lvl="7" indent="-274320" algn="l">
              <a:lnSpc>
                <a:spcPct val="100000"/>
              </a:lnSpc>
              <a:spcBef>
                <a:spcPts val="750"/>
              </a:spcBef>
              <a:spcAft>
                <a:spcPts val="0"/>
              </a:spcAft>
              <a:buSzPts val="720"/>
              <a:buChar char="►"/>
              <a:defRPr sz="900"/>
            </a:lvl8pPr>
            <a:lvl9pPr marL="4114800" lvl="8" indent="-274320" algn="l">
              <a:lnSpc>
                <a:spcPct val="100000"/>
              </a:lnSpc>
              <a:spcBef>
                <a:spcPts val="750"/>
              </a:spcBef>
              <a:spcAft>
                <a:spcPts val="0"/>
              </a:spcAft>
              <a:buSzPts val="720"/>
              <a:buChar char="►"/>
              <a:defRPr sz="900"/>
            </a:lvl9pPr>
          </a:lstStyle>
          <a:p>
            <a:endParaRPr/>
          </a:p>
        </p:txBody>
      </p:sp>
      <p:sp>
        <p:nvSpPr>
          <p:cNvPr id="127" name="Google Shape;127;p34"/>
          <p:cNvSpPr txBox="1">
            <a:spLocks noGrp="1"/>
          </p:cNvSpPr>
          <p:nvPr>
            <p:ph type="dt" idx="10"/>
          </p:nvPr>
        </p:nvSpPr>
        <p:spPr>
          <a:xfrm>
            <a:off x="7989829" y="4793879"/>
            <a:ext cx="742949" cy="228599"/>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34"/>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4"/>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0"/>
        <p:cNvGrpSpPr/>
        <p:nvPr/>
      </p:nvGrpSpPr>
      <p:grpSpPr>
        <a:xfrm>
          <a:off x="0" y="0"/>
          <a:ext cx="0" cy="0"/>
          <a:chOff x="0" y="0"/>
          <a:chExt cx="0" cy="0"/>
        </a:xfrm>
      </p:grpSpPr>
      <p:sp>
        <p:nvSpPr>
          <p:cNvPr id="131" name="Google Shape;131;p35"/>
          <p:cNvSpPr txBox="1">
            <a:spLocks noGrp="1"/>
          </p:cNvSpPr>
          <p:nvPr>
            <p:ph type="title"/>
          </p:nvPr>
        </p:nvSpPr>
        <p:spPr>
          <a:xfrm>
            <a:off x="866216" y="730251"/>
            <a:ext cx="6571060" cy="5302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2"/>
              </a:buClr>
              <a:buSzPts val="27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5"/>
          <p:cNvSpPr txBox="1">
            <a:spLocks noGrp="1"/>
          </p:cNvSpPr>
          <p:nvPr>
            <p:ph type="dt" idx="10"/>
          </p:nvPr>
        </p:nvSpPr>
        <p:spPr>
          <a:xfrm>
            <a:off x="7989829" y="4793879"/>
            <a:ext cx="742949" cy="228599"/>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5"/>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35"/>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35"/>
        <p:cNvGrpSpPr/>
        <p:nvPr/>
      </p:nvGrpSpPr>
      <p:grpSpPr>
        <a:xfrm>
          <a:off x="0" y="0"/>
          <a:ext cx="0" cy="0"/>
          <a:chOff x="0" y="0"/>
          <a:chExt cx="0" cy="0"/>
        </a:xfrm>
      </p:grpSpPr>
      <p:sp>
        <p:nvSpPr>
          <p:cNvPr id="136" name="Google Shape;136;p36"/>
          <p:cNvSpPr txBox="1">
            <a:spLocks noGrp="1"/>
          </p:cNvSpPr>
          <p:nvPr>
            <p:ph type="dt" idx="10"/>
          </p:nvPr>
        </p:nvSpPr>
        <p:spPr>
          <a:xfrm>
            <a:off x="7989829" y="4793879"/>
            <a:ext cx="742949" cy="228599"/>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36"/>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6"/>
          <p:cNvSpPr/>
          <p:nvPr/>
        </p:nvSpPr>
        <p:spPr>
          <a:xfrm>
            <a:off x="7828359" y="0"/>
            <a:ext cx="514350" cy="85725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36"/>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0"/>
        <p:cNvGrpSpPr/>
        <p:nvPr/>
      </p:nvGrpSpPr>
      <p:grpSpPr>
        <a:xfrm>
          <a:off x="0" y="0"/>
          <a:ext cx="0" cy="0"/>
          <a:chOff x="0" y="0"/>
          <a:chExt cx="0" cy="0"/>
        </a:xfrm>
      </p:grpSpPr>
      <p:grpSp>
        <p:nvGrpSpPr>
          <p:cNvPr id="141" name="Google Shape;141;p37"/>
          <p:cNvGrpSpPr/>
          <p:nvPr/>
        </p:nvGrpSpPr>
        <p:grpSpPr>
          <a:xfrm>
            <a:off x="0" y="0"/>
            <a:ext cx="9144000" cy="5143500"/>
            <a:chOff x="0" y="0"/>
            <a:chExt cx="12192000" cy="6858000"/>
          </a:xfrm>
        </p:grpSpPr>
        <p:sp>
          <p:nvSpPr>
            <p:cNvPr id="142" name="Google Shape;142;p37"/>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7"/>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37"/>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37"/>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37"/>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7"/>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7"/>
            <p:cNvSpPr/>
            <p:nvPr/>
          </p:nvSpPr>
          <p:spPr>
            <a:xfrm>
              <a:off x="5713412" y="402165"/>
              <a:ext cx="6055253" cy="605367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37"/>
            <p:cNvSpPr/>
            <p:nvPr/>
          </p:nvSpPr>
          <p:spPr>
            <a:xfrm rot="-5677511">
              <a:off x="3140485"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37"/>
            <p:cNvSpPr/>
            <p:nvPr/>
          </p:nvSpPr>
          <p:spPr>
            <a:xfrm rot="-5400000">
              <a:off x="2229377"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51" name="Google Shape;151;p37"/>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52" name="Google Shape;152;p37"/>
          <p:cNvSpPr txBox="1">
            <a:spLocks noGrp="1"/>
          </p:cNvSpPr>
          <p:nvPr>
            <p:ph type="title"/>
          </p:nvPr>
        </p:nvSpPr>
        <p:spPr>
          <a:xfrm>
            <a:off x="866216" y="971550"/>
            <a:ext cx="2094869" cy="12001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1800"/>
              <a:buFont typeface="Century Gothic"/>
              <a:buNone/>
              <a:defRPr sz="1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37"/>
          <p:cNvSpPr txBox="1">
            <a:spLocks noGrp="1"/>
          </p:cNvSpPr>
          <p:nvPr>
            <p:ph type="body" idx="1"/>
          </p:nvPr>
        </p:nvSpPr>
        <p:spPr>
          <a:xfrm>
            <a:off x="4335859" y="1085850"/>
            <a:ext cx="3892550" cy="3429000"/>
          </a:xfrm>
          <a:prstGeom prst="rect">
            <a:avLst/>
          </a:prstGeom>
          <a:noFill/>
          <a:ln>
            <a:noFill/>
          </a:ln>
        </p:spPr>
        <p:txBody>
          <a:bodyPr spcFirstLastPara="1" wrap="square" lIns="91425" tIns="45700" rIns="91425" bIns="45700" anchor="ctr" anchorCtr="0">
            <a:normAutofit/>
          </a:bodyPr>
          <a:lstStyle>
            <a:lvl1pPr marL="457200" lvl="0" indent="-320040" algn="l">
              <a:lnSpc>
                <a:spcPct val="100000"/>
              </a:lnSpc>
              <a:spcBef>
                <a:spcPts val="750"/>
              </a:spcBef>
              <a:spcAft>
                <a:spcPts val="0"/>
              </a:spcAft>
              <a:buSzPts val="1440"/>
              <a:buChar char="►"/>
              <a:defRPr/>
            </a:lvl1pPr>
            <a:lvl2pPr marL="914400" lvl="1" indent="-320040" algn="l">
              <a:lnSpc>
                <a:spcPct val="100000"/>
              </a:lnSpc>
              <a:spcBef>
                <a:spcPts val="750"/>
              </a:spcBef>
              <a:spcAft>
                <a:spcPts val="0"/>
              </a:spcAft>
              <a:buSzPts val="1440"/>
              <a:buChar char="►"/>
              <a:defRPr/>
            </a:lvl2pPr>
            <a:lvl3pPr marL="1371600" lvl="2" indent="-320039" algn="l">
              <a:lnSpc>
                <a:spcPct val="100000"/>
              </a:lnSpc>
              <a:spcBef>
                <a:spcPts val="750"/>
              </a:spcBef>
              <a:spcAft>
                <a:spcPts val="0"/>
              </a:spcAft>
              <a:buSzPts val="1440"/>
              <a:buChar char="►"/>
              <a:defRPr/>
            </a:lvl3pPr>
            <a:lvl4pPr marL="1828800" lvl="3" indent="-320039" algn="l">
              <a:lnSpc>
                <a:spcPct val="100000"/>
              </a:lnSpc>
              <a:spcBef>
                <a:spcPts val="750"/>
              </a:spcBef>
              <a:spcAft>
                <a:spcPts val="0"/>
              </a:spcAft>
              <a:buSzPts val="1440"/>
              <a:buChar char="►"/>
              <a:defRPr/>
            </a:lvl4pPr>
            <a:lvl5pPr marL="2286000" lvl="4" indent="-320039" algn="l">
              <a:lnSpc>
                <a:spcPct val="100000"/>
              </a:lnSpc>
              <a:spcBef>
                <a:spcPts val="750"/>
              </a:spcBef>
              <a:spcAft>
                <a:spcPts val="0"/>
              </a:spcAft>
              <a:buSzPts val="1440"/>
              <a:buChar char="►"/>
              <a:defRPr/>
            </a:lvl5pPr>
            <a:lvl6pPr marL="2743200" lvl="5" indent="-320039" algn="l">
              <a:lnSpc>
                <a:spcPct val="100000"/>
              </a:lnSpc>
              <a:spcBef>
                <a:spcPts val="750"/>
              </a:spcBef>
              <a:spcAft>
                <a:spcPts val="0"/>
              </a:spcAft>
              <a:buSzPts val="1440"/>
              <a:buChar char="►"/>
              <a:defRPr/>
            </a:lvl6pPr>
            <a:lvl7pPr marL="3200400" lvl="6" indent="-320039" algn="l">
              <a:lnSpc>
                <a:spcPct val="100000"/>
              </a:lnSpc>
              <a:spcBef>
                <a:spcPts val="750"/>
              </a:spcBef>
              <a:spcAft>
                <a:spcPts val="0"/>
              </a:spcAft>
              <a:buSzPts val="1440"/>
              <a:buChar char="►"/>
              <a:defRPr/>
            </a:lvl7pPr>
            <a:lvl8pPr marL="3657600" lvl="7" indent="-320040" algn="l">
              <a:lnSpc>
                <a:spcPct val="100000"/>
              </a:lnSpc>
              <a:spcBef>
                <a:spcPts val="750"/>
              </a:spcBef>
              <a:spcAft>
                <a:spcPts val="0"/>
              </a:spcAft>
              <a:buSzPts val="1440"/>
              <a:buChar char="►"/>
              <a:defRPr/>
            </a:lvl8pPr>
            <a:lvl9pPr marL="4114800" lvl="8" indent="-320040" algn="l">
              <a:lnSpc>
                <a:spcPct val="100000"/>
              </a:lnSpc>
              <a:spcBef>
                <a:spcPts val="750"/>
              </a:spcBef>
              <a:spcAft>
                <a:spcPts val="0"/>
              </a:spcAft>
              <a:buSzPts val="1440"/>
              <a:buChar char="►"/>
              <a:defRPr/>
            </a:lvl9pPr>
          </a:lstStyle>
          <a:p>
            <a:endParaRPr/>
          </a:p>
        </p:txBody>
      </p:sp>
      <p:sp>
        <p:nvSpPr>
          <p:cNvPr id="154" name="Google Shape;154;p37"/>
          <p:cNvSpPr txBox="1">
            <a:spLocks noGrp="1"/>
          </p:cNvSpPr>
          <p:nvPr>
            <p:ph type="body" idx="2"/>
          </p:nvPr>
        </p:nvSpPr>
        <p:spPr>
          <a:xfrm>
            <a:off x="866215" y="2346961"/>
            <a:ext cx="2094869" cy="21716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750"/>
              </a:spcBef>
              <a:spcAft>
                <a:spcPts val="0"/>
              </a:spcAft>
              <a:buSzPts val="840"/>
              <a:buNone/>
              <a:defRPr sz="1050">
                <a:solidFill>
                  <a:srgbClr val="EE52A4"/>
                </a:solidFill>
              </a:defRPr>
            </a:lvl1pPr>
            <a:lvl2pPr marL="914400" lvl="1" indent="-228600" algn="l">
              <a:lnSpc>
                <a:spcPct val="100000"/>
              </a:lnSpc>
              <a:spcBef>
                <a:spcPts val="750"/>
              </a:spcBef>
              <a:spcAft>
                <a:spcPts val="0"/>
              </a:spcAft>
              <a:buSzPts val="720"/>
              <a:buNone/>
              <a:defRPr sz="900"/>
            </a:lvl2pPr>
            <a:lvl3pPr marL="1371600" lvl="2" indent="-228600" algn="l">
              <a:lnSpc>
                <a:spcPct val="100000"/>
              </a:lnSpc>
              <a:spcBef>
                <a:spcPts val="750"/>
              </a:spcBef>
              <a:spcAft>
                <a:spcPts val="0"/>
              </a:spcAft>
              <a:buSzPts val="600"/>
              <a:buNone/>
              <a:defRPr sz="750"/>
            </a:lvl3pPr>
            <a:lvl4pPr marL="1828800" lvl="3" indent="-228600" algn="l">
              <a:lnSpc>
                <a:spcPct val="100000"/>
              </a:lnSpc>
              <a:spcBef>
                <a:spcPts val="750"/>
              </a:spcBef>
              <a:spcAft>
                <a:spcPts val="0"/>
              </a:spcAft>
              <a:buSzPts val="540"/>
              <a:buNone/>
              <a:defRPr sz="675"/>
            </a:lvl4pPr>
            <a:lvl5pPr marL="2286000" lvl="4" indent="-228600" algn="l">
              <a:lnSpc>
                <a:spcPct val="100000"/>
              </a:lnSpc>
              <a:spcBef>
                <a:spcPts val="750"/>
              </a:spcBef>
              <a:spcAft>
                <a:spcPts val="0"/>
              </a:spcAft>
              <a:buSzPts val="540"/>
              <a:buNone/>
              <a:defRPr sz="675"/>
            </a:lvl5pPr>
            <a:lvl6pPr marL="2743200" lvl="5" indent="-228600" algn="l">
              <a:lnSpc>
                <a:spcPct val="100000"/>
              </a:lnSpc>
              <a:spcBef>
                <a:spcPts val="750"/>
              </a:spcBef>
              <a:spcAft>
                <a:spcPts val="0"/>
              </a:spcAft>
              <a:buSzPts val="540"/>
              <a:buNone/>
              <a:defRPr sz="675"/>
            </a:lvl6pPr>
            <a:lvl7pPr marL="3200400" lvl="6" indent="-228600" algn="l">
              <a:lnSpc>
                <a:spcPct val="100000"/>
              </a:lnSpc>
              <a:spcBef>
                <a:spcPts val="750"/>
              </a:spcBef>
              <a:spcAft>
                <a:spcPts val="0"/>
              </a:spcAft>
              <a:buSzPts val="540"/>
              <a:buNone/>
              <a:defRPr sz="675"/>
            </a:lvl7pPr>
            <a:lvl8pPr marL="3657600" lvl="7" indent="-228600" algn="l">
              <a:lnSpc>
                <a:spcPct val="100000"/>
              </a:lnSpc>
              <a:spcBef>
                <a:spcPts val="750"/>
              </a:spcBef>
              <a:spcAft>
                <a:spcPts val="0"/>
              </a:spcAft>
              <a:buSzPts val="540"/>
              <a:buNone/>
              <a:defRPr sz="675"/>
            </a:lvl8pPr>
            <a:lvl9pPr marL="4114800" lvl="8" indent="-228600" algn="l">
              <a:lnSpc>
                <a:spcPct val="100000"/>
              </a:lnSpc>
              <a:spcBef>
                <a:spcPts val="750"/>
              </a:spcBef>
              <a:spcAft>
                <a:spcPts val="0"/>
              </a:spcAft>
              <a:buSzPts val="540"/>
              <a:buNone/>
              <a:defRPr sz="675"/>
            </a:lvl9pPr>
          </a:lstStyle>
          <a:p>
            <a:endParaRPr/>
          </a:p>
        </p:txBody>
      </p:sp>
      <p:sp>
        <p:nvSpPr>
          <p:cNvPr id="155" name="Google Shape;155;p37"/>
          <p:cNvSpPr txBox="1">
            <a:spLocks noGrp="1"/>
          </p:cNvSpPr>
          <p:nvPr>
            <p:ph type="dt" idx="10"/>
          </p:nvPr>
        </p:nvSpPr>
        <p:spPr>
          <a:xfrm>
            <a:off x="7989829" y="4793879"/>
            <a:ext cx="742949" cy="228599"/>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37"/>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37"/>
          <p:cNvSpPr/>
          <p:nvPr/>
        </p:nvSpPr>
        <p:spPr>
          <a:xfrm>
            <a:off x="7828359" y="0"/>
            <a:ext cx="514350" cy="85725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37"/>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59"/>
        <p:cNvGrpSpPr/>
        <p:nvPr/>
      </p:nvGrpSpPr>
      <p:grpSpPr>
        <a:xfrm>
          <a:off x="0" y="0"/>
          <a:ext cx="0" cy="0"/>
          <a:chOff x="0" y="0"/>
          <a:chExt cx="0" cy="0"/>
        </a:xfrm>
      </p:grpSpPr>
      <p:grpSp>
        <p:nvGrpSpPr>
          <p:cNvPr id="160" name="Google Shape;160;p38"/>
          <p:cNvGrpSpPr/>
          <p:nvPr/>
        </p:nvGrpSpPr>
        <p:grpSpPr>
          <a:xfrm>
            <a:off x="0" y="0"/>
            <a:ext cx="9144000" cy="5143500"/>
            <a:chOff x="0" y="0"/>
            <a:chExt cx="12192000" cy="6858000"/>
          </a:xfrm>
        </p:grpSpPr>
        <p:sp>
          <p:nvSpPr>
            <p:cNvPr id="161" name="Google Shape;161;p38"/>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38"/>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38"/>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8"/>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38"/>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38"/>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38"/>
            <p:cNvSpPr/>
            <p:nvPr/>
          </p:nvSpPr>
          <p:spPr>
            <a:xfrm>
              <a:off x="6172200" y="402165"/>
              <a:ext cx="5596465" cy="605367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38"/>
            <p:cNvSpPr/>
            <p:nvPr/>
          </p:nvSpPr>
          <p:spPr>
            <a:xfrm rot="-5677511">
              <a:off x="4203594"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38"/>
            <p:cNvSpPr/>
            <p:nvPr/>
          </p:nvSpPr>
          <p:spPr>
            <a:xfrm rot="-5400000">
              <a:off x="32954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70" name="Google Shape;170;p38"/>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71" name="Google Shape;171;p38"/>
          <p:cNvSpPr txBox="1">
            <a:spLocks noGrp="1"/>
          </p:cNvSpPr>
          <p:nvPr>
            <p:ph type="title"/>
          </p:nvPr>
        </p:nvSpPr>
        <p:spPr>
          <a:xfrm>
            <a:off x="866216" y="1270000"/>
            <a:ext cx="2898851" cy="13017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2700"/>
              <a:buFont typeface="Century Gothic"/>
              <a:buNone/>
              <a:defRPr sz="27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38"/>
          <p:cNvSpPr>
            <a:spLocks noGrp="1"/>
          </p:cNvSpPr>
          <p:nvPr>
            <p:ph type="pic" idx="2"/>
          </p:nvPr>
        </p:nvSpPr>
        <p:spPr>
          <a:xfrm>
            <a:off x="4910903" y="857250"/>
            <a:ext cx="2420395" cy="3429000"/>
          </a:xfrm>
          <a:prstGeom prst="roundRect">
            <a:avLst>
              <a:gd name="adj" fmla="val 1858"/>
            </a:avLst>
          </a:prstGeom>
          <a:noFill/>
          <a:ln>
            <a:noFill/>
          </a:ln>
          <a:effectLst>
            <a:outerShdw blurRad="50800" dist="50800" dir="5400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1pPr>
            <a:lvl2pPr marR="0" lvl="1"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2pPr>
            <a:lvl3pPr marR="0" lvl="2"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3pPr>
            <a:lvl4pPr marR="0" lvl="3"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4pPr>
            <a:lvl5pPr marR="0" lvl="4"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5pPr>
            <a:lvl6pPr marR="0" lvl="5"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6pPr>
            <a:lvl7pPr marR="0" lvl="6"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7pPr>
            <a:lvl8pPr marR="0" lvl="7"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8pPr>
            <a:lvl9pPr marR="0" lvl="8"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73" name="Google Shape;173;p38"/>
          <p:cNvSpPr txBox="1">
            <a:spLocks noGrp="1"/>
          </p:cNvSpPr>
          <p:nvPr>
            <p:ph type="body" idx="1"/>
          </p:nvPr>
        </p:nvSpPr>
        <p:spPr>
          <a:xfrm>
            <a:off x="866216" y="2743200"/>
            <a:ext cx="2894409" cy="10287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750"/>
              </a:spcBef>
              <a:spcAft>
                <a:spcPts val="0"/>
              </a:spcAft>
              <a:buSzPts val="840"/>
              <a:buNone/>
              <a:defRPr sz="1050">
                <a:solidFill>
                  <a:srgbClr val="EE52A4"/>
                </a:solidFill>
              </a:defRPr>
            </a:lvl1pPr>
            <a:lvl2pPr marL="914400" lvl="1" indent="-228600" algn="l">
              <a:lnSpc>
                <a:spcPct val="100000"/>
              </a:lnSpc>
              <a:spcBef>
                <a:spcPts val="750"/>
              </a:spcBef>
              <a:spcAft>
                <a:spcPts val="0"/>
              </a:spcAft>
              <a:buSzPts val="720"/>
              <a:buNone/>
              <a:defRPr sz="900"/>
            </a:lvl2pPr>
            <a:lvl3pPr marL="1371600" lvl="2" indent="-228600" algn="l">
              <a:lnSpc>
                <a:spcPct val="100000"/>
              </a:lnSpc>
              <a:spcBef>
                <a:spcPts val="750"/>
              </a:spcBef>
              <a:spcAft>
                <a:spcPts val="0"/>
              </a:spcAft>
              <a:buSzPts val="600"/>
              <a:buNone/>
              <a:defRPr sz="750"/>
            </a:lvl3pPr>
            <a:lvl4pPr marL="1828800" lvl="3" indent="-228600" algn="l">
              <a:lnSpc>
                <a:spcPct val="100000"/>
              </a:lnSpc>
              <a:spcBef>
                <a:spcPts val="750"/>
              </a:spcBef>
              <a:spcAft>
                <a:spcPts val="0"/>
              </a:spcAft>
              <a:buSzPts val="540"/>
              <a:buNone/>
              <a:defRPr sz="675"/>
            </a:lvl4pPr>
            <a:lvl5pPr marL="2286000" lvl="4" indent="-228600" algn="l">
              <a:lnSpc>
                <a:spcPct val="100000"/>
              </a:lnSpc>
              <a:spcBef>
                <a:spcPts val="750"/>
              </a:spcBef>
              <a:spcAft>
                <a:spcPts val="0"/>
              </a:spcAft>
              <a:buSzPts val="540"/>
              <a:buNone/>
              <a:defRPr sz="675"/>
            </a:lvl5pPr>
            <a:lvl6pPr marL="2743200" lvl="5" indent="-228600" algn="l">
              <a:lnSpc>
                <a:spcPct val="100000"/>
              </a:lnSpc>
              <a:spcBef>
                <a:spcPts val="750"/>
              </a:spcBef>
              <a:spcAft>
                <a:spcPts val="0"/>
              </a:spcAft>
              <a:buSzPts val="540"/>
              <a:buNone/>
              <a:defRPr sz="675"/>
            </a:lvl6pPr>
            <a:lvl7pPr marL="3200400" lvl="6" indent="-228600" algn="l">
              <a:lnSpc>
                <a:spcPct val="100000"/>
              </a:lnSpc>
              <a:spcBef>
                <a:spcPts val="750"/>
              </a:spcBef>
              <a:spcAft>
                <a:spcPts val="0"/>
              </a:spcAft>
              <a:buSzPts val="540"/>
              <a:buNone/>
              <a:defRPr sz="675"/>
            </a:lvl7pPr>
            <a:lvl8pPr marL="3657600" lvl="7" indent="-228600" algn="l">
              <a:lnSpc>
                <a:spcPct val="100000"/>
              </a:lnSpc>
              <a:spcBef>
                <a:spcPts val="750"/>
              </a:spcBef>
              <a:spcAft>
                <a:spcPts val="0"/>
              </a:spcAft>
              <a:buSzPts val="540"/>
              <a:buNone/>
              <a:defRPr sz="675"/>
            </a:lvl8pPr>
            <a:lvl9pPr marL="4114800" lvl="8" indent="-228600" algn="l">
              <a:lnSpc>
                <a:spcPct val="100000"/>
              </a:lnSpc>
              <a:spcBef>
                <a:spcPts val="750"/>
              </a:spcBef>
              <a:spcAft>
                <a:spcPts val="0"/>
              </a:spcAft>
              <a:buSzPts val="540"/>
              <a:buNone/>
              <a:defRPr sz="675"/>
            </a:lvl9pPr>
          </a:lstStyle>
          <a:p>
            <a:endParaRPr/>
          </a:p>
        </p:txBody>
      </p:sp>
      <p:sp>
        <p:nvSpPr>
          <p:cNvPr id="174" name="Google Shape;174;p38"/>
          <p:cNvSpPr txBox="1">
            <a:spLocks noGrp="1"/>
          </p:cNvSpPr>
          <p:nvPr>
            <p:ph type="dt" idx="10"/>
          </p:nvPr>
        </p:nvSpPr>
        <p:spPr>
          <a:xfrm>
            <a:off x="7989829" y="4793879"/>
            <a:ext cx="742949" cy="228599"/>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38"/>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38"/>
          <p:cNvSpPr/>
          <p:nvPr/>
        </p:nvSpPr>
        <p:spPr>
          <a:xfrm>
            <a:off x="7828359" y="0"/>
            <a:ext cx="514350" cy="85725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38"/>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78"/>
        <p:cNvGrpSpPr/>
        <p:nvPr/>
      </p:nvGrpSpPr>
      <p:grpSpPr>
        <a:xfrm>
          <a:off x="0" y="0"/>
          <a:ext cx="0" cy="0"/>
          <a:chOff x="0" y="0"/>
          <a:chExt cx="0" cy="0"/>
        </a:xfrm>
      </p:grpSpPr>
      <p:grpSp>
        <p:nvGrpSpPr>
          <p:cNvPr id="179" name="Google Shape;179;p39"/>
          <p:cNvGrpSpPr/>
          <p:nvPr/>
        </p:nvGrpSpPr>
        <p:grpSpPr>
          <a:xfrm>
            <a:off x="0" y="0"/>
            <a:ext cx="9144000" cy="5143500"/>
            <a:chOff x="0" y="0"/>
            <a:chExt cx="12192000" cy="6858000"/>
          </a:xfrm>
        </p:grpSpPr>
        <p:sp>
          <p:nvSpPr>
            <p:cNvPr id="180" name="Google Shape;180;p39"/>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39"/>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39"/>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39"/>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39"/>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39"/>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39"/>
            <p:cNvSpPr/>
            <p:nvPr/>
          </p:nvSpPr>
          <p:spPr>
            <a:xfrm rot="10371525">
              <a:off x="263767" y="443825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39"/>
            <p:cNvSpPr/>
            <p:nvPr/>
          </p:nvSpPr>
          <p:spPr>
            <a:xfrm rot="10800000">
              <a:off x="459506" y="321130"/>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88" name="Google Shape;188;p39"/>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9" name="Google Shape;189;p39"/>
          <p:cNvSpPr txBox="1">
            <a:spLocks noGrp="1"/>
          </p:cNvSpPr>
          <p:nvPr>
            <p:ph type="title"/>
          </p:nvPr>
        </p:nvSpPr>
        <p:spPr>
          <a:xfrm>
            <a:off x="866216" y="3727445"/>
            <a:ext cx="6619244" cy="42505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1800"/>
              <a:buFont typeface="Century Gothic"/>
              <a:buNone/>
              <a:defRPr sz="1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39"/>
          <p:cNvSpPr>
            <a:spLocks noGrp="1"/>
          </p:cNvSpPr>
          <p:nvPr>
            <p:ph type="pic" idx="2"/>
          </p:nvPr>
        </p:nvSpPr>
        <p:spPr>
          <a:xfrm>
            <a:off x="866216" y="514350"/>
            <a:ext cx="6619244" cy="2571750"/>
          </a:xfrm>
          <a:prstGeom prst="roundRect">
            <a:avLst>
              <a:gd name="adj" fmla="val 1858"/>
            </a:avLst>
          </a:prstGeom>
          <a:noFill/>
          <a:ln>
            <a:noFill/>
          </a:ln>
          <a:effectLst>
            <a:outerShdw blurRad="50800" dist="50800" dir="5400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1pPr>
            <a:lvl2pPr marR="0" lvl="1"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2pPr>
            <a:lvl3pPr marR="0" lvl="2"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3pPr>
            <a:lvl4pPr marR="0" lvl="3"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4pPr>
            <a:lvl5pPr marR="0" lvl="4"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5pPr>
            <a:lvl6pPr marR="0" lvl="5"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6pPr>
            <a:lvl7pPr marR="0" lvl="6"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7pPr>
            <a:lvl8pPr marR="0" lvl="7"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8pPr>
            <a:lvl9pPr marR="0" lvl="8"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91" name="Google Shape;191;p39"/>
          <p:cNvSpPr txBox="1">
            <a:spLocks noGrp="1"/>
          </p:cNvSpPr>
          <p:nvPr>
            <p:ph type="body" idx="1"/>
          </p:nvPr>
        </p:nvSpPr>
        <p:spPr>
          <a:xfrm>
            <a:off x="866215" y="4152499"/>
            <a:ext cx="6619244" cy="37028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750"/>
              </a:spcBef>
              <a:spcAft>
                <a:spcPts val="0"/>
              </a:spcAft>
              <a:buSzPts val="720"/>
              <a:buNone/>
              <a:defRPr sz="900">
                <a:solidFill>
                  <a:srgbClr val="EE52A4"/>
                </a:solidFill>
              </a:defRPr>
            </a:lvl1pPr>
            <a:lvl2pPr marL="914400" lvl="1" indent="-228600" algn="l">
              <a:lnSpc>
                <a:spcPct val="100000"/>
              </a:lnSpc>
              <a:spcBef>
                <a:spcPts val="750"/>
              </a:spcBef>
              <a:spcAft>
                <a:spcPts val="0"/>
              </a:spcAft>
              <a:buSzPts val="720"/>
              <a:buNone/>
              <a:defRPr sz="900"/>
            </a:lvl2pPr>
            <a:lvl3pPr marL="1371600" lvl="2" indent="-228600" algn="l">
              <a:lnSpc>
                <a:spcPct val="100000"/>
              </a:lnSpc>
              <a:spcBef>
                <a:spcPts val="750"/>
              </a:spcBef>
              <a:spcAft>
                <a:spcPts val="0"/>
              </a:spcAft>
              <a:buSzPts val="600"/>
              <a:buNone/>
              <a:defRPr sz="750"/>
            </a:lvl3pPr>
            <a:lvl4pPr marL="1828800" lvl="3" indent="-228600" algn="l">
              <a:lnSpc>
                <a:spcPct val="100000"/>
              </a:lnSpc>
              <a:spcBef>
                <a:spcPts val="750"/>
              </a:spcBef>
              <a:spcAft>
                <a:spcPts val="0"/>
              </a:spcAft>
              <a:buSzPts val="540"/>
              <a:buNone/>
              <a:defRPr sz="675"/>
            </a:lvl4pPr>
            <a:lvl5pPr marL="2286000" lvl="4" indent="-228600" algn="l">
              <a:lnSpc>
                <a:spcPct val="100000"/>
              </a:lnSpc>
              <a:spcBef>
                <a:spcPts val="750"/>
              </a:spcBef>
              <a:spcAft>
                <a:spcPts val="0"/>
              </a:spcAft>
              <a:buSzPts val="540"/>
              <a:buNone/>
              <a:defRPr sz="675"/>
            </a:lvl5pPr>
            <a:lvl6pPr marL="2743200" lvl="5" indent="-228600" algn="l">
              <a:lnSpc>
                <a:spcPct val="100000"/>
              </a:lnSpc>
              <a:spcBef>
                <a:spcPts val="750"/>
              </a:spcBef>
              <a:spcAft>
                <a:spcPts val="0"/>
              </a:spcAft>
              <a:buSzPts val="540"/>
              <a:buNone/>
              <a:defRPr sz="675"/>
            </a:lvl6pPr>
            <a:lvl7pPr marL="3200400" lvl="6" indent="-228600" algn="l">
              <a:lnSpc>
                <a:spcPct val="100000"/>
              </a:lnSpc>
              <a:spcBef>
                <a:spcPts val="750"/>
              </a:spcBef>
              <a:spcAft>
                <a:spcPts val="0"/>
              </a:spcAft>
              <a:buSzPts val="540"/>
              <a:buNone/>
              <a:defRPr sz="675"/>
            </a:lvl7pPr>
            <a:lvl8pPr marL="3657600" lvl="7" indent="-228600" algn="l">
              <a:lnSpc>
                <a:spcPct val="100000"/>
              </a:lnSpc>
              <a:spcBef>
                <a:spcPts val="750"/>
              </a:spcBef>
              <a:spcAft>
                <a:spcPts val="0"/>
              </a:spcAft>
              <a:buSzPts val="540"/>
              <a:buNone/>
              <a:defRPr sz="675"/>
            </a:lvl8pPr>
            <a:lvl9pPr marL="4114800" lvl="8" indent="-228600" algn="l">
              <a:lnSpc>
                <a:spcPct val="100000"/>
              </a:lnSpc>
              <a:spcBef>
                <a:spcPts val="750"/>
              </a:spcBef>
              <a:spcAft>
                <a:spcPts val="0"/>
              </a:spcAft>
              <a:buSzPts val="540"/>
              <a:buNone/>
              <a:defRPr sz="675"/>
            </a:lvl9pPr>
          </a:lstStyle>
          <a:p>
            <a:endParaRPr/>
          </a:p>
        </p:txBody>
      </p:sp>
      <p:sp>
        <p:nvSpPr>
          <p:cNvPr id="192" name="Google Shape;192;p39"/>
          <p:cNvSpPr txBox="1">
            <a:spLocks noGrp="1"/>
          </p:cNvSpPr>
          <p:nvPr>
            <p:ph type="dt" idx="10"/>
          </p:nvPr>
        </p:nvSpPr>
        <p:spPr>
          <a:xfrm>
            <a:off x="7989829" y="4793879"/>
            <a:ext cx="742949" cy="228599"/>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39"/>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9"/>
          <p:cNvSpPr/>
          <p:nvPr/>
        </p:nvSpPr>
        <p:spPr>
          <a:xfrm>
            <a:off x="7828359" y="0"/>
            <a:ext cx="514350" cy="85725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39"/>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196"/>
        <p:cNvGrpSpPr/>
        <p:nvPr/>
      </p:nvGrpSpPr>
      <p:grpSpPr>
        <a:xfrm>
          <a:off x="0" y="0"/>
          <a:ext cx="0" cy="0"/>
          <a:chOff x="0" y="0"/>
          <a:chExt cx="0" cy="0"/>
        </a:xfrm>
      </p:grpSpPr>
      <p:grpSp>
        <p:nvGrpSpPr>
          <p:cNvPr id="197" name="Google Shape;197;p40"/>
          <p:cNvGrpSpPr/>
          <p:nvPr/>
        </p:nvGrpSpPr>
        <p:grpSpPr>
          <a:xfrm>
            <a:off x="0" y="0"/>
            <a:ext cx="9144000" cy="5143500"/>
            <a:chOff x="0" y="0"/>
            <a:chExt cx="12192000" cy="6858000"/>
          </a:xfrm>
        </p:grpSpPr>
        <p:sp>
          <p:nvSpPr>
            <p:cNvPr id="198" name="Google Shape;198;p40"/>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40"/>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40"/>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40"/>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40"/>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40"/>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40"/>
            <p:cNvSpPr/>
            <p:nvPr/>
          </p:nvSpPr>
          <p:spPr>
            <a:xfrm rot="-589932">
              <a:off x="8490951" y="271487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40"/>
            <p:cNvSpPr/>
            <p:nvPr/>
          </p:nvSpPr>
          <p:spPr>
            <a:xfrm>
              <a:off x="455612" y="2801319"/>
              <a:ext cx="11277600" cy="3602637"/>
            </a:xfrm>
            <a:custGeom>
              <a:avLst/>
              <a:gdLst/>
              <a:ahLst/>
              <a:cxnLst/>
              <a:rect l="l" t="t" r="r" b="b"/>
              <a:pathLst>
                <a:path w="10000" h="7946" extrusionOk="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206" name="Google Shape;206;p40"/>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07" name="Google Shape;207;p40"/>
          <p:cNvSpPr txBox="1">
            <a:spLocks noGrp="1"/>
          </p:cNvSpPr>
          <p:nvPr>
            <p:ph type="title"/>
          </p:nvPr>
        </p:nvSpPr>
        <p:spPr>
          <a:xfrm>
            <a:off x="861598" y="797563"/>
            <a:ext cx="6623862" cy="10297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2"/>
              </a:buClr>
              <a:buSzPts val="3000"/>
              <a:buFont typeface="Century Gothic"/>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8" name="Google Shape;208;p40"/>
          <p:cNvSpPr txBox="1">
            <a:spLocks noGrp="1"/>
          </p:cNvSpPr>
          <p:nvPr>
            <p:ph type="body" idx="1"/>
          </p:nvPr>
        </p:nvSpPr>
        <p:spPr>
          <a:xfrm>
            <a:off x="866216" y="2657475"/>
            <a:ext cx="6619244" cy="1857375"/>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750"/>
              </a:spcBef>
              <a:spcAft>
                <a:spcPts val="0"/>
              </a:spcAft>
              <a:buSzPts val="1080"/>
              <a:buNone/>
              <a:defRPr sz="1350"/>
            </a:lvl1pPr>
            <a:lvl2pPr marL="914400" lvl="1" indent="-228600" algn="l">
              <a:lnSpc>
                <a:spcPct val="100000"/>
              </a:lnSpc>
              <a:spcBef>
                <a:spcPts val="750"/>
              </a:spcBef>
              <a:spcAft>
                <a:spcPts val="0"/>
              </a:spcAft>
              <a:buSzPts val="720"/>
              <a:buNone/>
              <a:defRPr sz="900"/>
            </a:lvl2pPr>
            <a:lvl3pPr marL="1371600" lvl="2" indent="-228600" algn="l">
              <a:lnSpc>
                <a:spcPct val="100000"/>
              </a:lnSpc>
              <a:spcBef>
                <a:spcPts val="750"/>
              </a:spcBef>
              <a:spcAft>
                <a:spcPts val="0"/>
              </a:spcAft>
              <a:buSzPts val="600"/>
              <a:buNone/>
              <a:defRPr sz="750"/>
            </a:lvl3pPr>
            <a:lvl4pPr marL="1828800" lvl="3" indent="-228600" algn="l">
              <a:lnSpc>
                <a:spcPct val="100000"/>
              </a:lnSpc>
              <a:spcBef>
                <a:spcPts val="750"/>
              </a:spcBef>
              <a:spcAft>
                <a:spcPts val="0"/>
              </a:spcAft>
              <a:buSzPts val="540"/>
              <a:buNone/>
              <a:defRPr sz="675"/>
            </a:lvl4pPr>
            <a:lvl5pPr marL="2286000" lvl="4" indent="-228600" algn="l">
              <a:lnSpc>
                <a:spcPct val="100000"/>
              </a:lnSpc>
              <a:spcBef>
                <a:spcPts val="750"/>
              </a:spcBef>
              <a:spcAft>
                <a:spcPts val="0"/>
              </a:spcAft>
              <a:buSzPts val="540"/>
              <a:buNone/>
              <a:defRPr sz="675"/>
            </a:lvl5pPr>
            <a:lvl6pPr marL="2743200" lvl="5" indent="-228600" algn="l">
              <a:lnSpc>
                <a:spcPct val="100000"/>
              </a:lnSpc>
              <a:spcBef>
                <a:spcPts val="750"/>
              </a:spcBef>
              <a:spcAft>
                <a:spcPts val="0"/>
              </a:spcAft>
              <a:buSzPts val="540"/>
              <a:buNone/>
              <a:defRPr sz="675"/>
            </a:lvl6pPr>
            <a:lvl7pPr marL="3200400" lvl="6" indent="-228600" algn="l">
              <a:lnSpc>
                <a:spcPct val="100000"/>
              </a:lnSpc>
              <a:spcBef>
                <a:spcPts val="750"/>
              </a:spcBef>
              <a:spcAft>
                <a:spcPts val="0"/>
              </a:spcAft>
              <a:buSzPts val="540"/>
              <a:buNone/>
              <a:defRPr sz="675"/>
            </a:lvl7pPr>
            <a:lvl8pPr marL="3657600" lvl="7" indent="-228600" algn="l">
              <a:lnSpc>
                <a:spcPct val="100000"/>
              </a:lnSpc>
              <a:spcBef>
                <a:spcPts val="750"/>
              </a:spcBef>
              <a:spcAft>
                <a:spcPts val="0"/>
              </a:spcAft>
              <a:buSzPts val="540"/>
              <a:buNone/>
              <a:defRPr sz="675"/>
            </a:lvl8pPr>
            <a:lvl9pPr marL="4114800" lvl="8" indent="-228600" algn="l">
              <a:lnSpc>
                <a:spcPct val="100000"/>
              </a:lnSpc>
              <a:spcBef>
                <a:spcPts val="750"/>
              </a:spcBef>
              <a:spcAft>
                <a:spcPts val="0"/>
              </a:spcAft>
              <a:buSzPts val="540"/>
              <a:buNone/>
              <a:defRPr sz="675"/>
            </a:lvl9pPr>
          </a:lstStyle>
          <a:p>
            <a:endParaRPr/>
          </a:p>
        </p:txBody>
      </p:sp>
      <p:sp>
        <p:nvSpPr>
          <p:cNvPr id="209" name="Google Shape;209;p40"/>
          <p:cNvSpPr txBox="1">
            <a:spLocks noGrp="1"/>
          </p:cNvSpPr>
          <p:nvPr>
            <p:ph type="dt" idx="10"/>
          </p:nvPr>
        </p:nvSpPr>
        <p:spPr>
          <a:xfrm>
            <a:off x="7989829" y="4793879"/>
            <a:ext cx="742949" cy="228599"/>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0" name="Google Shape;210;p40"/>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1" name="Google Shape;211;p40"/>
          <p:cNvSpPr/>
          <p:nvPr/>
        </p:nvSpPr>
        <p:spPr>
          <a:xfrm>
            <a:off x="7828359" y="0"/>
            <a:ext cx="514350" cy="85725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40"/>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213"/>
        <p:cNvGrpSpPr/>
        <p:nvPr/>
      </p:nvGrpSpPr>
      <p:grpSpPr>
        <a:xfrm>
          <a:off x="0" y="0"/>
          <a:ext cx="0" cy="0"/>
          <a:chOff x="0" y="0"/>
          <a:chExt cx="0" cy="0"/>
        </a:xfrm>
      </p:grpSpPr>
      <p:grpSp>
        <p:nvGrpSpPr>
          <p:cNvPr id="214" name="Google Shape;214;p41"/>
          <p:cNvGrpSpPr/>
          <p:nvPr/>
        </p:nvGrpSpPr>
        <p:grpSpPr>
          <a:xfrm>
            <a:off x="0" y="0"/>
            <a:ext cx="9144000" cy="5143500"/>
            <a:chOff x="0" y="0"/>
            <a:chExt cx="12192000" cy="6858000"/>
          </a:xfrm>
        </p:grpSpPr>
        <p:sp>
          <p:nvSpPr>
            <p:cNvPr id="215" name="Google Shape;215;p41"/>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41"/>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41"/>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41"/>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41"/>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41"/>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41"/>
            <p:cNvSpPr/>
            <p:nvPr/>
          </p:nvSpPr>
          <p:spPr>
            <a:xfrm rot="-589932">
              <a:off x="8490951" y="41851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41"/>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23" name="Google Shape;223;p4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24" name="Google Shape;224;p41"/>
          <p:cNvSpPr txBox="1"/>
          <p:nvPr/>
        </p:nvSpPr>
        <p:spPr>
          <a:xfrm>
            <a:off x="661175" y="455502"/>
            <a:ext cx="601434" cy="1200329"/>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7200"/>
              <a:buFont typeface="Arial"/>
              <a:buNone/>
            </a:pPr>
            <a:r>
              <a:rPr lang="en-US" sz="7200" b="0" i="0" u="none" strike="noStrike" cap="none">
                <a:solidFill>
                  <a:srgbClr val="EE52A4"/>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25" name="Google Shape;225;p41"/>
          <p:cNvSpPr txBox="1"/>
          <p:nvPr/>
        </p:nvSpPr>
        <p:spPr>
          <a:xfrm>
            <a:off x="7413344" y="1960341"/>
            <a:ext cx="489572" cy="1200329"/>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7200"/>
              <a:buFont typeface="Arial"/>
              <a:buNone/>
            </a:pPr>
            <a:r>
              <a:rPr lang="en-US" sz="7200" b="0" i="0" u="none" strike="noStrike" cap="none">
                <a:solidFill>
                  <a:srgbClr val="EE52A4"/>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26" name="Google Shape;226;p41"/>
          <p:cNvSpPr txBox="1">
            <a:spLocks noGrp="1"/>
          </p:cNvSpPr>
          <p:nvPr>
            <p:ph type="title"/>
          </p:nvPr>
        </p:nvSpPr>
        <p:spPr>
          <a:xfrm>
            <a:off x="1186408" y="736600"/>
            <a:ext cx="6340430" cy="202247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2"/>
              </a:buClr>
              <a:buSzPts val="3000"/>
              <a:buFont typeface="Century Gothic"/>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41"/>
          <p:cNvSpPr txBox="1">
            <a:spLocks noGrp="1"/>
          </p:cNvSpPr>
          <p:nvPr>
            <p:ph type="body" idx="1"/>
          </p:nvPr>
        </p:nvSpPr>
        <p:spPr>
          <a:xfrm>
            <a:off x="1459459" y="2759074"/>
            <a:ext cx="5798414" cy="256631"/>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750"/>
              </a:spcBef>
              <a:spcAft>
                <a:spcPts val="0"/>
              </a:spcAft>
              <a:buSzPts val="840"/>
              <a:buNone/>
              <a:defRPr sz="1050" b="0" i="0" cap="small">
                <a:solidFill>
                  <a:srgbClr val="EE52A4"/>
                </a:solidFill>
                <a:latin typeface="Century Gothic"/>
                <a:ea typeface="Century Gothic"/>
                <a:cs typeface="Century Gothic"/>
                <a:sym typeface="Century Gothic"/>
              </a:defRPr>
            </a:lvl1pPr>
            <a:lvl2pPr marL="914400" lvl="1" indent="-228600" algn="l">
              <a:lnSpc>
                <a:spcPct val="100000"/>
              </a:lnSpc>
              <a:spcBef>
                <a:spcPts val="750"/>
              </a:spcBef>
              <a:spcAft>
                <a:spcPts val="0"/>
              </a:spcAft>
              <a:buSzPts val="720"/>
              <a:buNone/>
              <a:defRPr sz="900"/>
            </a:lvl2pPr>
            <a:lvl3pPr marL="1371600" lvl="2" indent="-228600" algn="l">
              <a:lnSpc>
                <a:spcPct val="100000"/>
              </a:lnSpc>
              <a:spcBef>
                <a:spcPts val="750"/>
              </a:spcBef>
              <a:spcAft>
                <a:spcPts val="0"/>
              </a:spcAft>
              <a:buSzPts val="600"/>
              <a:buNone/>
              <a:defRPr sz="750"/>
            </a:lvl3pPr>
            <a:lvl4pPr marL="1828800" lvl="3" indent="-228600" algn="l">
              <a:lnSpc>
                <a:spcPct val="100000"/>
              </a:lnSpc>
              <a:spcBef>
                <a:spcPts val="750"/>
              </a:spcBef>
              <a:spcAft>
                <a:spcPts val="0"/>
              </a:spcAft>
              <a:buSzPts val="540"/>
              <a:buNone/>
              <a:defRPr sz="675"/>
            </a:lvl4pPr>
            <a:lvl5pPr marL="2286000" lvl="4" indent="-228600" algn="l">
              <a:lnSpc>
                <a:spcPct val="100000"/>
              </a:lnSpc>
              <a:spcBef>
                <a:spcPts val="750"/>
              </a:spcBef>
              <a:spcAft>
                <a:spcPts val="0"/>
              </a:spcAft>
              <a:buSzPts val="540"/>
              <a:buNone/>
              <a:defRPr sz="675"/>
            </a:lvl5pPr>
            <a:lvl6pPr marL="2743200" lvl="5" indent="-228600" algn="l">
              <a:lnSpc>
                <a:spcPct val="100000"/>
              </a:lnSpc>
              <a:spcBef>
                <a:spcPts val="750"/>
              </a:spcBef>
              <a:spcAft>
                <a:spcPts val="0"/>
              </a:spcAft>
              <a:buSzPts val="540"/>
              <a:buNone/>
              <a:defRPr sz="675"/>
            </a:lvl6pPr>
            <a:lvl7pPr marL="3200400" lvl="6" indent="-228600" algn="l">
              <a:lnSpc>
                <a:spcPct val="100000"/>
              </a:lnSpc>
              <a:spcBef>
                <a:spcPts val="750"/>
              </a:spcBef>
              <a:spcAft>
                <a:spcPts val="0"/>
              </a:spcAft>
              <a:buSzPts val="540"/>
              <a:buNone/>
              <a:defRPr sz="675"/>
            </a:lvl7pPr>
            <a:lvl8pPr marL="3657600" lvl="7" indent="-228600" algn="l">
              <a:lnSpc>
                <a:spcPct val="100000"/>
              </a:lnSpc>
              <a:spcBef>
                <a:spcPts val="750"/>
              </a:spcBef>
              <a:spcAft>
                <a:spcPts val="0"/>
              </a:spcAft>
              <a:buSzPts val="540"/>
              <a:buNone/>
              <a:defRPr sz="675"/>
            </a:lvl8pPr>
            <a:lvl9pPr marL="4114800" lvl="8" indent="-228600" algn="l">
              <a:lnSpc>
                <a:spcPct val="100000"/>
              </a:lnSpc>
              <a:spcBef>
                <a:spcPts val="750"/>
              </a:spcBef>
              <a:spcAft>
                <a:spcPts val="0"/>
              </a:spcAft>
              <a:buSzPts val="540"/>
              <a:buNone/>
              <a:defRPr sz="675"/>
            </a:lvl9pPr>
          </a:lstStyle>
          <a:p>
            <a:endParaRPr/>
          </a:p>
        </p:txBody>
      </p:sp>
      <p:sp>
        <p:nvSpPr>
          <p:cNvPr id="228" name="Google Shape;228;p41"/>
          <p:cNvSpPr txBox="1">
            <a:spLocks noGrp="1"/>
          </p:cNvSpPr>
          <p:nvPr>
            <p:ph type="body" idx="2"/>
          </p:nvPr>
        </p:nvSpPr>
        <p:spPr>
          <a:xfrm>
            <a:off x="866216" y="3771899"/>
            <a:ext cx="6933673" cy="748393"/>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750"/>
              </a:spcBef>
              <a:spcAft>
                <a:spcPts val="0"/>
              </a:spcAft>
              <a:buSzPts val="840"/>
              <a:buNone/>
              <a:defRPr sz="1050"/>
            </a:lvl1pPr>
            <a:lvl2pPr marL="914400" lvl="1" indent="-228600" algn="l">
              <a:lnSpc>
                <a:spcPct val="100000"/>
              </a:lnSpc>
              <a:spcBef>
                <a:spcPts val="750"/>
              </a:spcBef>
              <a:spcAft>
                <a:spcPts val="0"/>
              </a:spcAft>
              <a:buSzPts val="720"/>
              <a:buNone/>
              <a:defRPr sz="900"/>
            </a:lvl2pPr>
            <a:lvl3pPr marL="1371600" lvl="2" indent="-228600" algn="l">
              <a:lnSpc>
                <a:spcPct val="100000"/>
              </a:lnSpc>
              <a:spcBef>
                <a:spcPts val="750"/>
              </a:spcBef>
              <a:spcAft>
                <a:spcPts val="0"/>
              </a:spcAft>
              <a:buSzPts val="600"/>
              <a:buNone/>
              <a:defRPr sz="750"/>
            </a:lvl3pPr>
            <a:lvl4pPr marL="1828800" lvl="3" indent="-228600" algn="l">
              <a:lnSpc>
                <a:spcPct val="100000"/>
              </a:lnSpc>
              <a:spcBef>
                <a:spcPts val="750"/>
              </a:spcBef>
              <a:spcAft>
                <a:spcPts val="0"/>
              </a:spcAft>
              <a:buSzPts val="540"/>
              <a:buNone/>
              <a:defRPr sz="675"/>
            </a:lvl4pPr>
            <a:lvl5pPr marL="2286000" lvl="4" indent="-228600" algn="l">
              <a:lnSpc>
                <a:spcPct val="100000"/>
              </a:lnSpc>
              <a:spcBef>
                <a:spcPts val="750"/>
              </a:spcBef>
              <a:spcAft>
                <a:spcPts val="0"/>
              </a:spcAft>
              <a:buSzPts val="540"/>
              <a:buNone/>
              <a:defRPr sz="675"/>
            </a:lvl5pPr>
            <a:lvl6pPr marL="2743200" lvl="5" indent="-228600" algn="l">
              <a:lnSpc>
                <a:spcPct val="100000"/>
              </a:lnSpc>
              <a:spcBef>
                <a:spcPts val="750"/>
              </a:spcBef>
              <a:spcAft>
                <a:spcPts val="0"/>
              </a:spcAft>
              <a:buSzPts val="540"/>
              <a:buNone/>
              <a:defRPr sz="675"/>
            </a:lvl6pPr>
            <a:lvl7pPr marL="3200400" lvl="6" indent="-228600" algn="l">
              <a:lnSpc>
                <a:spcPct val="100000"/>
              </a:lnSpc>
              <a:spcBef>
                <a:spcPts val="750"/>
              </a:spcBef>
              <a:spcAft>
                <a:spcPts val="0"/>
              </a:spcAft>
              <a:buSzPts val="540"/>
              <a:buNone/>
              <a:defRPr sz="675"/>
            </a:lvl7pPr>
            <a:lvl8pPr marL="3657600" lvl="7" indent="-228600" algn="l">
              <a:lnSpc>
                <a:spcPct val="100000"/>
              </a:lnSpc>
              <a:spcBef>
                <a:spcPts val="750"/>
              </a:spcBef>
              <a:spcAft>
                <a:spcPts val="0"/>
              </a:spcAft>
              <a:buSzPts val="540"/>
              <a:buNone/>
              <a:defRPr sz="675"/>
            </a:lvl8pPr>
            <a:lvl9pPr marL="4114800" lvl="8" indent="-228600" algn="l">
              <a:lnSpc>
                <a:spcPct val="100000"/>
              </a:lnSpc>
              <a:spcBef>
                <a:spcPts val="750"/>
              </a:spcBef>
              <a:spcAft>
                <a:spcPts val="0"/>
              </a:spcAft>
              <a:buSzPts val="540"/>
              <a:buNone/>
              <a:defRPr sz="675"/>
            </a:lvl9pPr>
          </a:lstStyle>
          <a:p>
            <a:endParaRPr/>
          </a:p>
        </p:txBody>
      </p:sp>
      <p:sp>
        <p:nvSpPr>
          <p:cNvPr id="229" name="Google Shape;229;p41"/>
          <p:cNvSpPr txBox="1">
            <a:spLocks noGrp="1"/>
          </p:cNvSpPr>
          <p:nvPr>
            <p:ph type="dt" idx="10"/>
          </p:nvPr>
        </p:nvSpPr>
        <p:spPr>
          <a:xfrm>
            <a:off x="7989829" y="4793879"/>
            <a:ext cx="742949" cy="228599"/>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1"/>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1" name="Google Shape;231;p41"/>
          <p:cNvSpPr/>
          <p:nvPr/>
        </p:nvSpPr>
        <p:spPr>
          <a:xfrm>
            <a:off x="7828359" y="0"/>
            <a:ext cx="514350" cy="85725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41"/>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233"/>
        <p:cNvGrpSpPr/>
        <p:nvPr/>
      </p:nvGrpSpPr>
      <p:grpSpPr>
        <a:xfrm>
          <a:off x="0" y="0"/>
          <a:ext cx="0" cy="0"/>
          <a:chOff x="0" y="0"/>
          <a:chExt cx="0" cy="0"/>
        </a:xfrm>
      </p:grpSpPr>
      <p:grpSp>
        <p:nvGrpSpPr>
          <p:cNvPr id="234" name="Google Shape;234;p42"/>
          <p:cNvGrpSpPr/>
          <p:nvPr/>
        </p:nvGrpSpPr>
        <p:grpSpPr>
          <a:xfrm>
            <a:off x="0" y="0"/>
            <a:ext cx="9144000" cy="5143500"/>
            <a:chOff x="0" y="0"/>
            <a:chExt cx="12192000" cy="6858000"/>
          </a:xfrm>
        </p:grpSpPr>
        <p:sp>
          <p:nvSpPr>
            <p:cNvPr id="235" name="Google Shape;235;p42"/>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42"/>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42"/>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42"/>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42"/>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42"/>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42"/>
            <p:cNvSpPr/>
            <p:nvPr/>
          </p:nvSpPr>
          <p:spPr>
            <a:xfrm rot="-589932">
              <a:off x="8490951" y="4193583"/>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42"/>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43" name="Google Shape;243;p4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44" name="Google Shape;244;p42"/>
          <p:cNvSpPr txBox="1">
            <a:spLocks noGrp="1"/>
          </p:cNvSpPr>
          <p:nvPr>
            <p:ph type="title"/>
          </p:nvPr>
        </p:nvSpPr>
        <p:spPr>
          <a:xfrm>
            <a:off x="866216" y="1778000"/>
            <a:ext cx="6619245" cy="1366886"/>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3000"/>
              <a:buFont typeface="Century Gothic"/>
              <a:buNone/>
              <a:defRPr sz="3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5" name="Google Shape;245;p42"/>
          <p:cNvSpPr txBox="1">
            <a:spLocks noGrp="1"/>
          </p:cNvSpPr>
          <p:nvPr>
            <p:ph type="body" idx="1"/>
          </p:nvPr>
        </p:nvSpPr>
        <p:spPr>
          <a:xfrm>
            <a:off x="866216" y="3768725"/>
            <a:ext cx="6619244" cy="6453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750"/>
              </a:spcBef>
              <a:spcAft>
                <a:spcPts val="0"/>
              </a:spcAft>
              <a:buSzPts val="1200"/>
              <a:buNone/>
              <a:defRPr sz="1500" cap="none">
                <a:solidFill>
                  <a:srgbClr val="EE52A4"/>
                </a:solidFill>
              </a:defRPr>
            </a:lvl1pPr>
            <a:lvl2pPr marL="914400" lvl="1" indent="-228600" algn="l">
              <a:lnSpc>
                <a:spcPct val="100000"/>
              </a:lnSpc>
              <a:spcBef>
                <a:spcPts val="750"/>
              </a:spcBef>
              <a:spcAft>
                <a:spcPts val="0"/>
              </a:spcAft>
              <a:buSzPts val="1080"/>
              <a:buNone/>
              <a:defRPr sz="1350">
                <a:solidFill>
                  <a:srgbClr val="888888"/>
                </a:solidFill>
              </a:defRPr>
            </a:lvl2pPr>
            <a:lvl3pPr marL="1371600" lvl="2" indent="-228600" algn="l">
              <a:lnSpc>
                <a:spcPct val="100000"/>
              </a:lnSpc>
              <a:spcBef>
                <a:spcPts val="750"/>
              </a:spcBef>
              <a:spcAft>
                <a:spcPts val="0"/>
              </a:spcAft>
              <a:buSzPts val="960"/>
              <a:buNone/>
              <a:defRPr sz="1200">
                <a:solidFill>
                  <a:srgbClr val="888888"/>
                </a:solidFill>
              </a:defRPr>
            </a:lvl3pPr>
            <a:lvl4pPr marL="1828800" lvl="3" indent="-228600" algn="l">
              <a:lnSpc>
                <a:spcPct val="100000"/>
              </a:lnSpc>
              <a:spcBef>
                <a:spcPts val="750"/>
              </a:spcBef>
              <a:spcAft>
                <a:spcPts val="0"/>
              </a:spcAft>
              <a:buSzPts val="840"/>
              <a:buNone/>
              <a:defRPr sz="1050">
                <a:solidFill>
                  <a:srgbClr val="888888"/>
                </a:solidFill>
              </a:defRPr>
            </a:lvl4pPr>
            <a:lvl5pPr marL="2286000" lvl="4" indent="-228600" algn="l">
              <a:lnSpc>
                <a:spcPct val="100000"/>
              </a:lnSpc>
              <a:spcBef>
                <a:spcPts val="750"/>
              </a:spcBef>
              <a:spcAft>
                <a:spcPts val="0"/>
              </a:spcAft>
              <a:buSzPts val="840"/>
              <a:buNone/>
              <a:defRPr sz="1050">
                <a:solidFill>
                  <a:srgbClr val="888888"/>
                </a:solidFill>
              </a:defRPr>
            </a:lvl5pPr>
            <a:lvl6pPr marL="2743200" lvl="5" indent="-228600" algn="l">
              <a:lnSpc>
                <a:spcPct val="100000"/>
              </a:lnSpc>
              <a:spcBef>
                <a:spcPts val="750"/>
              </a:spcBef>
              <a:spcAft>
                <a:spcPts val="0"/>
              </a:spcAft>
              <a:buSzPts val="840"/>
              <a:buNone/>
              <a:defRPr sz="1050">
                <a:solidFill>
                  <a:srgbClr val="888888"/>
                </a:solidFill>
              </a:defRPr>
            </a:lvl6pPr>
            <a:lvl7pPr marL="3200400" lvl="6" indent="-228600" algn="l">
              <a:lnSpc>
                <a:spcPct val="100000"/>
              </a:lnSpc>
              <a:spcBef>
                <a:spcPts val="750"/>
              </a:spcBef>
              <a:spcAft>
                <a:spcPts val="0"/>
              </a:spcAft>
              <a:buSzPts val="840"/>
              <a:buNone/>
              <a:defRPr sz="1050">
                <a:solidFill>
                  <a:srgbClr val="888888"/>
                </a:solidFill>
              </a:defRPr>
            </a:lvl7pPr>
            <a:lvl8pPr marL="3657600" lvl="7" indent="-228600" algn="l">
              <a:lnSpc>
                <a:spcPct val="100000"/>
              </a:lnSpc>
              <a:spcBef>
                <a:spcPts val="750"/>
              </a:spcBef>
              <a:spcAft>
                <a:spcPts val="0"/>
              </a:spcAft>
              <a:buSzPts val="840"/>
              <a:buNone/>
              <a:defRPr sz="1050">
                <a:solidFill>
                  <a:srgbClr val="888888"/>
                </a:solidFill>
              </a:defRPr>
            </a:lvl8pPr>
            <a:lvl9pPr marL="4114800" lvl="8" indent="-228600" algn="l">
              <a:lnSpc>
                <a:spcPct val="100000"/>
              </a:lnSpc>
              <a:spcBef>
                <a:spcPts val="750"/>
              </a:spcBef>
              <a:spcAft>
                <a:spcPts val="0"/>
              </a:spcAft>
              <a:buSzPts val="840"/>
              <a:buNone/>
              <a:defRPr sz="1050">
                <a:solidFill>
                  <a:srgbClr val="888888"/>
                </a:solidFill>
              </a:defRPr>
            </a:lvl9pPr>
          </a:lstStyle>
          <a:p>
            <a:endParaRPr/>
          </a:p>
        </p:txBody>
      </p:sp>
      <p:sp>
        <p:nvSpPr>
          <p:cNvPr id="246" name="Google Shape;246;p42"/>
          <p:cNvSpPr txBox="1">
            <a:spLocks noGrp="1"/>
          </p:cNvSpPr>
          <p:nvPr>
            <p:ph type="dt" idx="10"/>
          </p:nvPr>
        </p:nvSpPr>
        <p:spPr>
          <a:xfrm>
            <a:off x="7989829" y="4793879"/>
            <a:ext cx="742949" cy="228599"/>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7" name="Google Shape;247;p42"/>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8" name="Google Shape;248;p42"/>
          <p:cNvSpPr/>
          <p:nvPr/>
        </p:nvSpPr>
        <p:spPr>
          <a:xfrm>
            <a:off x="7828359" y="0"/>
            <a:ext cx="514350" cy="85725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42"/>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26"/>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3000"/>
              <a:buFont typeface="Century Gothic"/>
              <a:buNone/>
              <a:defRPr/>
            </a:lvl1pPr>
            <a:lvl2pPr lvl="1" algn="l">
              <a:lnSpc>
                <a:spcPct val="100000"/>
              </a:lnSpc>
              <a:spcBef>
                <a:spcPts val="0"/>
              </a:spcBef>
              <a:spcAft>
                <a:spcPts val="0"/>
              </a:spcAft>
              <a:buClr>
                <a:schemeClr val="lt2"/>
              </a:buClr>
              <a:buSzPts val="3000"/>
              <a:buNone/>
              <a:defRPr/>
            </a:lvl2pPr>
            <a:lvl3pPr lvl="2" algn="l">
              <a:lnSpc>
                <a:spcPct val="100000"/>
              </a:lnSpc>
              <a:spcBef>
                <a:spcPts val="0"/>
              </a:spcBef>
              <a:spcAft>
                <a:spcPts val="0"/>
              </a:spcAft>
              <a:buClr>
                <a:schemeClr val="lt2"/>
              </a:buClr>
              <a:buSzPts val="3000"/>
              <a:buNone/>
              <a:defRPr/>
            </a:lvl3pPr>
            <a:lvl4pPr lvl="3" algn="l">
              <a:lnSpc>
                <a:spcPct val="100000"/>
              </a:lnSpc>
              <a:spcBef>
                <a:spcPts val="0"/>
              </a:spcBef>
              <a:spcAft>
                <a:spcPts val="0"/>
              </a:spcAft>
              <a:buClr>
                <a:schemeClr val="lt2"/>
              </a:buClr>
              <a:buSzPts val="3000"/>
              <a:buNone/>
              <a:defRPr/>
            </a:lvl4pPr>
            <a:lvl5pPr lvl="4" algn="l">
              <a:lnSpc>
                <a:spcPct val="100000"/>
              </a:lnSpc>
              <a:spcBef>
                <a:spcPts val="0"/>
              </a:spcBef>
              <a:spcAft>
                <a:spcPts val="0"/>
              </a:spcAft>
              <a:buClr>
                <a:schemeClr val="lt2"/>
              </a:buClr>
              <a:buSzPts val="3000"/>
              <a:buNone/>
              <a:defRPr/>
            </a:lvl5pPr>
            <a:lvl6pPr lvl="5" algn="l">
              <a:lnSpc>
                <a:spcPct val="100000"/>
              </a:lnSpc>
              <a:spcBef>
                <a:spcPts val="0"/>
              </a:spcBef>
              <a:spcAft>
                <a:spcPts val="0"/>
              </a:spcAft>
              <a:buClr>
                <a:schemeClr val="lt2"/>
              </a:buClr>
              <a:buSzPts val="3000"/>
              <a:buNone/>
              <a:defRPr/>
            </a:lvl6pPr>
            <a:lvl7pPr lvl="6" algn="l">
              <a:lnSpc>
                <a:spcPct val="100000"/>
              </a:lnSpc>
              <a:spcBef>
                <a:spcPts val="0"/>
              </a:spcBef>
              <a:spcAft>
                <a:spcPts val="0"/>
              </a:spcAft>
              <a:buClr>
                <a:schemeClr val="lt2"/>
              </a:buClr>
              <a:buSzPts val="3000"/>
              <a:buNone/>
              <a:defRPr/>
            </a:lvl7pPr>
            <a:lvl8pPr lvl="7" algn="l">
              <a:lnSpc>
                <a:spcPct val="100000"/>
              </a:lnSpc>
              <a:spcBef>
                <a:spcPts val="0"/>
              </a:spcBef>
              <a:spcAft>
                <a:spcPts val="0"/>
              </a:spcAft>
              <a:buClr>
                <a:schemeClr val="lt2"/>
              </a:buClr>
              <a:buSzPts val="3000"/>
              <a:buNone/>
              <a:defRPr/>
            </a:lvl8pPr>
            <a:lvl9pPr lvl="8" algn="l">
              <a:lnSpc>
                <a:spcPct val="100000"/>
              </a:lnSpc>
              <a:spcBef>
                <a:spcPts val="0"/>
              </a:spcBef>
              <a:spcAft>
                <a:spcPts val="0"/>
              </a:spcAft>
              <a:buClr>
                <a:schemeClr val="lt2"/>
              </a:buClr>
              <a:buSzPts val="3000"/>
              <a:buNone/>
              <a:defRPr/>
            </a:lvl9pPr>
          </a:lstStyle>
          <a:p>
            <a:endParaRPr/>
          </a:p>
        </p:txBody>
      </p:sp>
      <p:sp>
        <p:nvSpPr>
          <p:cNvPr id="34" name="Google Shape;34;p2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04800" algn="l">
              <a:lnSpc>
                <a:spcPct val="100000"/>
              </a:lnSpc>
              <a:spcBef>
                <a:spcPts val="1600"/>
              </a:spcBef>
              <a:spcAft>
                <a:spcPts val="0"/>
              </a:spcAft>
              <a:buSzPts val="1200"/>
              <a:buChar char="○"/>
              <a:defRPr sz="1200"/>
            </a:lvl2pPr>
            <a:lvl3pPr marL="1371600" lvl="2" indent="-304800" algn="l">
              <a:lnSpc>
                <a:spcPct val="100000"/>
              </a:lnSpc>
              <a:spcBef>
                <a:spcPts val="1600"/>
              </a:spcBef>
              <a:spcAft>
                <a:spcPts val="0"/>
              </a:spcAft>
              <a:buSzPts val="1200"/>
              <a:buChar char="■"/>
              <a:defRPr sz="1200"/>
            </a:lvl3pPr>
            <a:lvl4pPr marL="1828800" lvl="3" indent="-304800" algn="l">
              <a:lnSpc>
                <a:spcPct val="100000"/>
              </a:lnSpc>
              <a:spcBef>
                <a:spcPts val="1600"/>
              </a:spcBef>
              <a:spcAft>
                <a:spcPts val="0"/>
              </a:spcAft>
              <a:buSzPts val="1200"/>
              <a:buChar char="●"/>
              <a:defRPr sz="1200"/>
            </a:lvl4pPr>
            <a:lvl5pPr marL="2286000" lvl="4" indent="-304800" algn="l">
              <a:lnSpc>
                <a:spcPct val="100000"/>
              </a:lnSpc>
              <a:spcBef>
                <a:spcPts val="1600"/>
              </a:spcBef>
              <a:spcAft>
                <a:spcPts val="0"/>
              </a:spcAft>
              <a:buSzPts val="1200"/>
              <a:buChar char="○"/>
              <a:defRPr sz="1200"/>
            </a:lvl5pPr>
            <a:lvl6pPr marL="2743200" lvl="5" indent="-304800" algn="l">
              <a:lnSpc>
                <a:spcPct val="100000"/>
              </a:lnSpc>
              <a:spcBef>
                <a:spcPts val="1600"/>
              </a:spcBef>
              <a:spcAft>
                <a:spcPts val="0"/>
              </a:spcAft>
              <a:buSzPts val="1200"/>
              <a:buChar char="■"/>
              <a:defRPr sz="1200"/>
            </a:lvl6pPr>
            <a:lvl7pPr marL="3200400" lvl="6" indent="-304800" algn="l">
              <a:lnSpc>
                <a:spcPct val="100000"/>
              </a:lnSpc>
              <a:spcBef>
                <a:spcPts val="1600"/>
              </a:spcBef>
              <a:spcAft>
                <a:spcPts val="0"/>
              </a:spcAft>
              <a:buSzPts val="1200"/>
              <a:buChar char="●"/>
              <a:defRPr sz="1200"/>
            </a:lvl7pPr>
            <a:lvl8pPr marL="3657600" lvl="7" indent="-304800" algn="l">
              <a:lnSpc>
                <a:spcPct val="100000"/>
              </a:lnSpc>
              <a:spcBef>
                <a:spcPts val="1600"/>
              </a:spcBef>
              <a:spcAft>
                <a:spcPts val="0"/>
              </a:spcAft>
              <a:buSzPts val="1200"/>
              <a:buChar char="○"/>
              <a:defRPr sz="1200"/>
            </a:lvl8pPr>
            <a:lvl9pPr marL="4114800" lvl="8" indent="-304800" algn="l">
              <a:lnSpc>
                <a:spcPct val="100000"/>
              </a:lnSpc>
              <a:spcBef>
                <a:spcPts val="1600"/>
              </a:spcBef>
              <a:spcAft>
                <a:spcPts val="1600"/>
              </a:spcAft>
              <a:buSzPts val="1200"/>
              <a:buChar char="■"/>
              <a:defRPr sz="1200"/>
            </a:lvl9pPr>
          </a:lstStyle>
          <a:p>
            <a:endParaRPr/>
          </a:p>
        </p:txBody>
      </p:sp>
      <p:sp>
        <p:nvSpPr>
          <p:cNvPr id="35" name="Google Shape;35;p2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04800" algn="l">
              <a:lnSpc>
                <a:spcPct val="100000"/>
              </a:lnSpc>
              <a:spcBef>
                <a:spcPts val="1600"/>
              </a:spcBef>
              <a:spcAft>
                <a:spcPts val="0"/>
              </a:spcAft>
              <a:buSzPts val="1200"/>
              <a:buChar char="○"/>
              <a:defRPr sz="1200"/>
            </a:lvl2pPr>
            <a:lvl3pPr marL="1371600" lvl="2" indent="-304800" algn="l">
              <a:lnSpc>
                <a:spcPct val="100000"/>
              </a:lnSpc>
              <a:spcBef>
                <a:spcPts val="1600"/>
              </a:spcBef>
              <a:spcAft>
                <a:spcPts val="0"/>
              </a:spcAft>
              <a:buSzPts val="1200"/>
              <a:buChar char="■"/>
              <a:defRPr sz="1200"/>
            </a:lvl3pPr>
            <a:lvl4pPr marL="1828800" lvl="3" indent="-304800" algn="l">
              <a:lnSpc>
                <a:spcPct val="100000"/>
              </a:lnSpc>
              <a:spcBef>
                <a:spcPts val="1600"/>
              </a:spcBef>
              <a:spcAft>
                <a:spcPts val="0"/>
              </a:spcAft>
              <a:buSzPts val="1200"/>
              <a:buChar char="●"/>
              <a:defRPr sz="1200"/>
            </a:lvl4pPr>
            <a:lvl5pPr marL="2286000" lvl="4" indent="-304800" algn="l">
              <a:lnSpc>
                <a:spcPct val="100000"/>
              </a:lnSpc>
              <a:spcBef>
                <a:spcPts val="1600"/>
              </a:spcBef>
              <a:spcAft>
                <a:spcPts val="0"/>
              </a:spcAft>
              <a:buSzPts val="1200"/>
              <a:buChar char="○"/>
              <a:defRPr sz="1200"/>
            </a:lvl5pPr>
            <a:lvl6pPr marL="2743200" lvl="5" indent="-304800" algn="l">
              <a:lnSpc>
                <a:spcPct val="100000"/>
              </a:lnSpc>
              <a:spcBef>
                <a:spcPts val="1600"/>
              </a:spcBef>
              <a:spcAft>
                <a:spcPts val="0"/>
              </a:spcAft>
              <a:buSzPts val="1200"/>
              <a:buChar char="■"/>
              <a:defRPr sz="1200"/>
            </a:lvl6pPr>
            <a:lvl7pPr marL="3200400" lvl="6" indent="-304800" algn="l">
              <a:lnSpc>
                <a:spcPct val="100000"/>
              </a:lnSpc>
              <a:spcBef>
                <a:spcPts val="1600"/>
              </a:spcBef>
              <a:spcAft>
                <a:spcPts val="0"/>
              </a:spcAft>
              <a:buSzPts val="1200"/>
              <a:buChar char="●"/>
              <a:defRPr sz="1200"/>
            </a:lvl7pPr>
            <a:lvl8pPr marL="3657600" lvl="7" indent="-304800" algn="l">
              <a:lnSpc>
                <a:spcPct val="100000"/>
              </a:lnSpc>
              <a:spcBef>
                <a:spcPts val="1600"/>
              </a:spcBef>
              <a:spcAft>
                <a:spcPts val="0"/>
              </a:spcAft>
              <a:buSzPts val="1200"/>
              <a:buChar char="○"/>
              <a:defRPr sz="1200"/>
            </a:lvl8pPr>
            <a:lvl9pPr marL="4114800" lvl="8" indent="-304800" algn="l">
              <a:lnSpc>
                <a:spcPct val="100000"/>
              </a:lnSpc>
              <a:spcBef>
                <a:spcPts val="1600"/>
              </a:spcBef>
              <a:spcAft>
                <a:spcPts val="1600"/>
              </a:spcAft>
              <a:buSzPts val="1200"/>
              <a:buChar char="■"/>
              <a:defRPr sz="1200"/>
            </a:lvl9pPr>
          </a:lstStyle>
          <a:p>
            <a:endParaRPr/>
          </a:p>
        </p:txBody>
      </p:sp>
      <p:sp>
        <p:nvSpPr>
          <p:cNvPr id="36" name="Google Shape;36;p2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50"/>
        <p:cNvGrpSpPr/>
        <p:nvPr/>
      </p:nvGrpSpPr>
      <p:grpSpPr>
        <a:xfrm>
          <a:off x="0" y="0"/>
          <a:ext cx="0" cy="0"/>
          <a:chOff x="0" y="0"/>
          <a:chExt cx="0" cy="0"/>
        </a:xfrm>
      </p:grpSpPr>
      <p:sp>
        <p:nvSpPr>
          <p:cNvPr id="251" name="Google Shape;251;p43"/>
          <p:cNvSpPr txBox="1">
            <a:spLocks noGrp="1"/>
          </p:cNvSpPr>
          <p:nvPr>
            <p:ph type="title"/>
          </p:nvPr>
        </p:nvSpPr>
        <p:spPr>
          <a:xfrm>
            <a:off x="866216" y="730251"/>
            <a:ext cx="6619244" cy="5302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2"/>
              </a:buClr>
              <a:buSzPts val="2700"/>
              <a:buFont typeface="Century Gothic"/>
              <a:buNone/>
              <a:defRPr sz="27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43"/>
          <p:cNvSpPr txBox="1">
            <a:spLocks noGrp="1"/>
          </p:cNvSpPr>
          <p:nvPr>
            <p:ph type="body" idx="1"/>
          </p:nvPr>
        </p:nvSpPr>
        <p:spPr>
          <a:xfrm>
            <a:off x="866215" y="3399633"/>
            <a:ext cx="2287829" cy="43219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750"/>
              </a:spcBef>
              <a:spcAft>
                <a:spcPts val="0"/>
              </a:spcAft>
              <a:buSzPts val="1440"/>
              <a:buNone/>
              <a:defRPr sz="1800" b="0">
                <a:solidFill>
                  <a:srgbClr val="EE52A4"/>
                </a:solidFill>
              </a:defRPr>
            </a:lvl1pPr>
            <a:lvl2pPr marL="914400" lvl="1" indent="-228600" algn="l">
              <a:lnSpc>
                <a:spcPct val="100000"/>
              </a:lnSpc>
              <a:spcBef>
                <a:spcPts val="750"/>
              </a:spcBef>
              <a:spcAft>
                <a:spcPts val="0"/>
              </a:spcAft>
              <a:buSzPts val="1200"/>
              <a:buNone/>
              <a:defRPr sz="1500" b="1"/>
            </a:lvl2pPr>
            <a:lvl3pPr marL="1371600" lvl="2" indent="-228600" algn="l">
              <a:lnSpc>
                <a:spcPct val="100000"/>
              </a:lnSpc>
              <a:spcBef>
                <a:spcPts val="750"/>
              </a:spcBef>
              <a:spcAft>
                <a:spcPts val="0"/>
              </a:spcAft>
              <a:buSzPts val="1080"/>
              <a:buNone/>
              <a:defRPr sz="1350" b="1"/>
            </a:lvl3pPr>
            <a:lvl4pPr marL="1828800" lvl="3" indent="-228600" algn="l">
              <a:lnSpc>
                <a:spcPct val="100000"/>
              </a:lnSpc>
              <a:spcBef>
                <a:spcPts val="750"/>
              </a:spcBef>
              <a:spcAft>
                <a:spcPts val="0"/>
              </a:spcAft>
              <a:buSzPts val="960"/>
              <a:buNone/>
              <a:defRPr sz="1200" b="1"/>
            </a:lvl4pPr>
            <a:lvl5pPr marL="2286000" lvl="4" indent="-228600" algn="l">
              <a:lnSpc>
                <a:spcPct val="100000"/>
              </a:lnSpc>
              <a:spcBef>
                <a:spcPts val="750"/>
              </a:spcBef>
              <a:spcAft>
                <a:spcPts val="0"/>
              </a:spcAft>
              <a:buSzPts val="960"/>
              <a:buNone/>
              <a:defRPr sz="1200" b="1"/>
            </a:lvl5pPr>
            <a:lvl6pPr marL="2743200" lvl="5" indent="-228600" algn="l">
              <a:lnSpc>
                <a:spcPct val="100000"/>
              </a:lnSpc>
              <a:spcBef>
                <a:spcPts val="750"/>
              </a:spcBef>
              <a:spcAft>
                <a:spcPts val="0"/>
              </a:spcAft>
              <a:buSzPts val="960"/>
              <a:buNone/>
              <a:defRPr sz="1200" b="1"/>
            </a:lvl6pPr>
            <a:lvl7pPr marL="3200400" lvl="6" indent="-228600" algn="l">
              <a:lnSpc>
                <a:spcPct val="100000"/>
              </a:lnSpc>
              <a:spcBef>
                <a:spcPts val="750"/>
              </a:spcBef>
              <a:spcAft>
                <a:spcPts val="0"/>
              </a:spcAft>
              <a:buSzPts val="960"/>
              <a:buNone/>
              <a:defRPr sz="1200" b="1"/>
            </a:lvl7pPr>
            <a:lvl8pPr marL="3657600" lvl="7" indent="-228600" algn="l">
              <a:lnSpc>
                <a:spcPct val="100000"/>
              </a:lnSpc>
              <a:spcBef>
                <a:spcPts val="750"/>
              </a:spcBef>
              <a:spcAft>
                <a:spcPts val="0"/>
              </a:spcAft>
              <a:buSzPts val="960"/>
              <a:buNone/>
              <a:defRPr sz="1200" b="1"/>
            </a:lvl8pPr>
            <a:lvl9pPr marL="4114800" lvl="8" indent="-228600" algn="l">
              <a:lnSpc>
                <a:spcPct val="100000"/>
              </a:lnSpc>
              <a:spcBef>
                <a:spcPts val="750"/>
              </a:spcBef>
              <a:spcAft>
                <a:spcPts val="0"/>
              </a:spcAft>
              <a:buSzPts val="960"/>
              <a:buNone/>
              <a:defRPr sz="1200" b="1"/>
            </a:lvl9pPr>
          </a:lstStyle>
          <a:p>
            <a:endParaRPr/>
          </a:p>
        </p:txBody>
      </p:sp>
      <p:sp>
        <p:nvSpPr>
          <p:cNvPr id="253" name="Google Shape;253;p43"/>
          <p:cNvSpPr>
            <a:spLocks noGrp="1"/>
          </p:cNvSpPr>
          <p:nvPr>
            <p:ph type="pic" idx="2"/>
          </p:nvPr>
        </p:nvSpPr>
        <p:spPr>
          <a:xfrm>
            <a:off x="1000915" y="1952625"/>
            <a:ext cx="2018432" cy="1193633"/>
          </a:xfrm>
          <a:prstGeom prst="roundRect">
            <a:avLst>
              <a:gd name="adj" fmla="val 1858"/>
            </a:avLst>
          </a:prstGeom>
          <a:noFill/>
          <a:ln>
            <a:noFill/>
          </a:ln>
          <a:effectLst>
            <a:outerShdw blurRad="50800" dist="50800" dir="5400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1pPr>
            <a:lvl2pPr marR="0" lvl="1"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2pPr>
            <a:lvl3pPr marR="0" lvl="2"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3pPr>
            <a:lvl4pPr marR="0" lvl="3"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4pPr>
            <a:lvl5pPr marR="0" lvl="4"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5pPr>
            <a:lvl6pPr marR="0" lvl="5"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6pPr>
            <a:lvl7pPr marR="0" lvl="6"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7pPr>
            <a:lvl8pPr marR="0" lvl="7"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8pPr>
            <a:lvl9pPr marR="0" lvl="8"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254" name="Google Shape;254;p43"/>
          <p:cNvSpPr txBox="1">
            <a:spLocks noGrp="1"/>
          </p:cNvSpPr>
          <p:nvPr>
            <p:ph type="body" idx="3"/>
          </p:nvPr>
        </p:nvSpPr>
        <p:spPr>
          <a:xfrm>
            <a:off x="866215" y="3831830"/>
            <a:ext cx="2287829" cy="68846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750"/>
              </a:spcBef>
              <a:spcAft>
                <a:spcPts val="0"/>
              </a:spcAft>
              <a:buSzPts val="840"/>
              <a:buNone/>
              <a:defRPr sz="1050"/>
            </a:lvl1pPr>
            <a:lvl2pPr marL="914400" lvl="1" indent="-228600" algn="l">
              <a:lnSpc>
                <a:spcPct val="100000"/>
              </a:lnSpc>
              <a:spcBef>
                <a:spcPts val="750"/>
              </a:spcBef>
              <a:spcAft>
                <a:spcPts val="0"/>
              </a:spcAft>
              <a:buSzPts val="720"/>
              <a:buNone/>
              <a:defRPr sz="900"/>
            </a:lvl2pPr>
            <a:lvl3pPr marL="1371600" lvl="2" indent="-228600" algn="l">
              <a:lnSpc>
                <a:spcPct val="100000"/>
              </a:lnSpc>
              <a:spcBef>
                <a:spcPts val="750"/>
              </a:spcBef>
              <a:spcAft>
                <a:spcPts val="0"/>
              </a:spcAft>
              <a:buSzPts val="600"/>
              <a:buNone/>
              <a:defRPr sz="750"/>
            </a:lvl3pPr>
            <a:lvl4pPr marL="1828800" lvl="3" indent="-228600" algn="l">
              <a:lnSpc>
                <a:spcPct val="100000"/>
              </a:lnSpc>
              <a:spcBef>
                <a:spcPts val="750"/>
              </a:spcBef>
              <a:spcAft>
                <a:spcPts val="0"/>
              </a:spcAft>
              <a:buSzPts val="540"/>
              <a:buNone/>
              <a:defRPr sz="675"/>
            </a:lvl4pPr>
            <a:lvl5pPr marL="2286000" lvl="4" indent="-228600" algn="l">
              <a:lnSpc>
                <a:spcPct val="100000"/>
              </a:lnSpc>
              <a:spcBef>
                <a:spcPts val="750"/>
              </a:spcBef>
              <a:spcAft>
                <a:spcPts val="0"/>
              </a:spcAft>
              <a:buSzPts val="540"/>
              <a:buNone/>
              <a:defRPr sz="675"/>
            </a:lvl5pPr>
            <a:lvl6pPr marL="2743200" lvl="5" indent="-228600" algn="l">
              <a:lnSpc>
                <a:spcPct val="100000"/>
              </a:lnSpc>
              <a:spcBef>
                <a:spcPts val="750"/>
              </a:spcBef>
              <a:spcAft>
                <a:spcPts val="0"/>
              </a:spcAft>
              <a:buSzPts val="540"/>
              <a:buNone/>
              <a:defRPr sz="675"/>
            </a:lvl6pPr>
            <a:lvl7pPr marL="3200400" lvl="6" indent="-228600" algn="l">
              <a:lnSpc>
                <a:spcPct val="100000"/>
              </a:lnSpc>
              <a:spcBef>
                <a:spcPts val="750"/>
              </a:spcBef>
              <a:spcAft>
                <a:spcPts val="0"/>
              </a:spcAft>
              <a:buSzPts val="540"/>
              <a:buNone/>
              <a:defRPr sz="675"/>
            </a:lvl7pPr>
            <a:lvl8pPr marL="3657600" lvl="7" indent="-228600" algn="l">
              <a:lnSpc>
                <a:spcPct val="100000"/>
              </a:lnSpc>
              <a:spcBef>
                <a:spcPts val="750"/>
              </a:spcBef>
              <a:spcAft>
                <a:spcPts val="0"/>
              </a:spcAft>
              <a:buSzPts val="540"/>
              <a:buNone/>
              <a:defRPr sz="675"/>
            </a:lvl8pPr>
            <a:lvl9pPr marL="4114800" lvl="8" indent="-228600" algn="l">
              <a:lnSpc>
                <a:spcPct val="100000"/>
              </a:lnSpc>
              <a:spcBef>
                <a:spcPts val="750"/>
              </a:spcBef>
              <a:spcAft>
                <a:spcPts val="0"/>
              </a:spcAft>
              <a:buSzPts val="540"/>
              <a:buNone/>
              <a:defRPr sz="675"/>
            </a:lvl9pPr>
          </a:lstStyle>
          <a:p>
            <a:endParaRPr/>
          </a:p>
        </p:txBody>
      </p:sp>
      <p:sp>
        <p:nvSpPr>
          <p:cNvPr id="255" name="Google Shape;255;p43"/>
          <p:cNvSpPr txBox="1">
            <a:spLocks noGrp="1"/>
          </p:cNvSpPr>
          <p:nvPr>
            <p:ph type="body" idx="4"/>
          </p:nvPr>
        </p:nvSpPr>
        <p:spPr>
          <a:xfrm>
            <a:off x="3426649" y="3399634"/>
            <a:ext cx="2287829" cy="43219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750"/>
              </a:spcBef>
              <a:spcAft>
                <a:spcPts val="0"/>
              </a:spcAft>
              <a:buSzPts val="1440"/>
              <a:buNone/>
              <a:defRPr sz="1800" b="0">
                <a:solidFill>
                  <a:srgbClr val="EE52A4"/>
                </a:solidFill>
              </a:defRPr>
            </a:lvl1pPr>
            <a:lvl2pPr marL="914400" lvl="1" indent="-228600" algn="l">
              <a:lnSpc>
                <a:spcPct val="100000"/>
              </a:lnSpc>
              <a:spcBef>
                <a:spcPts val="750"/>
              </a:spcBef>
              <a:spcAft>
                <a:spcPts val="0"/>
              </a:spcAft>
              <a:buSzPts val="1200"/>
              <a:buNone/>
              <a:defRPr sz="1500" b="1"/>
            </a:lvl2pPr>
            <a:lvl3pPr marL="1371600" lvl="2" indent="-228600" algn="l">
              <a:lnSpc>
                <a:spcPct val="100000"/>
              </a:lnSpc>
              <a:spcBef>
                <a:spcPts val="750"/>
              </a:spcBef>
              <a:spcAft>
                <a:spcPts val="0"/>
              </a:spcAft>
              <a:buSzPts val="1080"/>
              <a:buNone/>
              <a:defRPr sz="1350" b="1"/>
            </a:lvl3pPr>
            <a:lvl4pPr marL="1828800" lvl="3" indent="-228600" algn="l">
              <a:lnSpc>
                <a:spcPct val="100000"/>
              </a:lnSpc>
              <a:spcBef>
                <a:spcPts val="750"/>
              </a:spcBef>
              <a:spcAft>
                <a:spcPts val="0"/>
              </a:spcAft>
              <a:buSzPts val="960"/>
              <a:buNone/>
              <a:defRPr sz="1200" b="1"/>
            </a:lvl4pPr>
            <a:lvl5pPr marL="2286000" lvl="4" indent="-228600" algn="l">
              <a:lnSpc>
                <a:spcPct val="100000"/>
              </a:lnSpc>
              <a:spcBef>
                <a:spcPts val="750"/>
              </a:spcBef>
              <a:spcAft>
                <a:spcPts val="0"/>
              </a:spcAft>
              <a:buSzPts val="960"/>
              <a:buNone/>
              <a:defRPr sz="1200" b="1"/>
            </a:lvl5pPr>
            <a:lvl6pPr marL="2743200" lvl="5" indent="-228600" algn="l">
              <a:lnSpc>
                <a:spcPct val="100000"/>
              </a:lnSpc>
              <a:spcBef>
                <a:spcPts val="750"/>
              </a:spcBef>
              <a:spcAft>
                <a:spcPts val="0"/>
              </a:spcAft>
              <a:buSzPts val="960"/>
              <a:buNone/>
              <a:defRPr sz="1200" b="1"/>
            </a:lvl6pPr>
            <a:lvl7pPr marL="3200400" lvl="6" indent="-228600" algn="l">
              <a:lnSpc>
                <a:spcPct val="100000"/>
              </a:lnSpc>
              <a:spcBef>
                <a:spcPts val="750"/>
              </a:spcBef>
              <a:spcAft>
                <a:spcPts val="0"/>
              </a:spcAft>
              <a:buSzPts val="960"/>
              <a:buNone/>
              <a:defRPr sz="1200" b="1"/>
            </a:lvl7pPr>
            <a:lvl8pPr marL="3657600" lvl="7" indent="-228600" algn="l">
              <a:lnSpc>
                <a:spcPct val="100000"/>
              </a:lnSpc>
              <a:spcBef>
                <a:spcPts val="750"/>
              </a:spcBef>
              <a:spcAft>
                <a:spcPts val="0"/>
              </a:spcAft>
              <a:buSzPts val="960"/>
              <a:buNone/>
              <a:defRPr sz="1200" b="1"/>
            </a:lvl8pPr>
            <a:lvl9pPr marL="4114800" lvl="8" indent="-228600" algn="l">
              <a:lnSpc>
                <a:spcPct val="100000"/>
              </a:lnSpc>
              <a:spcBef>
                <a:spcPts val="750"/>
              </a:spcBef>
              <a:spcAft>
                <a:spcPts val="0"/>
              </a:spcAft>
              <a:buSzPts val="960"/>
              <a:buNone/>
              <a:defRPr sz="1200" b="1"/>
            </a:lvl9pPr>
          </a:lstStyle>
          <a:p>
            <a:endParaRPr/>
          </a:p>
        </p:txBody>
      </p:sp>
      <p:sp>
        <p:nvSpPr>
          <p:cNvPr id="256" name="Google Shape;256;p43"/>
          <p:cNvSpPr>
            <a:spLocks noGrp="1"/>
          </p:cNvSpPr>
          <p:nvPr>
            <p:ph type="pic" idx="5"/>
          </p:nvPr>
        </p:nvSpPr>
        <p:spPr>
          <a:xfrm>
            <a:off x="3561347" y="1952625"/>
            <a:ext cx="2018432" cy="1193633"/>
          </a:xfrm>
          <a:prstGeom prst="roundRect">
            <a:avLst>
              <a:gd name="adj" fmla="val 1858"/>
            </a:avLst>
          </a:prstGeom>
          <a:noFill/>
          <a:ln>
            <a:noFill/>
          </a:ln>
          <a:effectLst>
            <a:outerShdw blurRad="50800" dist="50800" dir="5400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1pPr>
            <a:lvl2pPr marR="0" lvl="1"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2pPr>
            <a:lvl3pPr marR="0" lvl="2"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3pPr>
            <a:lvl4pPr marR="0" lvl="3"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4pPr>
            <a:lvl5pPr marR="0" lvl="4"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5pPr>
            <a:lvl6pPr marR="0" lvl="5"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6pPr>
            <a:lvl7pPr marR="0" lvl="6"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7pPr>
            <a:lvl8pPr marR="0" lvl="7"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8pPr>
            <a:lvl9pPr marR="0" lvl="8"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257" name="Google Shape;257;p43"/>
          <p:cNvSpPr txBox="1">
            <a:spLocks noGrp="1"/>
          </p:cNvSpPr>
          <p:nvPr>
            <p:ph type="body" idx="6"/>
          </p:nvPr>
        </p:nvSpPr>
        <p:spPr>
          <a:xfrm>
            <a:off x="3427629" y="3831829"/>
            <a:ext cx="2287829" cy="68846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750"/>
              </a:spcBef>
              <a:spcAft>
                <a:spcPts val="0"/>
              </a:spcAft>
              <a:buSzPts val="840"/>
              <a:buNone/>
              <a:defRPr sz="1050"/>
            </a:lvl1pPr>
            <a:lvl2pPr marL="914400" lvl="1" indent="-228600" algn="l">
              <a:lnSpc>
                <a:spcPct val="100000"/>
              </a:lnSpc>
              <a:spcBef>
                <a:spcPts val="750"/>
              </a:spcBef>
              <a:spcAft>
                <a:spcPts val="0"/>
              </a:spcAft>
              <a:buSzPts val="720"/>
              <a:buNone/>
              <a:defRPr sz="900"/>
            </a:lvl2pPr>
            <a:lvl3pPr marL="1371600" lvl="2" indent="-228600" algn="l">
              <a:lnSpc>
                <a:spcPct val="100000"/>
              </a:lnSpc>
              <a:spcBef>
                <a:spcPts val="750"/>
              </a:spcBef>
              <a:spcAft>
                <a:spcPts val="0"/>
              </a:spcAft>
              <a:buSzPts val="600"/>
              <a:buNone/>
              <a:defRPr sz="750"/>
            </a:lvl3pPr>
            <a:lvl4pPr marL="1828800" lvl="3" indent="-228600" algn="l">
              <a:lnSpc>
                <a:spcPct val="100000"/>
              </a:lnSpc>
              <a:spcBef>
                <a:spcPts val="750"/>
              </a:spcBef>
              <a:spcAft>
                <a:spcPts val="0"/>
              </a:spcAft>
              <a:buSzPts val="540"/>
              <a:buNone/>
              <a:defRPr sz="675"/>
            </a:lvl4pPr>
            <a:lvl5pPr marL="2286000" lvl="4" indent="-228600" algn="l">
              <a:lnSpc>
                <a:spcPct val="100000"/>
              </a:lnSpc>
              <a:spcBef>
                <a:spcPts val="750"/>
              </a:spcBef>
              <a:spcAft>
                <a:spcPts val="0"/>
              </a:spcAft>
              <a:buSzPts val="540"/>
              <a:buNone/>
              <a:defRPr sz="675"/>
            </a:lvl5pPr>
            <a:lvl6pPr marL="2743200" lvl="5" indent="-228600" algn="l">
              <a:lnSpc>
                <a:spcPct val="100000"/>
              </a:lnSpc>
              <a:spcBef>
                <a:spcPts val="750"/>
              </a:spcBef>
              <a:spcAft>
                <a:spcPts val="0"/>
              </a:spcAft>
              <a:buSzPts val="540"/>
              <a:buNone/>
              <a:defRPr sz="675"/>
            </a:lvl6pPr>
            <a:lvl7pPr marL="3200400" lvl="6" indent="-228600" algn="l">
              <a:lnSpc>
                <a:spcPct val="100000"/>
              </a:lnSpc>
              <a:spcBef>
                <a:spcPts val="750"/>
              </a:spcBef>
              <a:spcAft>
                <a:spcPts val="0"/>
              </a:spcAft>
              <a:buSzPts val="540"/>
              <a:buNone/>
              <a:defRPr sz="675"/>
            </a:lvl7pPr>
            <a:lvl8pPr marL="3657600" lvl="7" indent="-228600" algn="l">
              <a:lnSpc>
                <a:spcPct val="100000"/>
              </a:lnSpc>
              <a:spcBef>
                <a:spcPts val="750"/>
              </a:spcBef>
              <a:spcAft>
                <a:spcPts val="0"/>
              </a:spcAft>
              <a:buSzPts val="540"/>
              <a:buNone/>
              <a:defRPr sz="675"/>
            </a:lvl8pPr>
            <a:lvl9pPr marL="4114800" lvl="8" indent="-228600" algn="l">
              <a:lnSpc>
                <a:spcPct val="100000"/>
              </a:lnSpc>
              <a:spcBef>
                <a:spcPts val="750"/>
              </a:spcBef>
              <a:spcAft>
                <a:spcPts val="0"/>
              </a:spcAft>
              <a:buSzPts val="540"/>
              <a:buNone/>
              <a:defRPr sz="675"/>
            </a:lvl9pPr>
          </a:lstStyle>
          <a:p>
            <a:endParaRPr/>
          </a:p>
        </p:txBody>
      </p:sp>
      <p:sp>
        <p:nvSpPr>
          <p:cNvPr id="258" name="Google Shape;258;p43"/>
          <p:cNvSpPr txBox="1">
            <a:spLocks noGrp="1"/>
          </p:cNvSpPr>
          <p:nvPr>
            <p:ph type="body" idx="7"/>
          </p:nvPr>
        </p:nvSpPr>
        <p:spPr>
          <a:xfrm>
            <a:off x="5987082" y="3399634"/>
            <a:ext cx="2288321" cy="43219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750"/>
              </a:spcBef>
              <a:spcAft>
                <a:spcPts val="0"/>
              </a:spcAft>
              <a:buSzPts val="1440"/>
              <a:buNone/>
              <a:defRPr sz="1800" b="0">
                <a:solidFill>
                  <a:srgbClr val="EE52A4"/>
                </a:solidFill>
              </a:defRPr>
            </a:lvl1pPr>
            <a:lvl2pPr marL="914400" lvl="1" indent="-228600" algn="l">
              <a:lnSpc>
                <a:spcPct val="100000"/>
              </a:lnSpc>
              <a:spcBef>
                <a:spcPts val="750"/>
              </a:spcBef>
              <a:spcAft>
                <a:spcPts val="0"/>
              </a:spcAft>
              <a:buSzPts val="1200"/>
              <a:buNone/>
              <a:defRPr sz="1500" b="1"/>
            </a:lvl2pPr>
            <a:lvl3pPr marL="1371600" lvl="2" indent="-228600" algn="l">
              <a:lnSpc>
                <a:spcPct val="100000"/>
              </a:lnSpc>
              <a:spcBef>
                <a:spcPts val="750"/>
              </a:spcBef>
              <a:spcAft>
                <a:spcPts val="0"/>
              </a:spcAft>
              <a:buSzPts val="1080"/>
              <a:buNone/>
              <a:defRPr sz="1350" b="1"/>
            </a:lvl3pPr>
            <a:lvl4pPr marL="1828800" lvl="3" indent="-228600" algn="l">
              <a:lnSpc>
                <a:spcPct val="100000"/>
              </a:lnSpc>
              <a:spcBef>
                <a:spcPts val="750"/>
              </a:spcBef>
              <a:spcAft>
                <a:spcPts val="0"/>
              </a:spcAft>
              <a:buSzPts val="960"/>
              <a:buNone/>
              <a:defRPr sz="1200" b="1"/>
            </a:lvl4pPr>
            <a:lvl5pPr marL="2286000" lvl="4" indent="-228600" algn="l">
              <a:lnSpc>
                <a:spcPct val="100000"/>
              </a:lnSpc>
              <a:spcBef>
                <a:spcPts val="750"/>
              </a:spcBef>
              <a:spcAft>
                <a:spcPts val="0"/>
              </a:spcAft>
              <a:buSzPts val="960"/>
              <a:buNone/>
              <a:defRPr sz="1200" b="1"/>
            </a:lvl5pPr>
            <a:lvl6pPr marL="2743200" lvl="5" indent="-228600" algn="l">
              <a:lnSpc>
                <a:spcPct val="100000"/>
              </a:lnSpc>
              <a:spcBef>
                <a:spcPts val="750"/>
              </a:spcBef>
              <a:spcAft>
                <a:spcPts val="0"/>
              </a:spcAft>
              <a:buSzPts val="960"/>
              <a:buNone/>
              <a:defRPr sz="1200" b="1"/>
            </a:lvl6pPr>
            <a:lvl7pPr marL="3200400" lvl="6" indent="-228600" algn="l">
              <a:lnSpc>
                <a:spcPct val="100000"/>
              </a:lnSpc>
              <a:spcBef>
                <a:spcPts val="750"/>
              </a:spcBef>
              <a:spcAft>
                <a:spcPts val="0"/>
              </a:spcAft>
              <a:buSzPts val="960"/>
              <a:buNone/>
              <a:defRPr sz="1200" b="1"/>
            </a:lvl7pPr>
            <a:lvl8pPr marL="3657600" lvl="7" indent="-228600" algn="l">
              <a:lnSpc>
                <a:spcPct val="100000"/>
              </a:lnSpc>
              <a:spcBef>
                <a:spcPts val="750"/>
              </a:spcBef>
              <a:spcAft>
                <a:spcPts val="0"/>
              </a:spcAft>
              <a:buSzPts val="960"/>
              <a:buNone/>
              <a:defRPr sz="1200" b="1"/>
            </a:lvl8pPr>
            <a:lvl9pPr marL="4114800" lvl="8" indent="-228600" algn="l">
              <a:lnSpc>
                <a:spcPct val="100000"/>
              </a:lnSpc>
              <a:spcBef>
                <a:spcPts val="750"/>
              </a:spcBef>
              <a:spcAft>
                <a:spcPts val="0"/>
              </a:spcAft>
              <a:buSzPts val="960"/>
              <a:buNone/>
              <a:defRPr sz="1200" b="1"/>
            </a:lvl9pPr>
          </a:lstStyle>
          <a:p>
            <a:endParaRPr/>
          </a:p>
        </p:txBody>
      </p:sp>
      <p:sp>
        <p:nvSpPr>
          <p:cNvPr id="259" name="Google Shape;259;p43"/>
          <p:cNvSpPr>
            <a:spLocks noGrp="1"/>
          </p:cNvSpPr>
          <p:nvPr>
            <p:ph type="pic" idx="8"/>
          </p:nvPr>
        </p:nvSpPr>
        <p:spPr>
          <a:xfrm>
            <a:off x="6122273" y="1952625"/>
            <a:ext cx="2018432" cy="1193633"/>
          </a:xfrm>
          <a:prstGeom prst="roundRect">
            <a:avLst>
              <a:gd name="adj" fmla="val 1858"/>
            </a:avLst>
          </a:prstGeom>
          <a:noFill/>
          <a:ln>
            <a:noFill/>
          </a:ln>
          <a:effectLst>
            <a:outerShdw blurRad="50800" dist="50800" dir="5400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1pPr>
            <a:lvl2pPr marR="0" lvl="1"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2pPr>
            <a:lvl3pPr marR="0" lvl="2"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3pPr>
            <a:lvl4pPr marR="0" lvl="3"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4pPr>
            <a:lvl5pPr marR="0" lvl="4"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5pPr>
            <a:lvl6pPr marR="0" lvl="5"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6pPr>
            <a:lvl7pPr marR="0" lvl="6"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7pPr>
            <a:lvl8pPr marR="0" lvl="7"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8pPr>
            <a:lvl9pPr marR="0" lvl="8" algn="l" rtl="0">
              <a:lnSpc>
                <a:spcPct val="100000"/>
              </a:lnSpc>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260" name="Google Shape;260;p43"/>
          <p:cNvSpPr txBox="1">
            <a:spLocks noGrp="1"/>
          </p:cNvSpPr>
          <p:nvPr>
            <p:ph type="body" idx="9"/>
          </p:nvPr>
        </p:nvSpPr>
        <p:spPr>
          <a:xfrm>
            <a:off x="5987081" y="3831828"/>
            <a:ext cx="2288322" cy="68846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750"/>
              </a:spcBef>
              <a:spcAft>
                <a:spcPts val="0"/>
              </a:spcAft>
              <a:buSzPts val="840"/>
              <a:buNone/>
              <a:defRPr sz="1050"/>
            </a:lvl1pPr>
            <a:lvl2pPr marL="914400" lvl="1" indent="-228600" algn="l">
              <a:lnSpc>
                <a:spcPct val="100000"/>
              </a:lnSpc>
              <a:spcBef>
                <a:spcPts val="750"/>
              </a:spcBef>
              <a:spcAft>
                <a:spcPts val="0"/>
              </a:spcAft>
              <a:buSzPts val="720"/>
              <a:buNone/>
              <a:defRPr sz="900"/>
            </a:lvl2pPr>
            <a:lvl3pPr marL="1371600" lvl="2" indent="-228600" algn="l">
              <a:lnSpc>
                <a:spcPct val="100000"/>
              </a:lnSpc>
              <a:spcBef>
                <a:spcPts val="750"/>
              </a:spcBef>
              <a:spcAft>
                <a:spcPts val="0"/>
              </a:spcAft>
              <a:buSzPts val="600"/>
              <a:buNone/>
              <a:defRPr sz="750"/>
            </a:lvl3pPr>
            <a:lvl4pPr marL="1828800" lvl="3" indent="-228600" algn="l">
              <a:lnSpc>
                <a:spcPct val="100000"/>
              </a:lnSpc>
              <a:spcBef>
                <a:spcPts val="750"/>
              </a:spcBef>
              <a:spcAft>
                <a:spcPts val="0"/>
              </a:spcAft>
              <a:buSzPts val="540"/>
              <a:buNone/>
              <a:defRPr sz="675"/>
            </a:lvl4pPr>
            <a:lvl5pPr marL="2286000" lvl="4" indent="-228600" algn="l">
              <a:lnSpc>
                <a:spcPct val="100000"/>
              </a:lnSpc>
              <a:spcBef>
                <a:spcPts val="750"/>
              </a:spcBef>
              <a:spcAft>
                <a:spcPts val="0"/>
              </a:spcAft>
              <a:buSzPts val="540"/>
              <a:buNone/>
              <a:defRPr sz="675"/>
            </a:lvl5pPr>
            <a:lvl6pPr marL="2743200" lvl="5" indent="-228600" algn="l">
              <a:lnSpc>
                <a:spcPct val="100000"/>
              </a:lnSpc>
              <a:spcBef>
                <a:spcPts val="750"/>
              </a:spcBef>
              <a:spcAft>
                <a:spcPts val="0"/>
              </a:spcAft>
              <a:buSzPts val="540"/>
              <a:buNone/>
              <a:defRPr sz="675"/>
            </a:lvl6pPr>
            <a:lvl7pPr marL="3200400" lvl="6" indent="-228600" algn="l">
              <a:lnSpc>
                <a:spcPct val="100000"/>
              </a:lnSpc>
              <a:spcBef>
                <a:spcPts val="750"/>
              </a:spcBef>
              <a:spcAft>
                <a:spcPts val="0"/>
              </a:spcAft>
              <a:buSzPts val="540"/>
              <a:buNone/>
              <a:defRPr sz="675"/>
            </a:lvl7pPr>
            <a:lvl8pPr marL="3657600" lvl="7" indent="-228600" algn="l">
              <a:lnSpc>
                <a:spcPct val="100000"/>
              </a:lnSpc>
              <a:spcBef>
                <a:spcPts val="750"/>
              </a:spcBef>
              <a:spcAft>
                <a:spcPts val="0"/>
              </a:spcAft>
              <a:buSzPts val="540"/>
              <a:buNone/>
              <a:defRPr sz="675"/>
            </a:lvl8pPr>
            <a:lvl9pPr marL="4114800" lvl="8" indent="-228600" algn="l">
              <a:lnSpc>
                <a:spcPct val="100000"/>
              </a:lnSpc>
              <a:spcBef>
                <a:spcPts val="750"/>
              </a:spcBef>
              <a:spcAft>
                <a:spcPts val="0"/>
              </a:spcAft>
              <a:buSzPts val="540"/>
              <a:buNone/>
              <a:defRPr sz="675"/>
            </a:lvl9pPr>
          </a:lstStyle>
          <a:p>
            <a:endParaRPr/>
          </a:p>
        </p:txBody>
      </p:sp>
      <p:cxnSp>
        <p:nvCxnSpPr>
          <p:cNvPr id="261" name="Google Shape;261;p43"/>
          <p:cNvCxnSpPr/>
          <p:nvPr/>
        </p:nvCxnSpPr>
        <p:spPr>
          <a:xfrm>
            <a:off x="3304373" y="1927225"/>
            <a:ext cx="0" cy="2619374"/>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62" name="Google Shape;262;p43"/>
          <p:cNvCxnSpPr/>
          <p:nvPr/>
        </p:nvCxnSpPr>
        <p:spPr>
          <a:xfrm>
            <a:off x="5848352" y="1927225"/>
            <a:ext cx="0" cy="2619374"/>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63" name="Google Shape;263;p43"/>
          <p:cNvSpPr txBox="1">
            <a:spLocks noGrp="1"/>
          </p:cNvSpPr>
          <p:nvPr>
            <p:ph type="dt" idx="10"/>
          </p:nvPr>
        </p:nvSpPr>
        <p:spPr>
          <a:xfrm>
            <a:off x="7989829" y="4793879"/>
            <a:ext cx="742949" cy="228599"/>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4" name="Google Shape;264;p43"/>
          <p:cNvSpPr txBox="1">
            <a:spLocks noGrp="1"/>
          </p:cNvSpPr>
          <p:nvPr>
            <p:ph type="ftr" idx="11"/>
          </p:nvPr>
        </p:nvSpPr>
        <p:spPr>
          <a:xfrm>
            <a:off x="420833" y="4793879"/>
            <a:ext cx="2733212" cy="2286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5" name="Google Shape;265;p43"/>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66"/>
        <p:cNvGrpSpPr/>
        <p:nvPr/>
      </p:nvGrpSpPr>
      <p:grpSpPr>
        <a:xfrm>
          <a:off x="0" y="0"/>
          <a:ext cx="0" cy="0"/>
          <a:chOff x="0" y="0"/>
          <a:chExt cx="0" cy="0"/>
        </a:xfrm>
      </p:grpSpPr>
      <p:sp>
        <p:nvSpPr>
          <p:cNvPr id="267" name="Google Shape;267;p44"/>
          <p:cNvSpPr txBox="1">
            <a:spLocks noGrp="1"/>
          </p:cNvSpPr>
          <p:nvPr>
            <p:ph type="title"/>
          </p:nvPr>
        </p:nvSpPr>
        <p:spPr>
          <a:xfrm>
            <a:off x="866216" y="730251"/>
            <a:ext cx="6619244" cy="5302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8" name="Google Shape;268;p44"/>
          <p:cNvSpPr txBox="1">
            <a:spLocks noGrp="1"/>
          </p:cNvSpPr>
          <p:nvPr>
            <p:ph type="body" idx="1"/>
          </p:nvPr>
        </p:nvSpPr>
        <p:spPr>
          <a:xfrm rot="5400000">
            <a:off x="2894726" y="-75885"/>
            <a:ext cx="2562225" cy="6619244"/>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750"/>
              </a:spcBef>
              <a:spcAft>
                <a:spcPts val="0"/>
              </a:spcAft>
              <a:buSzPts val="1440"/>
              <a:buChar char="►"/>
              <a:defRPr/>
            </a:lvl1pPr>
            <a:lvl2pPr marL="914400" lvl="1" indent="-320040" algn="l">
              <a:lnSpc>
                <a:spcPct val="100000"/>
              </a:lnSpc>
              <a:spcBef>
                <a:spcPts val="750"/>
              </a:spcBef>
              <a:spcAft>
                <a:spcPts val="0"/>
              </a:spcAft>
              <a:buSzPts val="1440"/>
              <a:buChar char="►"/>
              <a:defRPr/>
            </a:lvl2pPr>
            <a:lvl3pPr marL="1371600" lvl="2" indent="-320039" algn="l">
              <a:lnSpc>
                <a:spcPct val="100000"/>
              </a:lnSpc>
              <a:spcBef>
                <a:spcPts val="750"/>
              </a:spcBef>
              <a:spcAft>
                <a:spcPts val="0"/>
              </a:spcAft>
              <a:buSzPts val="1440"/>
              <a:buChar char="►"/>
              <a:defRPr/>
            </a:lvl3pPr>
            <a:lvl4pPr marL="1828800" lvl="3" indent="-320039" algn="l">
              <a:lnSpc>
                <a:spcPct val="100000"/>
              </a:lnSpc>
              <a:spcBef>
                <a:spcPts val="750"/>
              </a:spcBef>
              <a:spcAft>
                <a:spcPts val="0"/>
              </a:spcAft>
              <a:buSzPts val="1440"/>
              <a:buChar char="►"/>
              <a:defRPr/>
            </a:lvl4pPr>
            <a:lvl5pPr marL="2286000" lvl="4" indent="-320039" algn="l">
              <a:lnSpc>
                <a:spcPct val="100000"/>
              </a:lnSpc>
              <a:spcBef>
                <a:spcPts val="750"/>
              </a:spcBef>
              <a:spcAft>
                <a:spcPts val="0"/>
              </a:spcAft>
              <a:buSzPts val="1440"/>
              <a:buChar char="►"/>
              <a:defRPr/>
            </a:lvl5pPr>
            <a:lvl6pPr marL="2743200" lvl="5" indent="-320039" algn="l">
              <a:lnSpc>
                <a:spcPct val="100000"/>
              </a:lnSpc>
              <a:spcBef>
                <a:spcPts val="750"/>
              </a:spcBef>
              <a:spcAft>
                <a:spcPts val="0"/>
              </a:spcAft>
              <a:buSzPts val="1440"/>
              <a:buChar char="►"/>
              <a:defRPr/>
            </a:lvl6pPr>
            <a:lvl7pPr marL="3200400" lvl="6" indent="-320039" algn="l">
              <a:lnSpc>
                <a:spcPct val="100000"/>
              </a:lnSpc>
              <a:spcBef>
                <a:spcPts val="750"/>
              </a:spcBef>
              <a:spcAft>
                <a:spcPts val="0"/>
              </a:spcAft>
              <a:buSzPts val="1440"/>
              <a:buChar char="►"/>
              <a:defRPr/>
            </a:lvl7pPr>
            <a:lvl8pPr marL="3657600" lvl="7" indent="-320040" algn="l">
              <a:lnSpc>
                <a:spcPct val="100000"/>
              </a:lnSpc>
              <a:spcBef>
                <a:spcPts val="750"/>
              </a:spcBef>
              <a:spcAft>
                <a:spcPts val="0"/>
              </a:spcAft>
              <a:buSzPts val="1440"/>
              <a:buChar char="►"/>
              <a:defRPr/>
            </a:lvl8pPr>
            <a:lvl9pPr marL="4114800" lvl="8" indent="-320040" algn="l">
              <a:lnSpc>
                <a:spcPct val="100000"/>
              </a:lnSpc>
              <a:spcBef>
                <a:spcPts val="750"/>
              </a:spcBef>
              <a:spcAft>
                <a:spcPts val="0"/>
              </a:spcAft>
              <a:buSzPts val="1440"/>
              <a:buChar char="►"/>
              <a:defRPr/>
            </a:lvl9pPr>
          </a:lstStyle>
          <a:p>
            <a:endParaRPr/>
          </a:p>
        </p:txBody>
      </p:sp>
      <p:sp>
        <p:nvSpPr>
          <p:cNvPr id="269" name="Google Shape;269;p44"/>
          <p:cNvSpPr txBox="1">
            <a:spLocks noGrp="1"/>
          </p:cNvSpPr>
          <p:nvPr>
            <p:ph type="dt" idx="10"/>
          </p:nvPr>
        </p:nvSpPr>
        <p:spPr>
          <a:xfrm>
            <a:off x="8021580" y="4793879"/>
            <a:ext cx="742949" cy="228599"/>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0" name="Google Shape;270;p44"/>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1" name="Google Shape;271;p44"/>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72"/>
        <p:cNvGrpSpPr/>
        <p:nvPr/>
      </p:nvGrpSpPr>
      <p:grpSpPr>
        <a:xfrm>
          <a:off x="0" y="0"/>
          <a:ext cx="0" cy="0"/>
          <a:chOff x="0" y="0"/>
          <a:chExt cx="0" cy="0"/>
        </a:xfrm>
      </p:grpSpPr>
      <p:grpSp>
        <p:nvGrpSpPr>
          <p:cNvPr id="273" name="Google Shape;273;p45"/>
          <p:cNvGrpSpPr/>
          <p:nvPr/>
        </p:nvGrpSpPr>
        <p:grpSpPr>
          <a:xfrm>
            <a:off x="0" y="0"/>
            <a:ext cx="9144000" cy="5143500"/>
            <a:chOff x="0" y="0"/>
            <a:chExt cx="12192000" cy="6858000"/>
          </a:xfrm>
        </p:grpSpPr>
        <p:sp>
          <p:nvSpPr>
            <p:cNvPr id="274" name="Google Shape;274;p45"/>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45"/>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45"/>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45"/>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45"/>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45"/>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45"/>
            <p:cNvSpPr/>
            <p:nvPr/>
          </p:nvSpPr>
          <p:spPr>
            <a:xfrm>
              <a:off x="414867" y="402165"/>
              <a:ext cx="6510866" cy="605367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45"/>
            <p:cNvSpPr/>
            <p:nvPr/>
          </p:nvSpPr>
          <p:spPr>
            <a:xfrm rot="5101749">
              <a:off x="6294738" y="457773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45"/>
            <p:cNvSpPr/>
            <p:nvPr/>
          </p:nvSpPr>
          <p:spPr>
            <a:xfrm rot="5400000">
              <a:off x="44492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83" name="Google Shape;283;p45"/>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84" name="Google Shape;284;p45"/>
          <p:cNvSpPr txBox="1">
            <a:spLocks noGrp="1"/>
          </p:cNvSpPr>
          <p:nvPr>
            <p:ph type="title"/>
          </p:nvPr>
        </p:nvSpPr>
        <p:spPr>
          <a:xfrm rot="5400000">
            <a:off x="5186942" y="2210834"/>
            <a:ext cx="3561443" cy="105747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5" name="Google Shape;285;p45"/>
          <p:cNvSpPr txBox="1">
            <a:spLocks noGrp="1"/>
          </p:cNvSpPr>
          <p:nvPr>
            <p:ph type="body" idx="1"/>
          </p:nvPr>
        </p:nvSpPr>
        <p:spPr>
          <a:xfrm rot="5400000">
            <a:off x="1431504" y="393562"/>
            <a:ext cx="3561443" cy="4692019"/>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750"/>
              </a:spcBef>
              <a:spcAft>
                <a:spcPts val="0"/>
              </a:spcAft>
              <a:buSzPts val="1440"/>
              <a:buChar char="►"/>
              <a:defRPr/>
            </a:lvl1pPr>
            <a:lvl2pPr marL="914400" lvl="1" indent="-320040" algn="l">
              <a:lnSpc>
                <a:spcPct val="100000"/>
              </a:lnSpc>
              <a:spcBef>
                <a:spcPts val="750"/>
              </a:spcBef>
              <a:spcAft>
                <a:spcPts val="0"/>
              </a:spcAft>
              <a:buSzPts val="1440"/>
              <a:buChar char="►"/>
              <a:defRPr/>
            </a:lvl2pPr>
            <a:lvl3pPr marL="1371600" lvl="2" indent="-320039" algn="l">
              <a:lnSpc>
                <a:spcPct val="100000"/>
              </a:lnSpc>
              <a:spcBef>
                <a:spcPts val="750"/>
              </a:spcBef>
              <a:spcAft>
                <a:spcPts val="0"/>
              </a:spcAft>
              <a:buSzPts val="1440"/>
              <a:buChar char="►"/>
              <a:defRPr/>
            </a:lvl3pPr>
            <a:lvl4pPr marL="1828800" lvl="3" indent="-320039" algn="l">
              <a:lnSpc>
                <a:spcPct val="100000"/>
              </a:lnSpc>
              <a:spcBef>
                <a:spcPts val="750"/>
              </a:spcBef>
              <a:spcAft>
                <a:spcPts val="0"/>
              </a:spcAft>
              <a:buSzPts val="1440"/>
              <a:buChar char="►"/>
              <a:defRPr/>
            </a:lvl4pPr>
            <a:lvl5pPr marL="2286000" lvl="4" indent="-320039" algn="l">
              <a:lnSpc>
                <a:spcPct val="100000"/>
              </a:lnSpc>
              <a:spcBef>
                <a:spcPts val="750"/>
              </a:spcBef>
              <a:spcAft>
                <a:spcPts val="0"/>
              </a:spcAft>
              <a:buSzPts val="1440"/>
              <a:buChar char="►"/>
              <a:defRPr/>
            </a:lvl5pPr>
            <a:lvl6pPr marL="2743200" lvl="5" indent="-320039" algn="l">
              <a:lnSpc>
                <a:spcPct val="100000"/>
              </a:lnSpc>
              <a:spcBef>
                <a:spcPts val="750"/>
              </a:spcBef>
              <a:spcAft>
                <a:spcPts val="0"/>
              </a:spcAft>
              <a:buSzPts val="1440"/>
              <a:buChar char="►"/>
              <a:defRPr/>
            </a:lvl6pPr>
            <a:lvl7pPr marL="3200400" lvl="6" indent="-320039" algn="l">
              <a:lnSpc>
                <a:spcPct val="100000"/>
              </a:lnSpc>
              <a:spcBef>
                <a:spcPts val="750"/>
              </a:spcBef>
              <a:spcAft>
                <a:spcPts val="0"/>
              </a:spcAft>
              <a:buSzPts val="1440"/>
              <a:buChar char="►"/>
              <a:defRPr/>
            </a:lvl7pPr>
            <a:lvl8pPr marL="3657600" lvl="7" indent="-320040" algn="l">
              <a:lnSpc>
                <a:spcPct val="100000"/>
              </a:lnSpc>
              <a:spcBef>
                <a:spcPts val="750"/>
              </a:spcBef>
              <a:spcAft>
                <a:spcPts val="0"/>
              </a:spcAft>
              <a:buSzPts val="1440"/>
              <a:buChar char="►"/>
              <a:defRPr/>
            </a:lvl8pPr>
            <a:lvl9pPr marL="4114800" lvl="8" indent="-320040" algn="l">
              <a:lnSpc>
                <a:spcPct val="100000"/>
              </a:lnSpc>
              <a:spcBef>
                <a:spcPts val="750"/>
              </a:spcBef>
              <a:spcAft>
                <a:spcPts val="0"/>
              </a:spcAft>
              <a:buSzPts val="1440"/>
              <a:buChar char="►"/>
              <a:defRPr/>
            </a:lvl9pPr>
          </a:lstStyle>
          <a:p>
            <a:endParaRPr/>
          </a:p>
        </p:txBody>
      </p:sp>
      <p:sp>
        <p:nvSpPr>
          <p:cNvPr id="286" name="Google Shape;286;p45"/>
          <p:cNvSpPr txBox="1">
            <a:spLocks noGrp="1"/>
          </p:cNvSpPr>
          <p:nvPr>
            <p:ph type="dt" idx="10"/>
          </p:nvPr>
        </p:nvSpPr>
        <p:spPr>
          <a:xfrm>
            <a:off x="7989829" y="4793879"/>
            <a:ext cx="744101" cy="228599"/>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7" name="Google Shape;287;p45"/>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8" name="Google Shape;288;p45"/>
          <p:cNvSpPr/>
          <p:nvPr/>
        </p:nvSpPr>
        <p:spPr>
          <a:xfrm>
            <a:off x="7828359" y="0"/>
            <a:ext cx="514350" cy="85725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45"/>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7"/>
        <p:cNvGrpSpPr/>
        <p:nvPr/>
      </p:nvGrpSpPr>
      <p:grpSpPr>
        <a:xfrm>
          <a:off x="0" y="0"/>
          <a:ext cx="0" cy="0"/>
          <a:chOff x="0" y="0"/>
          <a:chExt cx="0" cy="0"/>
        </a:xfrm>
      </p:grpSpPr>
      <p:sp>
        <p:nvSpPr>
          <p:cNvPr id="38" name="Google Shape;38;p28"/>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3000"/>
              <a:buFont typeface="Century Gothic"/>
              <a:buNone/>
              <a:defRPr/>
            </a:lvl1pPr>
            <a:lvl2pPr lvl="1" algn="l">
              <a:lnSpc>
                <a:spcPct val="100000"/>
              </a:lnSpc>
              <a:spcBef>
                <a:spcPts val="0"/>
              </a:spcBef>
              <a:spcAft>
                <a:spcPts val="0"/>
              </a:spcAft>
              <a:buClr>
                <a:schemeClr val="lt2"/>
              </a:buClr>
              <a:buSzPts val="3000"/>
              <a:buNone/>
              <a:defRPr/>
            </a:lvl2pPr>
            <a:lvl3pPr lvl="2" algn="l">
              <a:lnSpc>
                <a:spcPct val="100000"/>
              </a:lnSpc>
              <a:spcBef>
                <a:spcPts val="0"/>
              </a:spcBef>
              <a:spcAft>
                <a:spcPts val="0"/>
              </a:spcAft>
              <a:buClr>
                <a:schemeClr val="lt2"/>
              </a:buClr>
              <a:buSzPts val="3000"/>
              <a:buNone/>
              <a:defRPr/>
            </a:lvl3pPr>
            <a:lvl4pPr lvl="3" algn="l">
              <a:lnSpc>
                <a:spcPct val="100000"/>
              </a:lnSpc>
              <a:spcBef>
                <a:spcPts val="0"/>
              </a:spcBef>
              <a:spcAft>
                <a:spcPts val="0"/>
              </a:spcAft>
              <a:buClr>
                <a:schemeClr val="lt2"/>
              </a:buClr>
              <a:buSzPts val="3000"/>
              <a:buNone/>
              <a:defRPr/>
            </a:lvl4pPr>
            <a:lvl5pPr lvl="4" algn="l">
              <a:lnSpc>
                <a:spcPct val="100000"/>
              </a:lnSpc>
              <a:spcBef>
                <a:spcPts val="0"/>
              </a:spcBef>
              <a:spcAft>
                <a:spcPts val="0"/>
              </a:spcAft>
              <a:buClr>
                <a:schemeClr val="lt2"/>
              </a:buClr>
              <a:buSzPts val="3000"/>
              <a:buNone/>
              <a:defRPr/>
            </a:lvl5pPr>
            <a:lvl6pPr lvl="5" algn="l">
              <a:lnSpc>
                <a:spcPct val="100000"/>
              </a:lnSpc>
              <a:spcBef>
                <a:spcPts val="0"/>
              </a:spcBef>
              <a:spcAft>
                <a:spcPts val="0"/>
              </a:spcAft>
              <a:buClr>
                <a:schemeClr val="lt2"/>
              </a:buClr>
              <a:buSzPts val="3000"/>
              <a:buNone/>
              <a:defRPr/>
            </a:lvl6pPr>
            <a:lvl7pPr lvl="6" algn="l">
              <a:lnSpc>
                <a:spcPct val="100000"/>
              </a:lnSpc>
              <a:spcBef>
                <a:spcPts val="0"/>
              </a:spcBef>
              <a:spcAft>
                <a:spcPts val="0"/>
              </a:spcAft>
              <a:buClr>
                <a:schemeClr val="lt2"/>
              </a:buClr>
              <a:buSzPts val="3000"/>
              <a:buNone/>
              <a:defRPr/>
            </a:lvl7pPr>
            <a:lvl8pPr lvl="7" algn="l">
              <a:lnSpc>
                <a:spcPct val="100000"/>
              </a:lnSpc>
              <a:spcBef>
                <a:spcPts val="0"/>
              </a:spcBef>
              <a:spcAft>
                <a:spcPts val="0"/>
              </a:spcAft>
              <a:buClr>
                <a:schemeClr val="lt2"/>
              </a:buClr>
              <a:buSzPts val="3000"/>
              <a:buNone/>
              <a:defRPr/>
            </a:lvl8pPr>
            <a:lvl9pPr lvl="8" algn="l">
              <a:lnSpc>
                <a:spcPct val="100000"/>
              </a:lnSpc>
              <a:spcBef>
                <a:spcPts val="0"/>
              </a:spcBef>
              <a:spcAft>
                <a:spcPts val="0"/>
              </a:spcAft>
              <a:buClr>
                <a:schemeClr val="lt2"/>
              </a:buClr>
              <a:buSzPts val="3000"/>
              <a:buNone/>
              <a:defRPr/>
            </a:lvl9pPr>
          </a:lstStyle>
          <a:p>
            <a:endParaRPr/>
          </a:p>
        </p:txBody>
      </p:sp>
      <p:sp>
        <p:nvSpPr>
          <p:cNvPr id="39" name="Google Shape;39;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160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
        <p:nvSpPr>
          <p:cNvPr id="40" name="Google Shape;40;p2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3000"/>
              <a:buFont typeface="Century Gothic"/>
              <a:buNone/>
              <a:defRPr/>
            </a:lvl1pPr>
            <a:lvl2pPr lvl="1" algn="l">
              <a:lnSpc>
                <a:spcPct val="100000"/>
              </a:lnSpc>
              <a:spcBef>
                <a:spcPts val="0"/>
              </a:spcBef>
              <a:spcAft>
                <a:spcPts val="0"/>
              </a:spcAft>
              <a:buClr>
                <a:schemeClr val="dk2"/>
              </a:buClr>
              <a:buSzPts val="3000"/>
              <a:buNone/>
              <a:defRPr/>
            </a:lvl2pPr>
            <a:lvl3pPr lvl="2" algn="l">
              <a:lnSpc>
                <a:spcPct val="100000"/>
              </a:lnSpc>
              <a:spcBef>
                <a:spcPts val="0"/>
              </a:spcBef>
              <a:spcAft>
                <a:spcPts val="0"/>
              </a:spcAft>
              <a:buClr>
                <a:schemeClr val="dk2"/>
              </a:buClr>
              <a:buSzPts val="3000"/>
              <a:buNone/>
              <a:defRPr/>
            </a:lvl3pPr>
            <a:lvl4pPr lvl="3" algn="l">
              <a:lnSpc>
                <a:spcPct val="100000"/>
              </a:lnSpc>
              <a:spcBef>
                <a:spcPts val="0"/>
              </a:spcBef>
              <a:spcAft>
                <a:spcPts val="0"/>
              </a:spcAft>
              <a:buClr>
                <a:schemeClr val="dk2"/>
              </a:buClr>
              <a:buSzPts val="3000"/>
              <a:buNone/>
              <a:defRPr/>
            </a:lvl4pPr>
            <a:lvl5pPr lvl="4" algn="l">
              <a:lnSpc>
                <a:spcPct val="100000"/>
              </a:lnSpc>
              <a:spcBef>
                <a:spcPts val="0"/>
              </a:spcBef>
              <a:spcAft>
                <a:spcPts val="0"/>
              </a:spcAft>
              <a:buClr>
                <a:schemeClr val="dk2"/>
              </a:buClr>
              <a:buSzPts val="3000"/>
              <a:buNone/>
              <a:defRPr/>
            </a:lvl5pPr>
            <a:lvl6pPr lvl="5" algn="l">
              <a:lnSpc>
                <a:spcPct val="100000"/>
              </a:lnSpc>
              <a:spcBef>
                <a:spcPts val="0"/>
              </a:spcBef>
              <a:spcAft>
                <a:spcPts val="0"/>
              </a:spcAft>
              <a:buClr>
                <a:schemeClr val="dk2"/>
              </a:buClr>
              <a:buSzPts val="3000"/>
              <a:buNone/>
              <a:defRPr/>
            </a:lvl6pPr>
            <a:lvl7pPr lvl="6" algn="l">
              <a:lnSpc>
                <a:spcPct val="100000"/>
              </a:lnSpc>
              <a:spcBef>
                <a:spcPts val="0"/>
              </a:spcBef>
              <a:spcAft>
                <a:spcPts val="0"/>
              </a:spcAft>
              <a:buClr>
                <a:schemeClr val="dk2"/>
              </a:buClr>
              <a:buSzPts val="3000"/>
              <a:buNone/>
              <a:defRPr/>
            </a:lvl7pPr>
            <a:lvl8pPr lvl="7" algn="l">
              <a:lnSpc>
                <a:spcPct val="100000"/>
              </a:lnSpc>
              <a:spcBef>
                <a:spcPts val="0"/>
              </a:spcBef>
              <a:spcAft>
                <a:spcPts val="0"/>
              </a:spcAft>
              <a:buClr>
                <a:schemeClr val="dk2"/>
              </a:buClr>
              <a:buSzPts val="3000"/>
              <a:buNone/>
              <a:defRPr/>
            </a:lvl8pPr>
            <a:lvl9pPr lvl="8" algn="l">
              <a:lnSpc>
                <a:spcPct val="100000"/>
              </a:lnSpc>
              <a:spcBef>
                <a:spcPts val="0"/>
              </a:spcBef>
              <a:spcAft>
                <a:spcPts val="0"/>
              </a:spcAft>
              <a:buClr>
                <a:schemeClr val="dk2"/>
              </a:buClr>
              <a:buSzPts val="3000"/>
              <a:buNone/>
              <a:defRPr/>
            </a:lvl9pPr>
          </a:lstStyle>
          <a:p>
            <a:endParaRPr/>
          </a:p>
        </p:txBody>
      </p:sp>
      <p:sp>
        <p:nvSpPr>
          <p:cNvPr id="60" name="Google Shape;60;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160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
        <p:nvSpPr>
          <p:cNvPr id="61" name="Google Shape;61;p2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27"/>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3000"/>
              <a:buFont typeface="Century Gothic"/>
              <a:buNone/>
              <a:defRPr/>
            </a:lvl1pPr>
            <a:lvl2pPr lvl="1" algn="l">
              <a:lnSpc>
                <a:spcPct val="100000"/>
              </a:lnSpc>
              <a:spcBef>
                <a:spcPts val="0"/>
              </a:spcBef>
              <a:spcAft>
                <a:spcPts val="0"/>
              </a:spcAft>
              <a:buClr>
                <a:schemeClr val="dk2"/>
              </a:buClr>
              <a:buSzPts val="3000"/>
              <a:buNone/>
              <a:defRPr/>
            </a:lvl2pPr>
            <a:lvl3pPr lvl="2" algn="l">
              <a:lnSpc>
                <a:spcPct val="100000"/>
              </a:lnSpc>
              <a:spcBef>
                <a:spcPts val="0"/>
              </a:spcBef>
              <a:spcAft>
                <a:spcPts val="0"/>
              </a:spcAft>
              <a:buClr>
                <a:schemeClr val="dk2"/>
              </a:buClr>
              <a:buSzPts val="3000"/>
              <a:buNone/>
              <a:defRPr/>
            </a:lvl3pPr>
            <a:lvl4pPr lvl="3" algn="l">
              <a:lnSpc>
                <a:spcPct val="100000"/>
              </a:lnSpc>
              <a:spcBef>
                <a:spcPts val="0"/>
              </a:spcBef>
              <a:spcAft>
                <a:spcPts val="0"/>
              </a:spcAft>
              <a:buClr>
                <a:schemeClr val="dk2"/>
              </a:buClr>
              <a:buSzPts val="3000"/>
              <a:buNone/>
              <a:defRPr/>
            </a:lvl4pPr>
            <a:lvl5pPr lvl="4" algn="l">
              <a:lnSpc>
                <a:spcPct val="100000"/>
              </a:lnSpc>
              <a:spcBef>
                <a:spcPts val="0"/>
              </a:spcBef>
              <a:spcAft>
                <a:spcPts val="0"/>
              </a:spcAft>
              <a:buClr>
                <a:schemeClr val="dk2"/>
              </a:buClr>
              <a:buSzPts val="3000"/>
              <a:buNone/>
              <a:defRPr/>
            </a:lvl5pPr>
            <a:lvl6pPr lvl="5" algn="l">
              <a:lnSpc>
                <a:spcPct val="100000"/>
              </a:lnSpc>
              <a:spcBef>
                <a:spcPts val="0"/>
              </a:spcBef>
              <a:spcAft>
                <a:spcPts val="0"/>
              </a:spcAft>
              <a:buClr>
                <a:schemeClr val="dk2"/>
              </a:buClr>
              <a:buSzPts val="3000"/>
              <a:buNone/>
              <a:defRPr/>
            </a:lvl6pPr>
            <a:lvl7pPr lvl="6" algn="l">
              <a:lnSpc>
                <a:spcPct val="100000"/>
              </a:lnSpc>
              <a:spcBef>
                <a:spcPts val="0"/>
              </a:spcBef>
              <a:spcAft>
                <a:spcPts val="0"/>
              </a:spcAft>
              <a:buClr>
                <a:schemeClr val="dk2"/>
              </a:buClr>
              <a:buSzPts val="3000"/>
              <a:buNone/>
              <a:defRPr/>
            </a:lvl7pPr>
            <a:lvl8pPr lvl="7" algn="l">
              <a:lnSpc>
                <a:spcPct val="100000"/>
              </a:lnSpc>
              <a:spcBef>
                <a:spcPts val="0"/>
              </a:spcBef>
              <a:spcAft>
                <a:spcPts val="0"/>
              </a:spcAft>
              <a:buClr>
                <a:schemeClr val="dk2"/>
              </a:buClr>
              <a:buSzPts val="3000"/>
              <a:buNone/>
              <a:defRPr/>
            </a:lvl8pPr>
            <a:lvl9pPr lvl="8" algn="l">
              <a:lnSpc>
                <a:spcPct val="100000"/>
              </a:lnSpc>
              <a:spcBef>
                <a:spcPts val="0"/>
              </a:spcBef>
              <a:spcAft>
                <a:spcPts val="0"/>
              </a:spcAft>
              <a:buClr>
                <a:schemeClr val="dk2"/>
              </a:buClr>
              <a:buSzPts val="3000"/>
              <a:buNone/>
              <a:defRPr/>
            </a:lvl9pPr>
          </a:lstStyle>
          <a:p>
            <a:endParaRPr/>
          </a:p>
        </p:txBody>
      </p:sp>
      <p:sp>
        <p:nvSpPr>
          <p:cNvPr id="64" name="Google Shape;64;p2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04800" algn="l">
              <a:lnSpc>
                <a:spcPct val="100000"/>
              </a:lnSpc>
              <a:spcBef>
                <a:spcPts val="1600"/>
              </a:spcBef>
              <a:spcAft>
                <a:spcPts val="0"/>
              </a:spcAft>
              <a:buSzPts val="1200"/>
              <a:buChar char="○"/>
              <a:defRPr sz="1200"/>
            </a:lvl2pPr>
            <a:lvl3pPr marL="1371600" lvl="2" indent="-304800" algn="l">
              <a:lnSpc>
                <a:spcPct val="100000"/>
              </a:lnSpc>
              <a:spcBef>
                <a:spcPts val="1600"/>
              </a:spcBef>
              <a:spcAft>
                <a:spcPts val="0"/>
              </a:spcAft>
              <a:buSzPts val="1200"/>
              <a:buChar char="■"/>
              <a:defRPr sz="1200"/>
            </a:lvl3pPr>
            <a:lvl4pPr marL="1828800" lvl="3" indent="-304800" algn="l">
              <a:lnSpc>
                <a:spcPct val="100000"/>
              </a:lnSpc>
              <a:spcBef>
                <a:spcPts val="1600"/>
              </a:spcBef>
              <a:spcAft>
                <a:spcPts val="0"/>
              </a:spcAft>
              <a:buSzPts val="1200"/>
              <a:buChar char="●"/>
              <a:defRPr sz="1200"/>
            </a:lvl4pPr>
            <a:lvl5pPr marL="2286000" lvl="4" indent="-304800" algn="l">
              <a:lnSpc>
                <a:spcPct val="100000"/>
              </a:lnSpc>
              <a:spcBef>
                <a:spcPts val="1600"/>
              </a:spcBef>
              <a:spcAft>
                <a:spcPts val="0"/>
              </a:spcAft>
              <a:buSzPts val="1200"/>
              <a:buChar char="○"/>
              <a:defRPr sz="1200"/>
            </a:lvl5pPr>
            <a:lvl6pPr marL="2743200" lvl="5" indent="-304800" algn="l">
              <a:lnSpc>
                <a:spcPct val="100000"/>
              </a:lnSpc>
              <a:spcBef>
                <a:spcPts val="1600"/>
              </a:spcBef>
              <a:spcAft>
                <a:spcPts val="0"/>
              </a:spcAft>
              <a:buSzPts val="1200"/>
              <a:buChar char="■"/>
              <a:defRPr sz="1200"/>
            </a:lvl6pPr>
            <a:lvl7pPr marL="3200400" lvl="6" indent="-304800" algn="l">
              <a:lnSpc>
                <a:spcPct val="100000"/>
              </a:lnSpc>
              <a:spcBef>
                <a:spcPts val="1600"/>
              </a:spcBef>
              <a:spcAft>
                <a:spcPts val="0"/>
              </a:spcAft>
              <a:buSzPts val="1200"/>
              <a:buChar char="●"/>
              <a:defRPr sz="1200"/>
            </a:lvl7pPr>
            <a:lvl8pPr marL="3657600" lvl="7" indent="-304800" algn="l">
              <a:lnSpc>
                <a:spcPct val="100000"/>
              </a:lnSpc>
              <a:spcBef>
                <a:spcPts val="1600"/>
              </a:spcBef>
              <a:spcAft>
                <a:spcPts val="0"/>
              </a:spcAft>
              <a:buSzPts val="1200"/>
              <a:buChar char="○"/>
              <a:defRPr sz="1200"/>
            </a:lvl8pPr>
            <a:lvl9pPr marL="4114800" lvl="8" indent="-304800" algn="l">
              <a:lnSpc>
                <a:spcPct val="100000"/>
              </a:lnSpc>
              <a:spcBef>
                <a:spcPts val="1600"/>
              </a:spcBef>
              <a:spcAft>
                <a:spcPts val="1600"/>
              </a:spcAft>
              <a:buSzPts val="1200"/>
              <a:buChar char="■"/>
              <a:defRPr sz="1200"/>
            </a:lvl9pPr>
          </a:lstStyle>
          <a:p>
            <a:endParaRPr/>
          </a:p>
        </p:txBody>
      </p:sp>
      <p:sp>
        <p:nvSpPr>
          <p:cNvPr id="65" name="Google Shape;65;p2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04800" algn="l">
              <a:lnSpc>
                <a:spcPct val="100000"/>
              </a:lnSpc>
              <a:spcBef>
                <a:spcPts val="1600"/>
              </a:spcBef>
              <a:spcAft>
                <a:spcPts val="0"/>
              </a:spcAft>
              <a:buSzPts val="1200"/>
              <a:buChar char="○"/>
              <a:defRPr sz="1200"/>
            </a:lvl2pPr>
            <a:lvl3pPr marL="1371600" lvl="2" indent="-304800" algn="l">
              <a:lnSpc>
                <a:spcPct val="100000"/>
              </a:lnSpc>
              <a:spcBef>
                <a:spcPts val="1600"/>
              </a:spcBef>
              <a:spcAft>
                <a:spcPts val="0"/>
              </a:spcAft>
              <a:buSzPts val="1200"/>
              <a:buChar char="■"/>
              <a:defRPr sz="1200"/>
            </a:lvl3pPr>
            <a:lvl4pPr marL="1828800" lvl="3" indent="-304800" algn="l">
              <a:lnSpc>
                <a:spcPct val="100000"/>
              </a:lnSpc>
              <a:spcBef>
                <a:spcPts val="1600"/>
              </a:spcBef>
              <a:spcAft>
                <a:spcPts val="0"/>
              </a:spcAft>
              <a:buSzPts val="1200"/>
              <a:buChar char="●"/>
              <a:defRPr sz="1200"/>
            </a:lvl4pPr>
            <a:lvl5pPr marL="2286000" lvl="4" indent="-304800" algn="l">
              <a:lnSpc>
                <a:spcPct val="100000"/>
              </a:lnSpc>
              <a:spcBef>
                <a:spcPts val="1600"/>
              </a:spcBef>
              <a:spcAft>
                <a:spcPts val="0"/>
              </a:spcAft>
              <a:buSzPts val="1200"/>
              <a:buChar char="○"/>
              <a:defRPr sz="1200"/>
            </a:lvl5pPr>
            <a:lvl6pPr marL="2743200" lvl="5" indent="-304800" algn="l">
              <a:lnSpc>
                <a:spcPct val="100000"/>
              </a:lnSpc>
              <a:spcBef>
                <a:spcPts val="1600"/>
              </a:spcBef>
              <a:spcAft>
                <a:spcPts val="0"/>
              </a:spcAft>
              <a:buSzPts val="1200"/>
              <a:buChar char="■"/>
              <a:defRPr sz="1200"/>
            </a:lvl6pPr>
            <a:lvl7pPr marL="3200400" lvl="6" indent="-304800" algn="l">
              <a:lnSpc>
                <a:spcPct val="100000"/>
              </a:lnSpc>
              <a:spcBef>
                <a:spcPts val="1600"/>
              </a:spcBef>
              <a:spcAft>
                <a:spcPts val="0"/>
              </a:spcAft>
              <a:buSzPts val="1200"/>
              <a:buChar char="●"/>
              <a:defRPr sz="1200"/>
            </a:lvl7pPr>
            <a:lvl8pPr marL="3657600" lvl="7" indent="-304800" algn="l">
              <a:lnSpc>
                <a:spcPct val="100000"/>
              </a:lnSpc>
              <a:spcBef>
                <a:spcPts val="1600"/>
              </a:spcBef>
              <a:spcAft>
                <a:spcPts val="0"/>
              </a:spcAft>
              <a:buSzPts val="1200"/>
              <a:buChar char="○"/>
              <a:defRPr sz="1200"/>
            </a:lvl8pPr>
            <a:lvl9pPr marL="4114800" lvl="8" indent="-304800" algn="l">
              <a:lnSpc>
                <a:spcPct val="100000"/>
              </a:lnSpc>
              <a:spcBef>
                <a:spcPts val="1600"/>
              </a:spcBef>
              <a:spcAft>
                <a:spcPts val="1600"/>
              </a:spcAft>
              <a:buSzPts val="1200"/>
              <a:buChar char="■"/>
              <a:defRPr sz="1200"/>
            </a:lvl9pPr>
          </a:lstStyle>
          <a:p>
            <a:endParaRPr/>
          </a:p>
        </p:txBody>
      </p:sp>
      <p:sp>
        <p:nvSpPr>
          <p:cNvPr id="66" name="Google Shape;66;p2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67"/>
        <p:cNvGrpSpPr/>
        <p:nvPr/>
      </p:nvGrpSpPr>
      <p:grpSpPr>
        <a:xfrm>
          <a:off x="0" y="0"/>
          <a:ext cx="0" cy="0"/>
          <a:chOff x="0" y="0"/>
          <a:chExt cx="0" cy="0"/>
        </a:xfrm>
      </p:grpSpPr>
      <p:sp>
        <p:nvSpPr>
          <p:cNvPr id="68" name="Google Shape;68;p29"/>
          <p:cNvSpPr txBox="1">
            <a:spLocks noGrp="1"/>
          </p:cNvSpPr>
          <p:nvPr>
            <p:ph type="title"/>
          </p:nvPr>
        </p:nvSpPr>
        <p:spPr>
          <a:xfrm>
            <a:off x="866216" y="730251"/>
            <a:ext cx="6619244" cy="5302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2"/>
              </a:buClr>
              <a:buSzPts val="2700"/>
              <a:buFont typeface="Century Gothic"/>
              <a:buNone/>
              <a:defRPr sz="27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9"/>
          <p:cNvSpPr txBox="1">
            <a:spLocks noGrp="1"/>
          </p:cNvSpPr>
          <p:nvPr>
            <p:ph type="body" idx="1"/>
          </p:nvPr>
        </p:nvSpPr>
        <p:spPr>
          <a:xfrm>
            <a:off x="866215" y="1952626"/>
            <a:ext cx="2356409" cy="43219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750"/>
              </a:spcBef>
              <a:spcAft>
                <a:spcPts val="0"/>
              </a:spcAft>
              <a:buSzPts val="1440"/>
              <a:buNone/>
              <a:defRPr sz="1800" b="0">
                <a:solidFill>
                  <a:srgbClr val="EE52A4"/>
                </a:solidFill>
              </a:defRPr>
            </a:lvl1pPr>
            <a:lvl2pPr marL="914400" lvl="1" indent="-228600" algn="l">
              <a:lnSpc>
                <a:spcPct val="100000"/>
              </a:lnSpc>
              <a:spcBef>
                <a:spcPts val="750"/>
              </a:spcBef>
              <a:spcAft>
                <a:spcPts val="0"/>
              </a:spcAft>
              <a:buSzPts val="1200"/>
              <a:buNone/>
              <a:defRPr sz="1500" b="1"/>
            </a:lvl2pPr>
            <a:lvl3pPr marL="1371600" lvl="2" indent="-228600" algn="l">
              <a:lnSpc>
                <a:spcPct val="100000"/>
              </a:lnSpc>
              <a:spcBef>
                <a:spcPts val="750"/>
              </a:spcBef>
              <a:spcAft>
                <a:spcPts val="0"/>
              </a:spcAft>
              <a:buSzPts val="1080"/>
              <a:buNone/>
              <a:defRPr sz="1350" b="1"/>
            </a:lvl3pPr>
            <a:lvl4pPr marL="1828800" lvl="3" indent="-228600" algn="l">
              <a:lnSpc>
                <a:spcPct val="100000"/>
              </a:lnSpc>
              <a:spcBef>
                <a:spcPts val="750"/>
              </a:spcBef>
              <a:spcAft>
                <a:spcPts val="0"/>
              </a:spcAft>
              <a:buSzPts val="960"/>
              <a:buNone/>
              <a:defRPr sz="1200" b="1"/>
            </a:lvl4pPr>
            <a:lvl5pPr marL="2286000" lvl="4" indent="-228600" algn="l">
              <a:lnSpc>
                <a:spcPct val="100000"/>
              </a:lnSpc>
              <a:spcBef>
                <a:spcPts val="750"/>
              </a:spcBef>
              <a:spcAft>
                <a:spcPts val="0"/>
              </a:spcAft>
              <a:buSzPts val="960"/>
              <a:buNone/>
              <a:defRPr sz="1200" b="1"/>
            </a:lvl5pPr>
            <a:lvl6pPr marL="2743200" lvl="5" indent="-228600" algn="l">
              <a:lnSpc>
                <a:spcPct val="100000"/>
              </a:lnSpc>
              <a:spcBef>
                <a:spcPts val="750"/>
              </a:spcBef>
              <a:spcAft>
                <a:spcPts val="0"/>
              </a:spcAft>
              <a:buSzPts val="960"/>
              <a:buNone/>
              <a:defRPr sz="1200" b="1"/>
            </a:lvl6pPr>
            <a:lvl7pPr marL="3200400" lvl="6" indent="-228600" algn="l">
              <a:lnSpc>
                <a:spcPct val="100000"/>
              </a:lnSpc>
              <a:spcBef>
                <a:spcPts val="750"/>
              </a:spcBef>
              <a:spcAft>
                <a:spcPts val="0"/>
              </a:spcAft>
              <a:buSzPts val="960"/>
              <a:buNone/>
              <a:defRPr sz="1200" b="1"/>
            </a:lvl7pPr>
            <a:lvl8pPr marL="3657600" lvl="7" indent="-228600" algn="l">
              <a:lnSpc>
                <a:spcPct val="100000"/>
              </a:lnSpc>
              <a:spcBef>
                <a:spcPts val="750"/>
              </a:spcBef>
              <a:spcAft>
                <a:spcPts val="0"/>
              </a:spcAft>
              <a:buSzPts val="960"/>
              <a:buNone/>
              <a:defRPr sz="1200" b="1"/>
            </a:lvl8pPr>
            <a:lvl9pPr marL="4114800" lvl="8" indent="-228600" algn="l">
              <a:lnSpc>
                <a:spcPct val="100000"/>
              </a:lnSpc>
              <a:spcBef>
                <a:spcPts val="750"/>
              </a:spcBef>
              <a:spcAft>
                <a:spcPts val="0"/>
              </a:spcAft>
              <a:buSzPts val="960"/>
              <a:buNone/>
              <a:defRPr sz="1200" b="1"/>
            </a:lvl9pPr>
          </a:lstStyle>
          <a:p>
            <a:endParaRPr/>
          </a:p>
        </p:txBody>
      </p:sp>
      <p:sp>
        <p:nvSpPr>
          <p:cNvPr id="70" name="Google Shape;70;p29"/>
          <p:cNvSpPr txBox="1">
            <a:spLocks noGrp="1"/>
          </p:cNvSpPr>
          <p:nvPr>
            <p:ph type="body" idx="2"/>
          </p:nvPr>
        </p:nvSpPr>
        <p:spPr>
          <a:xfrm>
            <a:off x="866215" y="2384823"/>
            <a:ext cx="2356409" cy="213547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750"/>
              </a:spcBef>
              <a:spcAft>
                <a:spcPts val="0"/>
              </a:spcAft>
              <a:buSzPts val="840"/>
              <a:buNone/>
              <a:defRPr sz="1050"/>
            </a:lvl1pPr>
            <a:lvl2pPr marL="914400" lvl="1" indent="-228600" algn="l">
              <a:lnSpc>
                <a:spcPct val="100000"/>
              </a:lnSpc>
              <a:spcBef>
                <a:spcPts val="750"/>
              </a:spcBef>
              <a:spcAft>
                <a:spcPts val="0"/>
              </a:spcAft>
              <a:buSzPts val="720"/>
              <a:buNone/>
              <a:defRPr sz="900"/>
            </a:lvl2pPr>
            <a:lvl3pPr marL="1371600" lvl="2" indent="-228600" algn="l">
              <a:lnSpc>
                <a:spcPct val="100000"/>
              </a:lnSpc>
              <a:spcBef>
                <a:spcPts val="750"/>
              </a:spcBef>
              <a:spcAft>
                <a:spcPts val="0"/>
              </a:spcAft>
              <a:buSzPts val="600"/>
              <a:buNone/>
              <a:defRPr sz="750"/>
            </a:lvl3pPr>
            <a:lvl4pPr marL="1828800" lvl="3" indent="-228600" algn="l">
              <a:lnSpc>
                <a:spcPct val="100000"/>
              </a:lnSpc>
              <a:spcBef>
                <a:spcPts val="750"/>
              </a:spcBef>
              <a:spcAft>
                <a:spcPts val="0"/>
              </a:spcAft>
              <a:buSzPts val="540"/>
              <a:buNone/>
              <a:defRPr sz="675"/>
            </a:lvl4pPr>
            <a:lvl5pPr marL="2286000" lvl="4" indent="-228600" algn="l">
              <a:lnSpc>
                <a:spcPct val="100000"/>
              </a:lnSpc>
              <a:spcBef>
                <a:spcPts val="750"/>
              </a:spcBef>
              <a:spcAft>
                <a:spcPts val="0"/>
              </a:spcAft>
              <a:buSzPts val="540"/>
              <a:buNone/>
              <a:defRPr sz="675"/>
            </a:lvl5pPr>
            <a:lvl6pPr marL="2743200" lvl="5" indent="-228600" algn="l">
              <a:lnSpc>
                <a:spcPct val="100000"/>
              </a:lnSpc>
              <a:spcBef>
                <a:spcPts val="750"/>
              </a:spcBef>
              <a:spcAft>
                <a:spcPts val="0"/>
              </a:spcAft>
              <a:buSzPts val="540"/>
              <a:buNone/>
              <a:defRPr sz="675"/>
            </a:lvl6pPr>
            <a:lvl7pPr marL="3200400" lvl="6" indent="-228600" algn="l">
              <a:lnSpc>
                <a:spcPct val="100000"/>
              </a:lnSpc>
              <a:spcBef>
                <a:spcPts val="750"/>
              </a:spcBef>
              <a:spcAft>
                <a:spcPts val="0"/>
              </a:spcAft>
              <a:buSzPts val="540"/>
              <a:buNone/>
              <a:defRPr sz="675"/>
            </a:lvl7pPr>
            <a:lvl8pPr marL="3657600" lvl="7" indent="-228600" algn="l">
              <a:lnSpc>
                <a:spcPct val="100000"/>
              </a:lnSpc>
              <a:spcBef>
                <a:spcPts val="750"/>
              </a:spcBef>
              <a:spcAft>
                <a:spcPts val="0"/>
              </a:spcAft>
              <a:buSzPts val="540"/>
              <a:buNone/>
              <a:defRPr sz="675"/>
            </a:lvl8pPr>
            <a:lvl9pPr marL="4114800" lvl="8" indent="-228600" algn="l">
              <a:lnSpc>
                <a:spcPct val="100000"/>
              </a:lnSpc>
              <a:spcBef>
                <a:spcPts val="750"/>
              </a:spcBef>
              <a:spcAft>
                <a:spcPts val="0"/>
              </a:spcAft>
              <a:buSzPts val="540"/>
              <a:buNone/>
              <a:defRPr sz="675"/>
            </a:lvl9pPr>
          </a:lstStyle>
          <a:p>
            <a:endParaRPr/>
          </a:p>
        </p:txBody>
      </p:sp>
      <p:sp>
        <p:nvSpPr>
          <p:cNvPr id="71" name="Google Shape;71;p29"/>
          <p:cNvSpPr txBox="1">
            <a:spLocks noGrp="1"/>
          </p:cNvSpPr>
          <p:nvPr>
            <p:ph type="body" idx="3"/>
          </p:nvPr>
        </p:nvSpPr>
        <p:spPr>
          <a:xfrm>
            <a:off x="3384541" y="1952625"/>
            <a:ext cx="2360257" cy="43219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750"/>
              </a:spcBef>
              <a:spcAft>
                <a:spcPts val="0"/>
              </a:spcAft>
              <a:buSzPts val="1440"/>
              <a:buNone/>
              <a:defRPr sz="1800" b="0">
                <a:solidFill>
                  <a:srgbClr val="EE52A4"/>
                </a:solidFill>
              </a:defRPr>
            </a:lvl1pPr>
            <a:lvl2pPr marL="914400" lvl="1" indent="-228600" algn="l">
              <a:lnSpc>
                <a:spcPct val="100000"/>
              </a:lnSpc>
              <a:spcBef>
                <a:spcPts val="750"/>
              </a:spcBef>
              <a:spcAft>
                <a:spcPts val="0"/>
              </a:spcAft>
              <a:buSzPts val="1200"/>
              <a:buNone/>
              <a:defRPr sz="1500" b="1"/>
            </a:lvl2pPr>
            <a:lvl3pPr marL="1371600" lvl="2" indent="-228600" algn="l">
              <a:lnSpc>
                <a:spcPct val="100000"/>
              </a:lnSpc>
              <a:spcBef>
                <a:spcPts val="750"/>
              </a:spcBef>
              <a:spcAft>
                <a:spcPts val="0"/>
              </a:spcAft>
              <a:buSzPts val="1080"/>
              <a:buNone/>
              <a:defRPr sz="1350" b="1"/>
            </a:lvl3pPr>
            <a:lvl4pPr marL="1828800" lvl="3" indent="-228600" algn="l">
              <a:lnSpc>
                <a:spcPct val="100000"/>
              </a:lnSpc>
              <a:spcBef>
                <a:spcPts val="750"/>
              </a:spcBef>
              <a:spcAft>
                <a:spcPts val="0"/>
              </a:spcAft>
              <a:buSzPts val="960"/>
              <a:buNone/>
              <a:defRPr sz="1200" b="1"/>
            </a:lvl4pPr>
            <a:lvl5pPr marL="2286000" lvl="4" indent="-228600" algn="l">
              <a:lnSpc>
                <a:spcPct val="100000"/>
              </a:lnSpc>
              <a:spcBef>
                <a:spcPts val="750"/>
              </a:spcBef>
              <a:spcAft>
                <a:spcPts val="0"/>
              </a:spcAft>
              <a:buSzPts val="960"/>
              <a:buNone/>
              <a:defRPr sz="1200" b="1"/>
            </a:lvl5pPr>
            <a:lvl6pPr marL="2743200" lvl="5" indent="-228600" algn="l">
              <a:lnSpc>
                <a:spcPct val="100000"/>
              </a:lnSpc>
              <a:spcBef>
                <a:spcPts val="750"/>
              </a:spcBef>
              <a:spcAft>
                <a:spcPts val="0"/>
              </a:spcAft>
              <a:buSzPts val="960"/>
              <a:buNone/>
              <a:defRPr sz="1200" b="1"/>
            </a:lvl6pPr>
            <a:lvl7pPr marL="3200400" lvl="6" indent="-228600" algn="l">
              <a:lnSpc>
                <a:spcPct val="100000"/>
              </a:lnSpc>
              <a:spcBef>
                <a:spcPts val="750"/>
              </a:spcBef>
              <a:spcAft>
                <a:spcPts val="0"/>
              </a:spcAft>
              <a:buSzPts val="960"/>
              <a:buNone/>
              <a:defRPr sz="1200" b="1"/>
            </a:lvl7pPr>
            <a:lvl8pPr marL="3657600" lvl="7" indent="-228600" algn="l">
              <a:lnSpc>
                <a:spcPct val="100000"/>
              </a:lnSpc>
              <a:spcBef>
                <a:spcPts val="750"/>
              </a:spcBef>
              <a:spcAft>
                <a:spcPts val="0"/>
              </a:spcAft>
              <a:buSzPts val="960"/>
              <a:buNone/>
              <a:defRPr sz="1200" b="1"/>
            </a:lvl8pPr>
            <a:lvl9pPr marL="4114800" lvl="8" indent="-228600" algn="l">
              <a:lnSpc>
                <a:spcPct val="100000"/>
              </a:lnSpc>
              <a:spcBef>
                <a:spcPts val="750"/>
              </a:spcBef>
              <a:spcAft>
                <a:spcPts val="0"/>
              </a:spcAft>
              <a:buSzPts val="960"/>
              <a:buNone/>
              <a:defRPr sz="1200" b="1"/>
            </a:lvl9pPr>
          </a:lstStyle>
          <a:p>
            <a:endParaRPr/>
          </a:p>
        </p:txBody>
      </p:sp>
      <p:sp>
        <p:nvSpPr>
          <p:cNvPr id="72" name="Google Shape;72;p29"/>
          <p:cNvSpPr txBox="1">
            <a:spLocks noGrp="1"/>
          </p:cNvSpPr>
          <p:nvPr>
            <p:ph type="body" idx="4"/>
          </p:nvPr>
        </p:nvSpPr>
        <p:spPr>
          <a:xfrm>
            <a:off x="3384541" y="2384823"/>
            <a:ext cx="2360257" cy="213547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750"/>
              </a:spcBef>
              <a:spcAft>
                <a:spcPts val="0"/>
              </a:spcAft>
              <a:buSzPts val="840"/>
              <a:buNone/>
              <a:defRPr sz="1050"/>
            </a:lvl1pPr>
            <a:lvl2pPr marL="914400" lvl="1" indent="-228600" algn="l">
              <a:lnSpc>
                <a:spcPct val="100000"/>
              </a:lnSpc>
              <a:spcBef>
                <a:spcPts val="750"/>
              </a:spcBef>
              <a:spcAft>
                <a:spcPts val="0"/>
              </a:spcAft>
              <a:buSzPts val="720"/>
              <a:buNone/>
              <a:defRPr sz="900"/>
            </a:lvl2pPr>
            <a:lvl3pPr marL="1371600" lvl="2" indent="-228600" algn="l">
              <a:lnSpc>
                <a:spcPct val="100000"/>
              </a:lnSpc>
              <a:spcBef>
                <a:spcPts val="750"/>
              </a:spcBef>
              <a:spcAft>
                <a:spcPts val="0"/>
              </a:spcAft>
              <a:buSzPts val="600"/>
              <a:buNone/>
              <a:defRPr sz="750"/>
            </a:lvl3pPr>
            <a:lvl4pPr marL="1828800" lvl="3" indent="-228600" algn="l">
              <a:lnSpc>
                <a:spcPct val="100000"/>
              </a:lnSpc>
              <a:spcBef>
                <a:spcPts val="750"/>
              </a:spcBef>
              <a:spcAft>
                <a:spcPts val="0"/>
              </a:spcAft>
              <a:buSzPts val="540"/>
              <a:buNone/>
              <a:defRPr sz="675"/>
            </a:lvl4pPr>
            <a:lvl5pPr marL="2286000" lvl="4" indent="-228600" algn="l">
              <a:lnSpc>
                <a:spcPct val="100000"/>
              </a:lnSpc>
              <a:spcBef>
                <a:spcPts val="750"/>
              </a:spcBef>
              <a:spcAft>
                <a:spcPts val="0"/>
              </a:spcAft>
              <a:buSzPts val="540"/>
              <a:buNone/>
              <a:defRPr sz="675"/>
            </a:lvl5pPr>
            <a:lvl6pPr marL="2743200" lvl="5" indent="-228600" algn="l">
              <a:lnSpc>
                <a:spcPct val="100000"/>
              </a:lnSpc>
              <a:spcBef>
                <a:spcPts val="750"/>
              </a:spcBef>
              <a:spcAft>
                <a:spcPts val="0"/>
              </a:spcAft>
              <a:buSzPts val="540"/>
              <a:buNone/>
              <a:defRPr sz="675"/>
            </a:lvl6pPr>
            <a:lvl7pPr marL="3200400" lvl="6" indent="-228600" algn="l">
              <a:lnSpc>
                <a:spcPct val="100000"/>
              </a:lnSpc>
              <a:spcBef>
                <a:spcPts val="750"/>
              </a:spcBef>
              <a:spcAft>
                <a:spcPts val="0"/>
              </a:spcAft>
              <a:buSzPts val="540"/>
              <a:buNone/>
              <a:defRPr sz="675"/>
            </a:lvl7pPr>
            <a:lvl8pPr marL="3657600" lvl="7" indent="-228600" algn="l">
              <a:lnSpc>
                <a:spcPct val="100000"/>
              </a:lnSpc>
              <a:spcBef>
                <a:spcPts val="750"/>
              </a:spcBef>
              <a:spcAft>
                <a:spcPts val="0"/>
              </a:spcAft>
              <a:buSzPts val="540"/>
              <a:buNone/>
              <a:defRPr sz="675"/>
            </a:lvl8pPr>
            <a:lvl9pPr marL="4114800" lvl="8" indent="-228600" algn="l">
              <a:lnSpc>
                <a:spcPct val="100000"/>
              </a:lnSpc>
              <a:spcBef>
                <a:spcPts val="750"/>
              </a:spcBef>
              <a:spcAft>
                <a:spcPts val="0"/>
              </a:spcAft>
              <a:buSzPts val="540"/>
              <a:buNone/>
              <a:defRPr sz="675"/>
            </a:lvl9pPr>
          </a:lstStyle>
          <a:p>
            <a:endParaRPr/>
          </a:p>
        </p:txBody>
      </p:sp>
      <p:sp>
        <p:nvSpPr>
          <p:cNvPr id="73" name="Google Shape;73;p29"/>
          <p:cNvSpPr txBox="1">
            <a:spLocks noGrp="1"/>
          </p:cNvSpPr>
          <p:nvPr>
            <p:ph type="body" idx="5"/>
          </p:nvPr>
        </p:nvSpPr>
        <p:spPr>
          <a:xfrm>
            <a:off x="5916101" y="1952626"/>
            <a:ext cx="2359298" cy="43219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750"/>
              </a:spcBef>
              <a:spcAft>
                <a:spcPts val="0"/>
              </a:spcAft>
              <a:buSzPts val="1440"/>
              <a:buNone/>
              <a:defRPr sz="1800" b="0">
                <a:solidFill>
                  <a:srgbClr val="EE52A4"/>
                </a:solidFill>
              </a:defRPr>
            </a:lvl1pPr>
            <a:lvl2pPr marL="914400" lvl="1" indent="-228600" algn="l">
              <a:lnSpc>
                <a:spcPct val="100000"/>
              </a:lnSpc>
              <a:spcBef>
                <a:spcPts val="750"/>
              </a:spcBef>
              <a:spcAft>
                <a:spcPts val="0"/>
              </a:spcAft>
              <a:buSzPts val="1200"/>
              <a:buNone/>
              <a:defRPr sz="1500" b="1"/>
            </a:lvl2pPr>
            <a:lvl3pPr marL="1371600" lvl="2" indent="-228600" algn="l">
              <a:lnSpc>
                <a:spcPct val="100000"/>
              </a:lnSpc>
              <a:spcBef>
                <a:spcPts val="750"/>
              </a:spcBef>
              <a:spcAft>
                <a:spcPts val="0"/>
              </a:spcAft>
              <a:buSzPts val="1080"/>
              <a:buNone/>
              <a:defRPr sz="1350" b="1"/>
            </a:lvl3pPr>
            <a:lvl4pPr marL="1828800" lvl="3" indent="-228600" algn="l">
              <a:lnSpc>
                <a:spcPct val="100000"/>
              </a:lnSpc>
              <a:spcBef>
                <a:spcPts val="750"/>
              </a:spcBef>
              <a:spcAft>
                <a:spcPts val="0"/>
              </a:spcAft>
              <a:buSzPts val="960"/>
              <a:buNone/>
              <a:defRPr sz="1200" b="1"/>
            </a:lvl4pPr>
            <a:lvl5pPr marL="2286000" lvl="4" indent="-228600" algn="l">
              <a:lnSpc>
                <a:spcPct val="100000"/>
              </a:lnSpc>
              <a:spcBef>
                <a:spcPts val="750"/>
              </a:spcBef>
              <a:spcAft>
                <a:spcPts val="0"/>
              </a:spcAft>
              <a:buSzPts val="960"/>
              <a:buNone/>
              <a:defRPr sz="1200" b="1"/>
            </a:lvl5pPr>
            <a:lvl6pPr marL="2743200" lvl="5" indent="-228600" algn="l">
              <a:lnSpc>
                <a:spcPct val="100000"/>
              </a:lnSpc>
              <a:spcBef>
                <a:spcPts val="750"/>
              </a:spcBef>
              <a:spcAft>
                <a:spcPts val="0"/>
              </a:spcAft>
              <a:buSzPts val="960"/>
              <a:buNone/>
              <a:defRPr sz="1200" b="1"/>
            </a:lvl6pPr>
            <a:lvl7pPr marL="3200400" lvl="6" indent="-228600" algn="l">
              <a:lnSpc>
                <a:spcPct val="100000"/>
              </a:lnSpc>
              <a:spcBef>
                <a:spcPts val="750"/>
              </a:spcBef>
              <a:spcAft>
                <a:spcPts val="0"/>
              </a:spcAft>
              <a:buSzPts val="960"/>
              <a:buNone/>
              <a:defRPr sz="1200" b="1"/>
            </a:lvl7pPr>
            <a:lvl8pPr marL="3657600" lvl="7" indent="-228600" algn="l">
              <a:lnSpc>
                <a:spcPct val="100000"/>
              </a:lnSpc>
              <a:spcBef>
                <a:spcPts val="750"/>
              </a:spcBef>
              <a:spcAft>
                <a:spcPts val="0"/>
              </a:spcAft>
              <a:buSzPts val="960"/>
              <a:buNone/>
              <a:defRPr sz="1200" b="1"/>
            </a:lvl8pPr>
            <a:lvl9pPr marL="4114800" lvl="8" indent="-228600" algn="l">
              <a:lnSpc>
                <a:spcPct val="100000"/>
              </a:lnSpc>
              <a:spcBef>
                <a:spcPts val="750"/>
              </a:spcBef>
              <a:spcAft>
                <a:spcPts val="0"/>
              </a:spcAft>
              <a:buSzPts val="960"/>
              <a:buNone/>
              <a:defRPr sz="1200" b="1"/>
            </a:lvl9pPr>
          </a:lstStyle>
          <a:p>
            <a:endParaRPr/>
          </a:p>
        </p:txBody>
      </p:sp>
      <p:sp>
        <p:nvSpPr>
          <p:cNvPr id="74" name="Google Shape;74;p29"/>
          <p:cNvSpPr txBox="1">
            <a:spLocks noGrp="1"/>
          </p:cNvSpPr>
          <p:nvPr>
            <p:ph type="body" idx="6"/>
          </p:nvPr>
        </p:nvSpPr>
        <p:spPr>
          <a:xfrm>
            <a:off x="5916247" y="2384822"/>
            <a:ext cx="2359152" cy="213547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750"/>
              </a:spcBef>
              <a:spcAft>
                <a:spcPts val="0"/>
              </a:spcAft>
              <a:buSzPts val="840"/>
              <a:buNone/>
              <a:defRPr sz="1050"/>
            </a:lvl1pPr>
            <a:lvl2pPr marL="914400" lvl="1" indent="-228600" algn="l">
              <a:lnSpc>
                <a:spcPct val="100000"/>
              </a:lnSpc>
              <a:spcBef>
                <a:spcPts val="750"/>
              </a:spcBef>
              <a:spcAft>
                <a:spcPts val="0"/>
              </a:spcAft>
              <a:buSzPts val="720"/>
              <a:buNone/>
              <a:defRPr sz="900"/>
            </a:lvl2pPr>
            <a:lvl3pPr marL="1371600" lvl="2" indent="-228600" algn="l">
              <a:lnSpc>
                <a:spcPct val="100000"/>
              </a:lnSpc>
              <a:spcBef>
                <a:spcPts val="750"/>
              </a:spcBef>
              <a:spcAft>
                <a:spcPts val="0"/>
              </a:spcAft>
              <a:buSzPts val="600"/>
              <a:buNone/>
              <a:defRPr sz="750"/>
            </a:lvl3pPr>
            <a:lvl4pPr marL="1828800" lvl="3" indent="-228600" algn="l">
              <a:lnSpc>
                <a:spcPct val="100000"/>
              </a:lnSpc>
              <a:spcBef>
                <a:spcPts val="750"/>
              </a:spcBef>
              <a:spcAft>
                <a:spcPts val="0"/>
              </a:spcAft>
              <a:buSzPts val="540"/>
              <a:buNone/>
              <a:defRPr sz="675"/>
            </a:lvl4pPr>
            <a:lvl5pPr marL="2286000" lvl="4" indent="-228600" algn="l">
              <a:lnSpc>
                <a:spcPct val="100000"/>
              </a:lnSpc>
              <a:spcBef>
                <a:spcPts val="750"/>
              </a:spcBef>
              <a:spcAft>
                <a:spcPts val="0"/>
              </a:spcAft>
              <a:buSzPts val="540"/>
              <a:buNone/>
              <a:defRPr sz="675"/>
            </a:lvl5pPr>
            <a:lvl6pPr marL="2743200" lvl="5" indent="-228600" algn="l">
              <a:lnSpc>
                <a:spcPct val="100000"/>
              </a:lnSpc>
              <a:spcBef>
                <a:spcPts val="750"/>
              </a:spcBef>
              <a:spcAft>
                <a:spcPts val="0"/>
              </a:spcAft>
              <a:buSzPts val="540"/>
              <a:buNone/>
              <a:defRPr sz="675"/>
            </a:lvl6pPr>
            <a:lvl7pPr marL="3200400" lvl="6" indent="-228600" algn="l">
              <a:lnSpc>
                <a:spcPct val="100000"/>
              </a:lnSpc>
              <a:spcBef>
                <a:spcPts val="750"/>
              </a:spcBef>
              <a:spcAft>
                <a:spcPts val="0"/>
              </a:spcAft>
              <a:buSzPts val="540"/>
              <a:buNone/>
              <a:defRPr sz="675"/>
            </a:lvl7pPr>
            <a:lvl8pPr marL="3657600" lvl="7" indent="-228600" algn="l">
              <a:lnSpc>
                <a:spcPct val="100000"/>
              </a:lnSpc>
              <a:spcBef>
                <a:spcPts val="750"/>
              </a:spcBef>
              <a:spcAft>
                <a:spcPts val="0"/>
              </a:spcAft>
              <a:buSzPts val="540"/>
              <a:buNone/>
              <a:defRPr sz="675"/>
            </a:lvl8pPr>
            <a:lvl9pPr marL="4114800" lvl="8" indent="-228600" algn="l">
              <a:lnSpc>
                <a:spcPct val="100000"/>
              </a:lnSpc>
              <a:spcBef>
                <a:spcPts val="750"/>
              </a:spcBef>
              <a:spcAft>
                <a:spcPts val="0"/>
              </a:spcAft>
              <a:buSzPts val="540"/>
              <a:buNone/>
              <a:defRPr sz="675"/>
            </a:lvl9pPr>
          </a:lstStyle>
          <a:p>
            <a:endParaRPr/>
          </a:p>
        </p:txBody>
      </p:sp>
      <p:cxnSp>
        <p:nvCxnSpPr>
          <p:cNvPr id="75" name="Google Shape;75;p29"/>
          <p:cNvCxnSpPr/>
          <p:nvPr/>
        </p:nvCxnSpPr>
        <p:spPr>
          <a:xfrm>
            <a:off x="3302978" y="1927225"/>
            <a:ext cx="0" cy="2619374"/>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76" name="Google Shape;76;p29"/>
          <p:cNvCxnSpPr/>
          <p:nvPr/>
        </p:nvCxnSpPr>
        <p:spPr>
          <a:xfrm>
            <a:off x="5829301" y="1927225"/>
            <a:ext cx="0" cy="2619374"/>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77" name="Google Shape;77;p29"/>
          <p:cNvSpPr txBox="1">
            <a:spLocks noGrp="1"/>
          </p:cNvSpPr>
          <p:nvPr>
            <p:ph type="dt" idx="10"/>
          </p:nvPr>
        </p:nvSpPr>
        <p:spPr>
          <a:xfrm>
            <a:off x="7989829" y="4793879"/>
            <a:ext cx="742949" cy="228599"/>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9"/>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9"/>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0"/>
        <p:cNvGrpSpPr/>
        <p:nvPr/>
      </p:nvGrpSpPr>
      <p:grpSpPr>
        <a:xfrm>
          <a:off x="0" y="0"/>
          <a:ext cx="0" cy="0"/>
          <a:chOff x="0" y="0"/>
          <a:chExt cx="0" cy="0"/>
        </a:xfrm>
      </p:grpSpPr>
      <p:grpSp>
        <p:nvGrpSpPr>
          <p:cNvPr id="81" name="Google Shape;81;p30"/>
          <p:cNvGrpSpPr/>
          <p:nvPr/>
        </p:nvGrpSpPr>
        <p:grpSpPr>
          <a:xfrm>
            <a:off x="0" y="0"/>
            <a:ext cx="9144000" cy="5143500"/>
            <a:chOff x="0" y="0"/>
            <a:chExt cx="12192000" cy="6858000"/>
          </a:xfrm>
        </p:grpSpPr>
        <p:sp>
          <p:nvSpPr>
            <p:cNvPr id="82" name="Google Shape;82;p30"/>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30"/>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84" name="Google Shape;84;p30"/>
          <p:cNvSpPr txBox="1">
            <a:spLocks noGrp="1"/>
          </p:cNvSpPr>
          <p:nvPr>
            <p:ph type="ctrTitle"/>
          </p:nvPr>
        </p:nvSpPr>
        <p:spPr>
          <a:xfrm>
            <a:off x="866216" y="1574800"/>
            <a:ext cx="6619244" cy="2008236"/>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4050"/>
              <a:buFont typeface="Century Gothic"/>
              <a:buNone/>
              <a:defRPr sz="405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30"/>
          <p:cNvSpPr txBox="1">
            <a:spLocks noGrp="1"/>
          </p:cNvSpPr>
          <p:nvPr>
            <p:ph type="subTitle" idx="1"/>
          </p:nvPr>
        </p:nvSpPr>
        <p:spPr>
          <a:xfrm>
            <a:off x="866216" y="3583035"/>
            <a:ext cx="6619244" cy="64606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750"/>
              </a:spcBef>
              <a:spcAft>
                <a:spcPts val="0"/>
              </a:spcAft>
              <a:buSzPts val="1080"/>
              <a:buNone/>
              <a:defRPr cap="none">
                <a:solidFill>
                  <a:srgbClr val="EE52A4"/>
                </a:solidFill>
              </a:defRPr>
            </a:lvl1pPr>
            <a:lvl2pPr lvl="1" algn="ctr">
              <a:lnSpc>
                <a:spcPct val="100000"/>
              </a:lnSpc>
              <a:spcBef>
                <a:spcPts val="750"/>
              </a:spcBef>
              <a:spcAft>
                <a:spcPts val="0"/>
              </a:spcAft>
              <a:buSzPts val="960"/>
              <a:buNone/>
              <a:defRPr>
                <a:solidFill>
                  <a:srgbClr val="888888"/>
                </a:solidFill>
              </a:defRPr>
            </a:lvl2pPr>
            <a:lvl3pPr lvl="2" algn="ctr">
              <a:lnSpc>
                <a:spcPct val="100000"/>
              </a:lnSpc>
              <a:spcBef>
                <a:spcPts val="750"/>
              </a:spcBef>
              <a:spcAft>
                <a:spcPts val="0"/>
              </a:spcAft>
              <a:buSzPts val="840"/>
              <a:buNone/>
              <a:defRPr>
                <a:solidFill>
                  <a:srgbClr val="888888"/>
                </a:solidFill>
              </a:defRPr>
            </a:lvl3pPr>
            <a:lvl4pPr lvl="3" algn="ctr">
              <a:lnSpc>
                <a:spcPct val="100000"/>
              </a:lnSpc>
              <a:spcBef>
                <a:spcPts val="750"/>
              </a:spcBef>
              <a:spcAft>
                <a:spcPts val="0"/>
              </a:spcAft>
              <a:buSzPts val="720"/>
              <a:buNone/>
              <a:defRPr>
                <a:solidFill>
                  <a:srgbClr val="888888"/>
                </a:solidFill>
              </a:defRPr>
            </a:lvl4pPr>
            <a:lvl5pPr lvl="4" algn="ctr">
              <a:lnSpc>
                <a:spcPct val="100000"/>
              </a:lnSpc>
              <a:spcBef>
                <a:spcPts val="750"/>
              </a:spcBef>
              <a:spcAft>
                <a:spcPts val="0"/>
              </a:spcAft>
              <a:buSzPts val="720"/>
              <a:buNone/>
              <a:defRPr>
                <a:solidFill>
                  <a:srgbClr val="888888"/>
                </a:solidFill>
              </a:defRPr>
            </a:lvl5pPr>
            <a:lvl6pPr lvl="5" algn="ctr">
              <a:lnSpc>
                <a:spcPct val="100000"/>
              </a:lnSpc>
              <a:spcBef>
                <a:spcPts val="750"/>
              </a:spcBef>
              <a:spcAft>
                <a:spcPts val="0"/>
              </a:spcAft>
              <a:buSzPts val="720"/>
              <a:buNone/>
              <a:defRPr>
                <a:solidFill>
                  <a:srgbClr val="888888"/>
                </a:solidFill>
              </a:defRPr>
            </a:lvl6pPr>
            <a:lvl7pPr lvl="6" algn="ctr">
              <a:lnSpc>
                <a:spcPct val="100000"/>
              </a:lnSpc>
              <a:spcBef>
                <a:spcPts val="750"/>
              </a:spcBef>
              <a:spcAft>
                <a:spcPts val="0"/>
              </a:spcAft>
              <a:buSzPts val="720"/>
              <a:buNone/>
              <a:defRPr>
                <a:solidFill>
                  <a:srgbClr val="888888"/>
                </a:solidFill>
              </a:defRPr>
            </a:lvl7pPr>
            <a:lvl8pPr lvl="7" algn="ctr">
              <a:lnSpc>
                <a:spcPct val="100000"/>
              </a:lnSpc>
              <a:spcBef>
                <a:spcPts val="750"/>
              </a:spcBef>
              <a:spcAft>
                <a:spcPts val="0"/>
              </a:spcAft>
              <a:buSzPts val="720"/>
              <a:buNone/>
              <a:defRPr>
                <a:solidFill>
                  <a:srgbClr val="888888"/>
                </a:solidFill>
              </a:defRPr>
            </a:lvl8pPr>
            <a:lvl9pPr lvl="8" algn="ctr">
              <a:lnSpc>
                <a:spcPct val="100000"/>
              </a:lnSpc>
              <a:spcBef>
                <a:spcPts val="750"/>
              </a:spcBef>
              <a:spcAft>
                <a:spcPts val="0"/>
              </a:spcAft>
              <a:buSzPts val="720"/>
              <a:buNone/>
              <a:defRPr>
                <a:solidFill>
                  <a:srgbClr val="888888"/>
                </a:solidFill>
              </a:defRPr>
            </a:lvl9pPr>
          </a:lstStyle>
          <a:p>
            <a:endParaRPr/>
          </a:p>
        </p:txBody>
      </p:sp>
      <p:sp>
        <p:nvSpPr>
          <p:cNvPr id="86" name="Google Shape;86;p30"/>
          <p:cNvSpPr txBox="1">
            <a:spLocks noGrp="1"/>
          </p:cNvSpPr>
          <p:nvPr>
            <p:ph type="dt" idx="10"/>
          </p:nvPr>
        </p:nvSpPr>
        <p:spPr>
          <a:xfrm rot="5400000">
            <a:off x="7619239" y="1344169"/>
            <a:ext cx="742949" cy="2285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b="0" i="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0"/>
          <p:cNvSpPr txBox="1">
            <a:spLocks noGrp="1"/>
          </p:cNvSpPr>
          <p:nvPr>
            <p:ph type="ftr" idx="11"/>
          </p:nvPr>
        </p:nvSpPr>
        <p:spPr>
          <a:xfrm rot="5400000">
            <a:off x="6713982" y="2420874"/>
            <a:ext cx="2894846" cy="2286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0" i="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30"/>
          <p:cNvSpPr/>
          <p:nvPr/>
        </p:nvSpPr>
        <p:spPr>
          <a:xfrm>
            <a:off x="7828359" y="0"/>
            <a:ext cx="514350" cy="85725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30"/>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0"/>
        <p:cNvGrpSpPr/>
        <p:nvPr/>
      </p:nvGrpSpPr>
      <p:grpSpPr>
        <a:xfrm>
          <a:off x="0" y="0"/>
          <a:ext cx="0" cy="0"/>
          <a:chOff x="0" y="0"/>
          <a:chExt cx="0" cy="0"/>
        </a:xfrm>
      </p:grpSpPr>
      <p:sp>
        <p:nvSpPr>
          <p:cNvPr id="91" name="Google Shape;91;p31"/>
          <p:cNvSpPr txBox="1">
            <a:spLocks noGrp="1"/>
          </p:cNvSpPr>
          <p:nvPr>
            <p:ph type="title"/>
          </p:nvPr>
        </p:nvSpPr>
        <p:spPr>
          <a:xfrm>
            <a:off x="866216" y="730251"/>
            <a:ext cx="6571060" cy="5302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31"/>
          <p:cNvSpPr txBox="1">
            <a:spLocks noGrp="1"/>
          </p:cNvSpPr>
          <p:nvPr>
            <p:ph type="body" idx="1"/>
          </p:nvPr>
        </p:nvSpPr>
        <p:spPr>
          <a:xfrm>
            <a:off x="866216" y="1952625"/>
            <a:ext cx="6619244" cy="2562225"/>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750"/>
              </a:spcBef>
              <a:spcAft>
                <a:spcPts val="0"/>
              </a:spcAft>
              <a:buSzPts val="1440"/>
              <a:buChar char="►"/>
              <a:defRPr/>
            </a:lvl1pPr>
            <a:lvl2pPr marL="914400" lvl="1" indent="-320040" algn="l">
              <a:lnSpc>
                <a:spcPct val="100000"/>
              </a:lnSpc>
              <a:spcBef>
                <a:spcPts val="750"/>
              </a:spcBef>
              <a:spcAft>
                <a:spcPts val="0"/>
              </a:spcAft>
              <a:buSzPts val="1440"/>
              <a:buChar char="►"/>
              <a:defRPr/>
            </a:lvl2pPr>
            <a:lvl3pPr marL="1371600" lvl="2" indent="-320039" algn="l">
              <a:lnSpc>
                <a:spcPct val="100000"/>
              </a:lnSpc>
              <a:spcBef>
                <a:spcPts val="750"/>
              </a:spcBef>
              <a:spcAft>
                <a:spcPts val="0"/>
              </a:spcAft>
              <a:buSzPts val="1440"/>
              <a:buChar char="►"/>
              <a:defRPr/>
            </a:lvl3pPr>
            <a:lvl4pPr marL="1828800" lvl="3" indent="-320039" algn="l">
              <a:lnSpc>
                <a:spcPct val="100000"/>
              </a:lnSpc>
              <a:spcBef>
                <a:spcPts val="750"/>
              </a:spcBef>
              <a:spcAft>
                <a:spcPts val="0"/>
              </a:spcAft>
              <a:buSzPts val="1440"/>
              <a:buChar char="►"/>
              <a:defRPr/>
            </a:lvl4pPr>
            <a:lvl5pPr marL="2286000" lvl="4" indent="-320039" algn="l">
              <a:lnSpc>
                <a:spcPct val="100000"/>
              </a:lnSpc>
              <a:spcBef>
                <a:spcPts val="750"/>
              </a:spcBef>
              <a:spcAft>
                <a:spcPts val="0"/>
              </a:spcAft>
              <a:buSzPts val="1440"/>
              <a:buChar char="►"/>
              <a:defRPr/>
            </a:lvl5pPr>
            <a:lvl6pPr marL="2743200" lvl="5" indent="-320039" algn="l">
              <a:lnSpc>
                <a:spcPct val="100000"/>
              </a:lnSpc>
              <a:spcBef>
                <a:spcPts val="750"/>
              </a:spcBef>
              <a:spcAft>
                <a:spcPts val="0"/>
              </a:spcAft>
              <a:buSzPts val="1440"/>
              <a:buChar char="►"/>
              <a:defRPr/>
            </a:lvl6pPr>
            <a:lvl7pPr marL="3200400" lvl="6" indent="-320039" algn="l">
              <a:lnSpc>
                <a:spcPct val="100000"/>
              </a:lnSpc>
              <a:spcBef>
                <a:spcPts val="750"/>
              </a:spcBef>
              <a:spcAft>
                <a:spcPts val="0"/>
              </a:spcAft>
              <a:buSzPts val="1440"/>
              <a:buChar char="►"/>
              <a:defRPr/>
            </a:lvl7pPr>
            <a:lvl8pPr marL="3657600" lvl="7" indent="-320040" algn="l">
              <a:lnSpc>
                <a:spcPct val="100000"/>
              </a:lnSpc>
              <a:spcBef>
                <a:spcPts val="750"/>
              </a:spcBef>
              <a:spcAft>
                <a:spcPts val="0"/>
              </a:spcAft>
              <a:buSzPts val="1440"/>
              <a:buChar char="►"/>
              <a:defRPr/>
            </a:lvl8pPr>
            <a:lvl9pPr marL="4114800" lvl="8" indent="-320040" algn="l">
              <a:lnSpc>
                <a:spcPct val="100000"/>
              </a:lnSpc>
              <a:spcBef>
                <a:spcPts val="750"/>
              </a:spcBef>
              <a:spcAft>
                <a:spcPts val="0"/>
              </a:spcAft>
              <a:buSzPts val="1440"/>
              <a:buChar char="►"/>
              <a:defRPr/>
            </a:lvl9pPr>
          </a:lstStyle>
          <a:p>
            <a:endParaRPr/>
          </a:p>
        </p:txBody>
      </p:sp>
      <p:sp>
        <p:nvSpPr>
          <p:cNvPr id="93" name="Google Shape;93;p31"/>
          <p:cNvSpPr txBox="1">
            <a:spLocks noGrp="1"/>
          </p:cNvSpPr>
          <p:nvPr>
            <p:ph type="dt" idx="10"/>
          </p:nvPr>
        </p:nvSpPr>
        <p:spPr>
          <a:xfrm>
            <a:off x="7989829" y="4793879"/>
            <a:ext cx="742949" cy="228599"/>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1"/>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1"/>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96"/>
        <p:cNvGrpSpPr/>
        <p:nvPr/>
      </p:nvGrpSpPr>
      <p:grpSpPr>
        <a:xfrm>
          <a:off x="0" y="0"/>
          <a:ext cx="0" cy="0"/>
          <a:chOff x="0" y="0"/>
          <a:chExt cx="0" cy="0"/>
        </a:xfrm>
      </p:grpSpPr>
      <p:grpSp>
        <p:nvGrpSpPr>
          <p:cNvPr id="97" name="Google Shape;97;p32"/>
          <p:cNvGrpSpPr/>
          <p:nvPr/>
        </p:nvGrpSpPr>
        <p:grpSpPr>
          <a:xfrm>
            <a:off x="0" y="0"/>
            <a:ext cx="9144000" cy="5143500"/>
            <a:chOff x="0" y="0"/>
            <a:chExt cx="12192000" cy="6858000"/>
          </a:xfrm>
        </p:grpSpPr>
        <p:sp>
          <p:nvSpPr>
            <p:cNvPr id="98" name="Google Shape;98;p32"/>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2"/>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2"/>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32"/>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32"/>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2"/>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32"/>
            <p:cNvSpPr/>
            <p:nvPr/>
          </p:nvSpPr>
          <p:spPr>
            <a:xfrm>
              <a:off x="7289800" y="402165"/>
              <a:ext cx="4478865" cy="605367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32"/>
            <p:cNvSpPr/>
            <p:nvPr/>
          </p:nvSpPr>
          <p:spPr>
            <a:xfrm rot="-5400000">
              <a:off x="3787244"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06" name="Google Shape;106;p32"/>
            <p:cNvSpPr/>
            <p:nvPr/>
          </p:nvSpPr>
          <p:spPr>
            <a:xfrm rot="-5677511">
              <a:off x="4698352"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3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08" name="Google Shape;108;p32"/>
          <p:cNvSpPr txBox="1">
            <a:spLocks noGrp="1"/>
          </p:cNvSpPr>
          <p:nvPr>
            <p:ph type="title"/>
          </p:nvPr>
        </p:nvSpPr>
        <p:spPr>
          <a:xfrm>
            <a:off x="866216" y="2008234"/>
            <a:ext cx="3263269" cy="171286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2"/>
              </a:buClr>
              <a:buSzPts val="3000"/>
              <a:buFont typeface="Century Gothic"/>
              <a:buNone/>
              <a:defRPr sz="3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32"/>
          <p:cNvSpPr txBox="1">
            <a:spLocks noGrp="1"/>
          </p:cNvSpPr>
          <p:nvPr>
            <p:ph type="body" idx="1"/>
          </p:nvPr>
        </p:nvSpPr>
        <p:spPr>
          <a:xfrm>
            <a:off x="5171670" y="2008233"/>
            <a:ext cx="2818159" cy="1712868"/>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750"/>
              </a:spcBef>
              <a:spcAft>
                <a:spcPts val="0"/>
              </a:spcAft>
              <a:buSzPts val="1200"/>
              <a:buNone/>
              <a:defRPr sz="1500" cap="none">
                <a:solidFill>
                  <a:srgbClr val="EE52A4"/>
                </a:solidFill>
              </a:defRPr>
            </a:lvl1pPr>
            <a:lvl2pPr marL="914400" lvl="1" indent="-228600" algn="l">
              <a:lnSpc>
                <a:spcPct val="100000"/>
              </a:lnSpc>
              <a:spcBef>
                <a:spcPts val="750"/>
              </a:spcBef>
              <a:spcAft>
                <a:spcPts val="0"/>
              </a:spcAft>
              <a:buSzPts val="1080"/>
              <a:buNone/>
              <a:defRPr sz="1350">
                <a:solidFill>
                  <a:srgbClr val="888888"/>
                </a:solidFill>
              </a:defRPr>
            </a:lvl2pPr>
            <a:lvl3pPr marL="1371600" lvl="2" indent="-228600" algn="l">
              <a:lnSpc>
                <a:spcPct val="100000"/>
              </a:lnSpc>
              <a:spcBef>
                <a:spcPts val="750"/>
              </a:spcBef>
              <a:spcAft>
                <a:spcPts val="0"/>
              </a:spcAft>
              <a:buSzPts val="960"/>
              <a:buNone/>
              <a:defRPr sz="1200">
                <a:solidFill>
                  <a:srgbClr val="888888"/>
                </a:solidFill>
              </a:defRPr>
            </a:lvl3pPr>
            <a:lvl4pPr marL="1828800" lvl="3" indent="-228600" algn="l">
              <a:lnSpc>
                <a:spcPct val="100000"/>
              </a:lnSpc>
              <a:spcBef>
                <a:spcPts val="750"/>
              </a:spcBef>
              <a:spcAft>
                <a:spcPts val="0"/>
              </a:spcAft>
              <a:buSzPts val="840"/>
              <a:buNone/>
              <a:defRPr sz="1050">
                <a:solidFill>
                  <a:srgbClr val="888888"/>
                </a:solidFill>
              </a:defRPr>
            </a:lvl4pPr>
            <a:lvl5pPr marL="2286000" lvl="4" indent="-228600" algn="l">
              <a:lnSpc>
                <a:spcPct val="100000"/>
              </a:lnSpc>
              <a:spcBef>
                <a:spcPts val="750"/>
              </a:spcBef>
              <a:spcAft>
                <a:spcPts val="0"/>
              </a:spcAft>
              <a:buSzPts val="840"/>
              <a:buNone/>
              <a:defRPr sz="1050">
                <a:solidFill>
                  <a:srgbClr val="888888"/>
                </a:solidFill>
              </a:defRPr>
            </a:lvl5pPr>
            <a:lvl6pPr marL="2743200" lvl="5" indent="-228600" algn="l">
              <a:lnSpc>
                <a:spcPct val="100000"/>
              </a:lnSpc>
              <a:spcBef>
                <a:spcPts val="750"/>
              </a:spcBef>
              <a:spcAft>
                <a:spcPts val="0"/>
              </a:spcAft>
              <a:buSzPts val="840"/>
              <a:buNone/>
              <a:defRPr sz="1050">
                <a:solidFill>
                  <a:srgbClr val="888888"/>
                </a:solidFill>
              </a:defRPr>
            </a:lvl6pPr>
            <a:lvl7pPr marL="3200400" lvl="6" indent="-228600" algn="l">
              <a:lnSpc>
                <a:spcPct val="100000"/>
              </a:lnSpc>
              <a:spcBef>
                <a:spcPts val="750"/>
              </a:spcBef>
              <a:spcAft>
                <a:spcPts val="0"/>
              </a:spcAft>
              <a:buSzPts val="840"/>
              <a:buNone/>
              <a:defRPr sz="1050">
                <a:solidFill>
                  <a:srgbClr val="888888"/>
                </a:solidFill>
              </a:defRPr>
            </a:lvl7pPr>
            <a:lvl8pPr marL="3657600" lvl="7" indent="-228600" algn="l">
              <a:lnSpc>
                <a:spcPct val="100000"/>
              </a:lnSpc>
              <a:spcBef>
                <a:spcPts val="750"/>
              </a:spcBef>
              <a:spcAft>
                <a:spcPts val="0"/>
              </a:spcAft>
              <a:buSzPts val="840"/>
              <a:buNone/>
              <a:defRPr sz="1050">
                <a:solidFill>
                  <a:srgbClr val="888888"/>
                </a:solidFill>
              </a:defRPr>
            </a:lvl8pPr>
            <a:lvl9pPr marL="4114800" lvl="8" indent="-228600" algn="l">
              <a:lnSpc>
                <a:spcPct val="100000"/>
              </a:lnSpc>
              <a:spcBef>
                <a:spcPts val="750"/>
              </a:spcBef>
              <a:spcAft>
                <a:spcPts val="0"/>
              </a:spcAft>
              <a:buSzPts val="840"/>
              <a:buNone/>
              <a:defRPr sz="1050">
                <a:solidFill>
                  <a:srgbClr val="888888"/>
                </a:solidFill>
              </a:defRPr>
            </a:lvl9pPr>
          </a:lstStyle>
          <a:p>
            <a:endParaRPr/>
          </a:p>
        </p:txBody>
      </p:sp>
      <p:sp>
        <p:nvSpPr>
          <p:cNvPr id="110" name="Google Shape;110;p32"/>
          <p:cNvSpPr txBox="1">
            <a:spLocks noGrp="1"/>
          </p:cNvSpPr>
          <p:nvPr>
            <p:ph type="dt" idx="10"/>
          </p:nvPr>
        </p:nvSpPr>
        <p:spPr>
          <a:xfrm>
            <a:off x="7989829" y="4793879"/>
            <a:ext cx="742949" cy="228599"/>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32"/>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32"/>
          <p:cNvSpPr/>
          <p:nvPr/>
        </p:nvSpPr>
        <p:spPr>
          <a:xfrm>
            <a:off x="7828359" y="0"/>
            <a:ext cx="514350" cy="85725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32"/>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image" Target="../media/image1.png"/><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grpSp>
        <p:nvGrpSpPr>
          <p:cNvPr id="6" name="Google Shape;6;p22"/>
          <p:cNvGrpSpPr/>
          <p:nvPr/>
        </p:nvGrpSpPr>
        <p:grpSpPr>
          <a:xfrm>
            <a:off x="0" y="0"/>
            <a:ext cx="9144000" cy="5143500"/>
            <a:chOff x="0" y="0"/>
            <a:chExt cx="12192000" cy="6858000"/>
          </a:xfrm>
        </p:grpSpPr>
        <p:sp>
          <p:nvSpPr>
            <p:cNvPr id="7" name="Google Shape;7;p22"/>
            <p:cNvSpPr/>
            <p:nvPr/>
          </p:nvSpPr>
          <p:spPr>
            <a:xfrm>
              <a:off x="0" y="0"/>
              <a:ext cx="12192000" cy="6858000"/>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8;p22"/>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9;p22"/>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22"/>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2"/>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2"/>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2"/>
            <p:cNvSpPr/>
            <p:nvPr/>
          </p:nvSpPr>
          <p:spPr>
            <a:xfrm rot="-589932">
              <a:off x="8490951" y="17975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dk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2"/>
            <p:cNvSpPr/>
            <p:nvPr/>
          </p:nvSpPr>
          <p:spPr>
            <a:xfrm>
              <a:off x="459506" y="1866405"/>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dk1"/>
            </a:solidFill>
            <a:ln>
              <a:noFill/>
            </a:ln>
          </p:spPr>
        </p:sp>
        <p:sp>
          <p:nvSpPr>
            <p:cNvPr id="15" name="Google Shape;15;p2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dk1"/>
            </a:solidFill>
            <a:ln>
              <a:noFill/>
            </a:ln>
          </p:spPr>
        </p:sp>
      </p:grpSp>
      <p:sp>
        <p:nvSpPr>
          <p:cNvPr id="16" name="Google Shape;16;p22"/>
          <p:cNvSpPr txBox="1">
            <a:spLocks noGrp="1"/>
          </p:cNvSpPr>
          <p:nvPr>
            <p:ph type="title"/>
          </p:nvPr>
        </p:nvSpPr>
        <p:spPr>
          <a:xfrm>
            <a:off x="866216" y="730251"/>
            <a:ext cx="6571060" cy="53022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2"/>
              </a:buClr>
              <a:buSzPts val="2700"/>
              <a:buFont typeface="Century Gothic"/>
              <a:buNone/>
              <a:defRPr sz="2700" b="0" i="0" u="none" strike="noStrike" cap="none">
                <a:solidFill>
                  <a:schemeClr val="dk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7" name="Google Shape;17;p22"/>
          <p:cNvSpPr txBox="1">
            <a:spLocks noGrp="1"/>
          </p:cNvSpPr>
          <p:nvPr>
            <p:ph type="body" idx="1"/>
          </p:nvPr>
        </p:nvSpPr>
        <p:spPr>
          <a:xfrm>
            <a:off x="866216" y="1952625"/>
            <a:ext cx="6571060" cy="2562225"/>
          </a:xfrm>
          <a:prstGeom prst="rect">
            <a:avLst/>
          </a:prstGeom>
          <a:noFill/>
          <a:ln>
            <a:noFill/>
          </a:ln>
        </p:spPr>
        <p:txBody>
          <a:bodyPr spcFirstLastPara="1" wrap="square" lIns="91425" tIns="45700" rIns="91425" bIns="45700" anchor="t" anchorCtr="0">
            <a:normAutofit/>
          </a:bodyPr>
          <a:lstStyle>
            <a:lvl1pPr marL="457200" marR="0" lvl="0" indent="-297180" algn="l" rtl="0">
              <a:lnSpc>
                <a:spcPct val="100000"/>
              </a:lnSpc>
              <a:spcBef>
                <a:spcPts val="750"/>
              </a:spcBef>
              <a:spcAft>
                <a:spcPts val="0"/>
              </a:spcAft>
              <a:buClr>
                <a:schemeClr val="accent1"/>
              </a:buClr>
              <a:buSzPts val="1080"/>
              <a:buFont typeface="Noto Sans Symbols"/>
              <a:buChar char="►"/>
              <a:defRPr sz="1350" b="0" i="0" u="none" strike="noStrike" cap="none">
                <a:solidFill>
                  <a:srgbClr val="FEFEFE"/>
                </a:solidFill>
                <a:latin typeface="Century Gothic"/>
                <a:ea typeface="Century Gothic"/>
                <a:cs typeface="Century Gothic"/>
                <a:sym typeface="Century Gothic"/>
              </a:defRPr>
            </a:lvl1pPr>
            <a:lvl2pPr marL="914400" marR="0" lvl="1" indent="-289560" algn="l" rtl="0">
              <a:lnSpc>
                <a:spcPct val="100000"/>
              </a:lnSpc>
              <a:spcBef>
                <a:spcPts val="750"/>
              </a:spcBef>
              <a:spcAft>
                <a:spcPts val="0"/>
              </a:spcAft>
              <a:buClr>
                <a:schemeClr val="accent1"/>
              </a:buClr>
              <a:buSzPts val="960"/>
              <a:buFont typeface="Noto Sans Symbols"/>
              <a:buChar char="►"/>
              <a:defRPr sz="1200" b="0" i="0" u="none" strike="noStrike" cap="none">
                <a:solidFill>
                  <a:srgbClr val="FEFEFE"/>
                </a:solidFill>
                <a:latin typeface="Century Gothic"/>
                <a:ea typeface="Century Gothic"/>
                <a:cs typeface="Century Gothic"/>
                <a:sym typeface="Century Gothic"/>
              </a:defRPr>
            </a:lvl2pPr>
            <a:lvl3pPr marL="1371600" marR="0" lvl="2" indent="-281939" algn="l" rtl="0">
              <a:lnSpc>
                <a:spcPct val="100000"/>
              </a:lnSpc>
              <a:spcBef>
                <a:spcPts val="750"/>
              </a:spcBef>
              <a:spcAft>
                <a:spcPts val="0"/>
              </a:spcAft>
              <a:buClr>
                <a:schemeClr val="accent1"/>
              </a:buClr>
              <a:buSzPts val="840"/>
              <a:buFont typeface="Noto Sans Symbols"/>
              <a:buChar char="►"/>
              <a:defRPr sz="1050" b="0" i="0" u="none" strike="noStrike" cap="none">
                <a:solidFill>
                  <a:srgbClr val="FEFEFE"/>
                </a:solidFill>
                <a:latin typeface="Century Gothic"/>
                <a:ea typeface="Century Gothic"/>
                <a:cs typeface="Century Gothic"/>
                <a:sym typeface="Century Gothic"/>
              </a:defRPr>
            </a:lvl3pPr>
            <a:lvl4pPr marL="1828800" marR="0" lvl="3" indent="-274319" algn="l" rtl="0">
              <a:lnSpc>
                <a:spcPct val="100000"/>
              </a:lnSpc>
              <a:spcBef>
                <a:spcPts val="750"/>
              </a:spcBef>
              <a:spcAft>
                <a:spcPts val="0"/>
              </a:spcAft>
              <a:buClr>
                <a:schemeClr val="accent1"/>
              </a:buClr>
              <a:buSzPts val="720"/>
              <a:buFont typeface="Noto Sans Symbols"/>
              <a:buChar char="►"/>
              <a:defRPr sz="900" b="0" i="0" u="none" strike="noStrike" cap="none">
                <a:solidFill>
                  <a:srgbClr val="FEFEFE"/>
                </a:solidFill>
                <a:latin typeface="Century Gothic"/>
                <a:ea typeface="Century Gothic"/>
                <a:cs typeface="Century Gothic"/>
                <a:sym typeface="Century Gothic"/>
              </a:defRPr>
            </a:lvl4pPr>
            <a:lvl5pPr marL="2286000" marR="0" lvl="4" indent="-274320" algn="l" rtl="0">
              <a:lnSpc>
                <a:spcPct val="100000"/>
              </a:lnSpc>
              <a:spcBef>
                <a:spcPts val="750"/>
              </a:spcBef>
              <a:spcAft>
                <a:spcPts val="0"/>
              </a:spcAft>
              <a:buClr>
                <a:schemeClr val="accent1"/>
              </a:buClr>
              <a:buSzPts val="720"/>
              <a:buFont typeface="Noto Sans Symbols"/>
              <a:buChar char="►"/>
              <a:defRPr sz="900" b="0" i="0" u="none" strike="noStrike" cap="none">
                <a:solidFill>
                  <a:srgbClr val="FEFEFE"/>
                </a:solidFill>
                <a:latin typeface="Century Gothic"/>
                <a:ea typeface="Century Gothic"/>
                <a:cs typeface="Century Gothic"/>
                <a:sym typeface="Century Gothic"/>
              </a:defRPr>
            </a:lvl5pPr>
            <a:lvl6pPr marL="2743200" marR="0" lvl="5" indent="-274320" algn="l" rtl="0">
              <a:lnSpc>
                <a:spcPct val="100000"/>
              </a:lnSpc>
              <a:spcBef>
                <a:spcPts val="750"/>
              </a:spcBef>
              <a:spcAft>
                <a:spcPts val="0"/>
              </a:spcAft>
              <a:buClr>
                <a:schemeClr val="accent1"/>
              </a:buClr>
              <a:buSzPts val="720"/>
              <a:buFont typeface="Noto Sans Symbols"/>
              <a:buChar char="►"/>
              <a:defRPr sz="900" b="0" i="0" u="none" strike="noStrike" cap="none">
                <a:solidFill>
                  <a:srgbClr val="FEFEFE"/>
                </a:solidFill>
                <a:latin typeface="Century Gothic"/>
                <a:ea typeface="Century Gothic"/>
                <a:cs typeface="Century Gothic"/>
                <a:sym typeface="Century Gothic"/>
              </a:defRPr>
            </a:lvl6pPr>
            <a:lvl7pPr marL="3200400" marR="0" lvl="6" indent="-274320" algn="l" rtl="0">
              <a:lnSpc>
                <a:spcPct val="100000"/>
              </a:lnSpc>
              <a:spcBef>
                <a:spcPts val="750"/>
              </a:spcBef>
              <a:spcAft>
                <a:spcPts val="0"/>
              </a:spcAft>
              <a:buClr>
                <a:schemeClr val="accent1"/>
              </a:buClr>
              <a:buSzPts val="720"/>
              <a:buFont typeface="Noto Sans Symbols"/>
              <a:buChar char="►"/>
              <a:defRPr sz="900" b="0" i="0" u="none" strike="noStrike" cap="none">
                <a:solidFill>
                  <a:srgbClr val="FEFEFE"/>
                </a:solidFill>
                <a:latin typeface="Century Gothic"/>
                <a:ea typeface="Century Gothic"/>
                <a:cs typeface="Century Gothic"/>
                <a:sym typeface="Century Gothic"/>
              </a:defRPr>
            </a:lvl7pPr>
            <a:lvl8pPr marL="3657600" marR="0" lvl="7" indent="-274320" algn="l" rtl="0">
              <a:lnSpc>
                <a:spcPct val="100000"/>
              </a:lnSpc>
              <a:spcBef>
                <a:spcPts val="750"/>
              </a:spcBef>
              <a:spcAft>
                <a:spcPts val="0"/>
              </a:spcAft>
              <a:buClr>
                <a:schemeClr val="accent1"/>
              </a:buClr>
              <a:buSzPts val="720"/>
              <a:buFont typeface="Noto Sans Symbols"/>
              <a:buChar char="►"/>
              <a:defRPr sz="900" b="0" i="0" u="none" strike="noStrike" cap="none">
                <a:solidFill>
                  <a:srgbClr val="FEFEFE"/>
                </a:solidFill>
                <a:latin typeface="Century Gothic"/>
                <a:ea typeface="Century Gothic"/>
                <a:cs typeface="Century Gothic"/>
                <a:sym typeface="Century Gothic"/>
              </a:defRPr>
            </a:lvl8pPr>
            <a:lvl9pPr marL="4114800" marR="0" lvl="8" indent="-274320" algn="l" rtl="0">
              <a:lnSpc>
                <a:spcPct val="100000"/>
              </a:lnSpc>
              <a:spcBef>
                <a:spcPts val="750"/>
              </a:spcBef>
              <a:spcAft>
                <a:spcPts val="0"/>
              </a:spcAft>
              <a:buClr>
                <a:schemeClr val="accent1"/>
              </a:buClr>
              <a:buSzPts val="720"/>
              <a:buFont typeface="Noto Sans Symbols"/>
              <a:buChar char="►"/>
              <a:defRPr sz="900" b="0" i="0" u="none" strike="noStrike" cap="none">
                <a:solidFill>
                  <a:srgbClr val="FEFEFE"/>
                </a:solidFill>
                <a:latin typeface="Century Gothic"/>
                <a:ea typeface="Century Gothic"/>
                <a:cs typeface="Century Gothic"/>
                <a:sym typeface="Century Gothic"/>
              </a:defRPr>
            </a:lvl9pPr>
          </a:lstStyle>
          <a:p>
            <a:endParaRPr/>
          </a:p>
        </p:txBody>
      </p:sp>
      <p:sp>
        <p:nvSpPr>
          <p:cNvPr id="18" name="Google Shape;18;p22"/>
          <p:cNvSpPr txBox="1">
            <a:spLocks noGrp="1"/>
          </p:cNvSpPr>
          <p:nvPr>
            <p:ph type="dt" idx="10"/>
          </p:nvPr>
        </p:nvSpPr>
        <p:spPr>
          <a:xfrm>
            <a:off x="7989829" y="4793879"/>
            <a:ext cx="742949" cy="228599"/>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750" b="1" i="0" u="none" strike="noStrike" cap="none">
                <a:solidFill>
                  <a:schemeClr val="accen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9" name="Google Shape;19;p22"/>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750" b="1" i="0" u="none" strike="noStrike" cap="none">
                <a:solidFill>
                  <a:schemeClr val="accen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0" name="Google Shape;20;p22"/>
          <p:cNvSpPr/>
          <p:nvPr/>
        </p:nvSpPr>
        <p:spPr>
          <a:xfrm>
            <a:off x="7828359" y="0"/>
            <a:ext cx="514350" cy="85725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2"/>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chemeClr val="dk1"/>
              </a:buClr>
              <a:buSzPts val="2100"/>
              <a:buFont typeface="Century Gothic"/>
              <a:buNone/>
              <a:defRPr sz="2100" b="0" i="0" u="none" strike="noStrike" cap="none">
                <a:solidFill>
                  <a:schemeClr val="dk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
        <p:cNvGrpSpPr/>
        <p:nvPr/>
      </p:nvGrpSpPr>
      <p:grpSpPr>
        <a:xfrm>
          <a:off x="0" y="0"/>
          <a:ext cx="0" cy="0"/>
          <a:chOff x="0" y="0"/>
          <a:chExt cx="0" cy="0"/>
        </a:xfrm>
      </p:grpSpPr>
      <p:grpSp>
        <p:nvGrpSpPr>
          <p:cNvPr id="42" name="Google Shape;42;p24"/>
          <p:cNvGrpSpPr/>
          <p:nvPr/>
        </p:nvGrpSpPr>
        <p:grpSpPr>
          <a:xfrm>
            <a:off x="0" y="0"/>
            <a:ext cx="9144000" cy="5143500"/>
            <a:chOff x="0" y="0"/>
            <a:chExt cx="12192000" cy="6858000"/>
          </a:xfrm>
        </p:grpSpPr>
        <p:sp>
          <p:nvSpPr>
            <p:cNvPr id="43" name="Google Shape;43;p24"/>
            <p:cNvSpPr/>
            <p:nvPr/>
          </p:nvSpPr>
          <p:spPr>
            <a:xfrm>
              <a:off x="0" y="0"/>
              <a:ext cx="12192000" cy="6858000"/>
            </a:xfrm>
            <a:prstGeom prst="rect">
              <a:avLst/>
            </a:prstGeom>
            <a:blipFill rotWithShape="1">
              <a:blip r:embed="rId21">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4"/>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4"/>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4"/>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4"/>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4"/>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4"/>
            <p:cNvSpPr/>
            <p:nvPr/>
          </p:nvSpPr>
          <p:spPr>
            <a:xfrm rot="-589932">
              <a:off x="8490951" y="17975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4"/>
            <p:cNvSpPr/>
            <p:nvPr/>
          </p:nvSpPr>
          <p:spPr>
            <a:xfrm>
              <a:off x="459506" y="1866405"/>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51" name="Google Shape;51;p24"/>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2" name="Google Shape;52;p24"/>
          <p:cNvSpPr txBox="1">
            <a:spLocks noGrp="1"/>
          </p:cNvSpPr>
          <p:nvPr>
            <p:ph type="title"/>
          </p:nvPr>
        </p:nvSpPr>
        <p:spPr>
          <a:xfrm>
            <a:off x="866216" y="730251"/>
            <a:ext cx="6571060" cy="53022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lt2"/>
              </a:buClr>
              <a:buSzPts val="2700"/>
              <a:buFont typeface="Century Gothic"/>
              <a:buNone/>
              <a:defRPr sz="27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53" name="Google Shape;53;p24"/>
          <p:cNvSpPr txBox="1">
            <a:spLocks noGrp="1"/>
          </p:cNvSpPr>
          <p:nvPr>
            <p:ph type="body" idx="1"/>
          </p:nvPr>
        </p:nvSpPr>
        <p:spPr>
          <a:xfrm>
            <a:off x="866216" y="1952625"/>
            <a:ext cx="6571060" cy="2562225"/>
          </a:xfrm>
          <a:prstGeom prst="rect">
            <a:avLst/>
          </a:prstGeom>
          <a:noFill/>
          <a:ln>
            <a:noFill/>
          </a:ln>
        </p:spPr>
        <p:txBody>
          <a:bodyPr spcFirstLastPara="1" wrap="square" lIns="91425" tIns="45700" rIns="91425" bIns="45700" anchor="t" anchorCtr="0">
            <a:normAutofit/>
          </a:bodyPr>
          <a:lstStyle>
            <a:lvl1pPr marL="457200" marR="0" lvl="0" indent="-297180" algn="l" rtl="0">
              <a:lnSpc>
                <a:spcPct val="100000"/>
              </a:lnSpc>
              <a:spcBef>
                <a:spcPts val="750"/>
              </a:spcBef>
              <a:spcAft>
                <a:spcPts val="0"/>
              </a:spcAft>
              <a:buClr>
                <a:schemeClr val="accent1"/>
              </a:buClr>
              <a:buSzPts val="1080"/>
              <a:buFont typeface="Noto Sans Symbols"/>
              <a:buChar char="►"/>
              <a:defRPr sz="1350" b="0" i="0" u="none" strike="noStrike" cap="none">
                <a:solidFill>
                  <a:srgbClr val="3F3F3F"/>
                </a:solidFill>
                <a:latin typeface="Century Gothic"/>
                <a:ea typeface="Century Gothic"/>
                <a:cs typeface="Century Gothic"/>
                <a:sym typeface="Century Gothic"/>
              </a:defRPr>
            </a:lvl1pPr>
            <a:lvl2pPr marL="914400" marR="0" lvl="1" indent="-289560" algn="l" rtl="0">
              <a:lnSpc>
                <a:spcPct val="100000"/>
              </a:lnSpc>
              <a:spcBef>
                <a:spcPts val="75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2pPr>
            <a:lvl3pPr marL="1371600" marR="0" lvl="2" indent="-281939" algn="l" rtl="0">
              <a:lnSpc>
                <a:spcPct val="100000"/>
              </a:lnSpc>
              <a:spcBef>
                <a:spcPts val="750"/>
              </a:spcBef>
              <a:spcAft>
                <a:spcPts val="0"/>
              </a:spcAft>
              <a:buClr>
                <a:schemeClr val="accent1"/>
              </a:buClr>
              <a:buSzPts val="840"/>
              <a:buFont typeface="Noto Sans Symbols"/>
              <a:buChar char="►"/>
              <a:defRPr sz="1050" b="0" i="0" u="none" strike="noStrike" cap="none">
                <a:solidFill>
                  <a:srgbClr val="3F3F3F"/>
                </a:solidFill>
                <a:latin typeface="Century Gothic"/>
                <a:ea typeface="Century Gothic"/>
                <a:cs typeface="Century Gothic"/>
                <a:sym typeface="Century Gothic"/>
              </a:defRPr>
            </a:lvl3pPr>
            <a:lvl4pPr marL="1828800" marR="0" lvl="3" indent="-274319" algn="l" rtl="0">
              <a:lnSpc>
                <a:spcPct val="100000"/>
              </a:lnSpc>
              <a:spcBef>
                <a:spcPts val="750"/>
              </a:spcBef>
              <a:spcAft>
                <a:spcPts val="0"/>
              </a:spcAft>
              <a:buClr>
                <a:schemeClr val="accent1"/>
              </a:buClr>
              <a:buSzPts val="720"/>
              <a:buFont typeface="Noto Sans Symbols"/>
              <a:buChar char="►"/>
              <a:defRPr sz="900" b="0" i="0" u="none" strike="noStrike" cap="none">
                <a:solidFill>
                  <a:srgbClr val="3F3F3F"/>
                </a:solidFill>
                <a:latin typeface="Century Gothic"/>
                <a:ea typeface="Century Gothic"/>
                <a:cs typeface="Century Gothic"/>
                <a:sym typeface="Century Gothic"/>
              </a:defRPr>
            </a:lvl4pPr>
            <a:lvl5pPr marL="2286000" marR="0" lvl="4" indent="-274320" algn="l" rtl="0">
              <a:lnSpc>
                <a:spcPct val="100000"/>
              </a:lnSpc>
              <a:spcBef>
                <a:spcPts val="750"/>
              </a:spcBef>
              <a:spcAft>
                <a:spcPts val="0"/>
              </a:spcAft>
              <a:buClr>
                <a:schemeClr val="accent1"/>
              </a:buClr>
              <a:buSzPts val="720"/>
              <a:buFont typeface="Noto Sans Symbols"/>
              <a:buChar char="►"/>
              <a:defRPr sz="900" b="0" i="0" u="none" strike="noStrike" cap="none">
                <a:solidFill>
                  <a:srgbClr val="3F3F3F"/>
                </a:solidFill>
                <a:latin typeface="Century Gothic"/>
                <a:ea typeface="Century Gothic"/>
                <a:cs typeface="Century Gothic"/>
                <a:sym typeface="Century Gothic"/>
              </a:defRPr>
            </a:lvl5pPr>
            <a:lvl6pPr marL="2743200" marR="0" lvl="5" indent="-274320" algn="l" rtl="0">
              <a:lnSpc>
                <a:spcPct val="100000"/>
              </a:lnSpc>
              <a:spcBef>
                <a:spcPts val="750"/>
              </a:spcBef>
              <a:spcAft>
                <a:spcPts val="0"/>
              </a:spcAft>
              <a:buClr>
                <a:schemeClr val="accent1"/>
              </a:buClr>
              <a:buSzPts val="720"/>
              <a:buFont typeface="Noto Sans Symbols"/>
              <a:buChar char="►"/>
              <a:defRPr sz="900" b="0" i="0" u="none" strike="noStrike" cap="none">
                <a:solidFill>
                  <a:srgbClr val="3F3F3F"/>
                </a:solidFill>
                <a:latin typeface="Century Gothic"/>
                <a:ea typeface="Century Gothic"/>
                <a:cs typeface="Century Gothic"/>
                <a:sym typeface="Century Gothic"/>
              </a:defRPr>
            </a:lvl6pPr>
            <a:lvl7pPr marL="3200400" marR="0" lvl="6" indent="-274320" algn="l" rtl="0">
              <a:lnSpc>
                <a:spcPct val="100000"/>
              </a:lnSpc>
              <a:spcBef>
                <a:spcPts val="750"/>
              </a:spcBef>
              <a:spcAft>
                <a:spcPts val="0"/>
              </a:spcAft>
              <a:buClr>
                <a:schemeClr val="accent1"/>
              </a:buClr>
              <a:buSzPts val="720"/>
              <a:buFont typeface="Noto Sans Symbols"/>
              <a:buChar char="►"/>
              <a:defRPr sz="900" b="0" i="0" u="none" strike="noStrike" cap="none">
                <a:solidFill>
                  <a:srgbClr val="3F3F3F"/>
                </a:solidFill>
                <a:latin typeface="Century Gothic"/>
                <a:ea typeface="Century Gothic"/>
                <a:cs typeface="Century Gothic"/>
                <a:sym typeface="Century Gothic"/>
              </a:defRPr>
            </a:lvl7pPr>
            <a:lvl8pPr marL="3657600" marR="0" lvl="7" indent="-274320" algn="l" rtl="0">
              <a:lnSpc>
                <a:spcPct val="100000"/>
              </a:lnSpc>
              <a:spcBef>
                <a:spcPts val="750"/>
              </a:spcBef>
              <a:spcAft>
                <a:spcPts val="0"/>
              </a:spcAft>
              <a:buClr>
                <a:schemeClr val="accent1"/>
              </a:buClr>
              <a:buSzPts val="720"/>
              <a:buFont typeface="Noto Sans Symbols"/>
              <a:buChar char="►"/>
              <a:defRPr sz="900" b="0" i="0" u="none" strike="noStrike" cap="none">
                <a:solidFill>
                  <a:srgbClr val="3F3F3F"/>
                </a:solidFill>
                <a:latin typeface="Century Gothic"/>
                <a:ea typeface="Century Gothic"/>
                <a:cs typeface="Century Gothic"/>
                <a:sym typeface="Century Gothic"/>
              </a:defRPr>
            </a:lvl8pPr>
            <a:lvl9pPr marL="4114800" marR="0" lvl="8" indent="-274320" algn="l" rtl="0">
              <a:lnSpc>
                <a:spcPct val="100000"/>
              </a:lnSpc>
              <a:spcBef>
                <a:spcPts val="750"/>
              </a:spcBef>
              <a:spcAft>
                <a:spcPts val="0"/>
              </a:spcAft>
              <a:buClr>
                <a:schemeClr val="accent1"/>
              </a:buClr>
              <a:buSzPts val="720"/>
              <a:buFont typeface="Noto Sans Symbols"/>
              <a:buChar char="►"/>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54" name="Google Shape;54;p24"/>
          <p:cNvSpPr txBox="1">
            <a:spLocks noGrp="1"/>
          </p:cNvSpPr>
          <p:nvPr>
            <p:ph type="dt" idx="10"/>
          </p:nvPr>
        </p:nvSpPr>
        <p:spPr>
          <a:xfrm>
            <a:off x="7989829" y="4793879"/>
            <a:ext cx="742949" cy="228599"/>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750" b="1" i="0" u="none" strike="noStrike" cap="none">
                <a:solidFill>
                  <a:schemeClr val="accen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24"/>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750" b="1" i="0" u="none" strike="noStrike" cap="none">
                <a:solidFill>
                  <a:schemeClr val="accen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24"/>
          <p:cNvSpPr/>
          <p:nvPr/>
        </p:nvSpPr>
        <p:spPr>
          <a:xfrm>
            <a:off x="7828359" y="0"/>
            <a:ext cx="514350" cy="85725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4"/>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1.jpg"/><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9.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3"/>
        <p:cNvGrpSpPr/>
        <p:nvPr/>
      </p:nvGrpSpPr>
      <p:grpSpPr>
        <a:xfrm>
          <a:off x="0" y="0"/>
          <a:ext cx="0" cy="0"/>
          <a:chOff x="0" y="0"/>
          <a:chExt cx="0" cy="0"/>
        </a:xfrm>
      </p:grpSpPr>
      <p:sp>
        <p:nvSpPr>
          <p:cNvPr id="294" name="Google Shape;294;p1"/>
          <p:cNvSpPr txBox="1">
            <a:spLocks noGrp="1"/>
          </p:cNvSpPr>
          <p:nvPr>
            <p:ph type="ctrTitle"/>
          </p:nvPr>
        </p:nvSpPr>
        <p:spPr>
          <a:xfrm>
            <a:off x="479323" y="471948"/>
            <a:ext cx="3849329" cy="12167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3600"/>
              <a:buFont typeface="Century Gothic"/>
              <a:buNone/>
            </a:pPr>
            <a:r>
              <a:rPr lang="en-US" sz="3600" b="0" i="0">
                <a:solidFill>
                  <a:schemeClr val="lt1"/>
                </a:solidFill>
                <a:latin typeface="Century Gothic"/>
                <a:ea typeface="Century Gothic"/>
                <a:cs typeface="Century Gothic"/>
                <a:sym typeface="Century Gothic"/>
              </a:rPr>
              <a:t>Car-Nerd</a:t>
            </a:r>
            <a:endParaRPr/>
          </a:p>
        </p:txBody>
      </p:sp>
      <p:sp>
        <p:nvSpPr>
          <p:cNvPr id="295" name="Google Shape;295;p1"/>
          <p:cNvSpPr txBox="1">
            <a:spLocks noGrp="1"/>
          </p:cNvSpPr>
          <p:nvPr>
            <p:ph type="subTitle" idx="1"/>
          </p:nvPr>
        </p:nvSpPr>
        <p:spPr>
          <a:xfrm>
            <a:off x="866216" y="3583035"/>
            <a:ext cx="6619244" cy="64606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40"/>
              <a:buNone/>
            </a:pPr>
            <a:r>
              <a:rPr lang="en-US"/>
              <a:t>DYNAMIC DEVELOPERS</a:t>
            </a:r>
            <a:endParaRPr/>
          </a:p>
          <a:p>
            <a:pPr marL="0" lvl="0" indent="0" algn="l" rtl="0">
              <a:lnSpc>
                <a:spcPct val="100000"/>
              </a:lnSpc>
              <a:spcBef>
                <a:spcPts val="600"/>
              </a:spcBef>
              <a:spcAft>
                <a:spcPts val="600"/>
              </a:spcAft>
              <a:buSzPts val="1040"/>
              <a:buNone/>
            </a:pPr>
            <a:r>
              <a:rPr lang="en-US"/>
              <a:t>PHASE 4 </a:t>
            </a:r>
            <a:endParaRPr/>
          </a:p>
        </p:txBody>
      </p:sp>
      <p:pic>
        <p:nvPicPr>
          <p:cNvPr id="296" name="Google Shape;296;p1"/>
          <p:cNvPicPr preferRelativeResize="0"/>
          <p:nvPr/>
        </p:nvPicPr>
        <p:blipFill rotWithShape="1">
          <a:blip r:embed="rId3">
            <a:alphaModFix/>
          </a:blip>
          <a:srcRect/>
          <a:stretch/>
        </p:blipFill>
        <p:spPr>
          <a:xfrm>
            <a:off x="4971375" y="990125"/>
            <a:ext cx="3649750" cy="3649750"/>
          </a:xfrm>
          <a:prstGeom prst="rect">
            <a:avLst/>
          </a:prstGeom>
          <a:noFill/>
          <a:ln>
            <a:noFill/>
          </a:ln>
        </p:spPr>
      </p:pic>
      <p:pic>
        <p:nvPicPr>
          <p:cNvPr id="297" name="Google Shape;297;p1"/>
          <p:cNvPicPr preferRelativeResize="0"/>
          <p:nvPr/>
        </p:nvPicPr>
        <p:blipFill rotWithShape="1">
          <a:blip r:embed="rId4">
            <a:alphaModFix/>
          </a:blip>
          <a:srcRect/>
          <a:stretch/>
        </p:blipFill>
        <p:spPr>
          <a:xfrm>
            <a:off x="6896601" y="3108365"/>
            <a:ext cx="1004771" cy="114473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10"/>
          <p:cNvSpPr txBox="1">
            <a:spLocks noGrp="1"/>
          </p:cNvSpPr>
          <p:nvPr>
            <p:ph type="title"/>
          </p:nvPr>
        </p:nvSpPr>
        <p:spPr>
          <a:xfrm>
            <a:off x="866216" y="971550"/>
            <a:ext cx="2094900" cy="1200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lt2"/>
              </a:buClr>
              <a:buSzPts val="3000"/>
              <a:buFont typeface="Century Gothic"/>
              <a:buNone/>
            </a:pPr>
            <a:r>
              <a:rPr lang="en-US" sz="2800"/>
              <a:t>Database</a:t>
            </a:r>
            <a:endParaRPr sz="2800"/>
          </a:p>
        </p:txBody>
      </p:sp>
      <p:sp>
        <p:nvSpPr>
          <p:cNvPr id="468" name="Google Shape;468;p10"/>
          <p:cNvSpPr txBox="1">
            <a:spLocks noGrp="1"/>
          </p:cNvSpPr>
          <p:nvPr>
            <p:ph type="sldNum" idx="12"/>
          </p:nvPr>
        </p:nvSpPr>
        <p:spPr>
          <a:xfrm>
            <a:off x="7764406" y="221797"/>
            <a:ext cx="628500" cy="575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469" name="Google Shape;469;p10"/>
          <p:cNvSpPr txBox="1">
            <a:spLocks noGrp="1"/>
          </p:cNvSpPr>
          <p:nvPr>
            <p:ph type="body" idx="1"/>
          </p:nvPr>
        </p:nvSpPr>
        <p:spPr>
          <a:xfrm>
            <a:off x="4335859" y="1085850"/>
            <a:ext cx="3892500" cy="342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sz="1650"/>
              <a:t>Car-Nerd utilizes a database from a public online source - Kelley Blue Book, which holds all year, make, and model available in the US.  This allows the user to quickly select their car with the three drop down options.  </a:t>
            </a:r>
            <a:endParaRPr sz="1650"/>
          </a:p>
          <a:p>
            <a:pPr marL="0" lvl="0" indent="0" algn="l" rtl="0">
              <a:lnSpc>
                <a:spcPct val="100000"/>
              </a:lnSpc>
              <a:spcBef>
                <a:spcPts val="1600"/>
              </a:spcBef>
              <a:spcAft>
                <a:spcPts val="1600"/>
              </a:spcAft>
              <a:buSzPts val="1800"/>
              <a:buNone/>
            </a:pPr>
            <a:r>
              <a:rPr lang="en-US" sz="1650"/>
              <a:t>With the database being analyzed within the code, it also ensures that they cannot accidently select a car make and model that do not match. </a:t>
            </a:r>
            <a:endParaRPr sz="165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1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lt2"/>
              </a:buClr>
              <a:buSzPts val="3000"/>
              <a:buFont typeface="Century Gothic"/>
              <a:buNone/>
            </a:pPr>
            <a:r>
              <a:rPr lang="en-US"/>
              <a:t>User Interface - Main Display</a:t>
            </a:r>
            <a:endParaRPr/>
          </a:p>
        </p:txBody>
      </p:sp>
      <p:sp>
        <p:nvSpPr>
          <p:cNvPr id="475" name="Google Shape;475;p1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2100"/>
              <a:buFont typeface="Century Gothic"/>
              <a:buNone/>
            </a:pPr>
            <a:fld id="{00000000-1234-1234-1234-123412341234}" type="slidenum">
              <a:rPr lang="en-US">
                <a:solidFill>
                  <a:srgbClr val="000000"/>
                </a:solidFill>
              </a:rPr>
              <a:t>11</a:t>
            </a:fld>
            <a:endParaRPr>
              <a:solidFill>
                <a:srgbClr val="000000"/>
              </a:solidFill>
            </a:endParaRPr>
          </a:p>
        </p:txBody>
      </p:sp>
      <p:pic>
        <p:nvPicPr>
          <p:cNvPr id="476" name="Google Shape;476;p11"/>
          <p:cNvPicPr preferRelativeResize="0"/>
          <p:nvPr/>
        </p:nvPicPr>
        <p:blipFill rotWithShape="1">
          <a:blip r:embed="rId3">
            <a:alphaModFix/>
          </a:blip>
          <a:srcRect/>
          <a:stretch/>
        </p:blipFill>
        <p:spPr>
          <a:xfrm>
            <a:off x="1518076" y="1793706"/>
            <a:ext cx="3053925" cy="3087169"/>
          </a:xfrm>
          <a:prstGeom prst="rect">
            <a:avLst/>
          </a:prstGeom>
          <a:noFill/>
          <a:ln>
            <a:noFill/>
          </a:ln>
        </p:spPr>
      </p:pic>
      <p:pic>
        <p:nvPicPr>
          <p:cNvPr id="477" name="Google Shape;477;p11"/>
          <p:cNvPicPr preferRelativeResize="0"/>
          <p:nvPr/>
        </p:nvPicPr>
        <p:blipFill rotWithShape="1">
          <a:blip r:embed="rId4">
            <a:alphaModFix/>
          </a:blip>
          <a:srcRect/>
          <a:stretch/>
        </p:blipFill>
        <p:spPr>
          <a:xfrm>
            <a:off x="4676200" y="1797975"/>
            <a:ext cx="3053925" cy="3078626"/>
          </a:xfrm>
          <a:prstGeom prst="rect">
            <a:avLst/>
          </a:prstGeom>
          <a:noFill/>
          <a:ln>
            <a:noFill/>
          </a:ln>
        </p:spPr>
      </p:pic>
      <p:sp>
        <p:nvSpPr>
          <p:cNvPr id="478" name="Google Shape;478;p11"/>
          <p:cNvSpPr txBox="1"/>
          <p:nvPr/>
        </p:nvSpPr>
        <p:spPr>
          <a:xfrm>
            <a:off x="133700" y="1873700"/>
            <a:ext cx="1221600" cy="2415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entury Gothic"/>
                <a:ea typeface="Century Gothic"/>
                <a:cs typeface="Century Gothic"/>
                <a:sym typeface="Century Gothic"/>
              </a:rPr>
              <a:t>This is the Main screen that users see when opening the Car-Nerd application. </a:t>
            </a:r>
            <a:endParaRPr sz="1300" b="0" i="0" u="none" strike="noStrike" cap="none">
              <a:solidFill>
                <a:srgbClr val="000000"/>
              </a:solidFill>
              <a:latin typeface="Century Gothic"/>
              <a:ea typeface="Century Gothic"/>
              <a:cs typeface="Century Gothic"/>
              <a:sym typeface="Century Gothic"/>
            </a:endParaRPr>
          </a:p>
        </p:txBody>
      </p:sp>
      <p:sp>
        <p:nvSpPr>
          <p:cNvPr id="479" name="Google Shape;479;p11"/>
          <p:cNvSpPr txBox="1"/>
          <p:nvPr/>
        </p:nvSpPr>
        <p:spPr>
          <a:xfrm>
            <a:off x="7922400" y="1797975"/>
            <a:ext cx="1221600" cy="2950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entury Gothic"/>
                <a:ea typeface="Century Gothic"/>
                <a:cs typeface="Century Gothic"/>
                <a:sym typeface="Century Gothic"/>
              </a:rPr>
              <a:t>This is the Main screen display once a user has selected a vehicle from the database. The details for that vehicle are displayed at the top of the screen.</a:t>
            </a:r>
            <a:endParaRPr sz="1300" b="0" i="0" u="none" strike="noStrike" cap="none">
              <a:solidFill>
                <a:srgbClr val="000000"/>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12"/>
          <p:cNvSpPr txBox="1">
            <a:spLocks noGrp="1"/>
          </p:cNvSpPr>
          <p:nvPr>
            <p:ph type="title"/>
          </p:nvPr>
        </p:nvSpPr>
        <p:spPr>
          <a:xfrm>
            <a:off x="866216" y="730251"/>
            <a:ext cx="6619200" cy="530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lt2"/>
              </a:buClr>
              <a:buSzPts val="3000"/>
              <a:buFont typeface="Century Gothic"/>
              <a:buNone/>
            </a:pPr>
            <a:r>
              <a:rPr lang="en-US"/>
              <a:t>User Interface - Add Car Display</a:t>
            </a:r>
            <a:endParaRPr/>
          </a:p>
        </p:txBody>
      </p:sp>
      <p:sp>
        <p:nvSpPr>
          <p:cNvPr id="485" name="Google Shape;485;p12"/>
          <p:cNvSpPr txBox="1">
            <a:spLocks noGrp="1"/>
          </p:cNvSpPr>
          <p:nvPr>
            <p:ph type="sldNum" idx="12"/>
          </p:nvPr>
        </p:nvSpPr>
        <p:spPr>
          <a:xfrm>
            <a:off x="7764406" y="221797"/>
            <a:ext cx="628500" cy="575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2100"/>
              <a:buFont typeface="Century Gothic"/>
              <a:buNone/>
            </a:pPr>
            <a:fld id="{00000000-1234-1234-1234-123412341234}" type="slidenum">
              <a:rPr lang="en-US"/>
              <a:t>12</a:t>
            </a:fld>
            <a:endParaRPr/>
          </a:p>
        </p:txBody>
      </p:sp>
      <p:pic>
        <p:nvPicPr>
          <p:cNvPr id="486" name="Google Shape;486;p12"/>
          <p:cNvPicPr preferRelativeResize="0"/>
          <p:nvPr/>
        </p:nvPicPr>
        <p:blipFill rotWithShape="1">
          <a:blip r:embed="rId3">
            <a:alphaModFix/>
          </a:blip>
          <a:srcRect/>
          <a:stretch/>
        </p:blipFill>
        <p:spPr>
          <a:xfrm>
            <a:off x="174075" y="2439175"/>
            <a:ext cx="2964000" cy="2097175"/>
          </a:xfrm>
          <a:prstGeom prst="rect">
            <a:avLst/>
          </a:prstGeom>
          <a:noFill/>
          <a:ln>
            <a:noFill/>
          </a:ln>
        </p:spPr>
      </p:pic>
      <p:pic>
        <p:nvPicPr>
          <p:cNvPr id="487" name="Google Shape;487;p12"/>
          <p:cNvPicPr preferRelativeResize="0"/>
          <p:nvPr/>
        </p:nvPicPr>
        <p:blipFill rotWithShape="1">
          <a:blip r:embed="rId4">
            <a:alphaModFix/>
          </a:blip>
          <a:srcRect/>
          <a:stretch/>
        </p:blipFill>
        <p:spPr>
          <a:xfrm>
            <a:off x="6129250" y="2468400"/>
            <a:ext cx="2912425" cy="2061345"/>
          </a:xfrm>
          <a:prstGeom prst="rect">
            <a:avLst/>
          </a:prstGeom>
          <a:noFill/>
          <a:ln>
            <a:noFill/>
          </a:ln>
        </p:spPr>
      </p:pic>
      <p:pic>
        <p:nvPicPr>
          <p:cNvPr id="488" name="Google Shape;488;p12"/>
          <p:cNvPicPr preferRelativeResize="0"/>
          <p:nvPr/>
        </p:nvPicPr>
        <p:blipFill rotWithShape="1">
          <a:blip r:embed="rId5">
            <a:alphaModFix/>
          </a:blip>
          <a:srcRect/>
          <a:stretch/>
        </p:blipFill>
        <p:spPr>
          <a:xfrm>
            <a:off x="3177450" y="2468400"/>
            <a:ext cx="2912426" cy="2097175"/>
          </a:xfrm>
          <a:prstGeom prst="rect">
            <a:avLst/>
          </a:prstGeom>
          <a:noFill/>
          <a:ln>
            <a:noFill/>
          </a:ln>
        </p:spPr>
      </p:pic>
      <p:sp>
        <p:nvSpPr>
          <p:cNvPr id="489" name="Google Shape;489;p12"/>
          <p:cNvSpPr txBox="1">
            <a:spLocks noGrp="1"/>
          </p:cNvSpPr>
          <p:nvPr>
            <p:ph type="body" idx="1"/>
          </p:nvPr>
        </p:nvSpPr>
        <p:spPr>
          <a:xfrm>
            <a:off x="174075" y="1952625"/>
            <a:ext cx="2964000" cy="4323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750"/>
              </a:spcBef>
              <a:spcAft>
                <a:spcPts val="0"/>
              </a:spcAft>
              <a:buSzPts val="1440"/>
              <a:buNone/>
            </a:pPr>
            <a:r>
              <a:rPr lang="en-US" sz="1600">
                <a:solidFill>
                  <a:srgbClr val="000000"/>
                </a:solidFill>
              </a:rPr>
              <a:t>Add Car popup screen</a:t>
            </a:r>
            <a:endParaRPr sz="1600">
              <a:solidFill>
                <a:srgbClr val="000000"/>
              </a:solidFill>
            </a:endParaRPr>
          </a:p>
        </p:txBody>
      </p:sp>
      <p:sp>
        <p:nvSpPr>
          <p:cNvPr id="490" name="Google Shape;490;p12"/>
          <p:cNvSpPr txBox="1">
            <a:spLocks noGrp="1"/>
          </p:cNvSpPr>
          <p:nvPr>
            <p:ph type="body" idx="3"/>
          </p:nvPr>
        </p:nvSpPr>
        <p:spPr>
          <a:xfrm>
            <a:off x="3101250" y="1732825"/>
            <a:ext cx="2912400" cy="652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750"/>
              </a:spcBef>
              <a:spcAft>
                <a:spcPts val="0"/>
              </a:spcAft>
              <a:buSzPts val="1440"/>
              <a:buNone/>
            </a:pPr>
            <a:r>
              <a:rPr lang="en-US" sz="1600">
                <a:solidFill>
                  <a:srgbClr val="000000"/>
                </a:solidFill>
              </a:rPr>
              <a:t>Add Car popup screen with car being selected.</a:t>
            </a:r>
            <a:endParaRPr sz="1600">
              <a:solidFill>
                <a:srgbClr val="000000"/>
              </a:solidFill>
            </a:endParaRPr>
          </a:p>
        </p:txBody>
      </p:sp>
      <p:sp>
        <p:nvSpPr>
          <p:cNvPr id="491" name="Google Shape;491;p12"/>
          <p:cNvSpPr txBox="1">
            <a:spLocks noGrp="1"/>
          </p:cNvSpPr>
          <p:nvPr>
            <p:ph type="body" idx="5"/>
          </p:nvPr>
        </p:nvSpPr>
        <p:spPr>
          <a:xfrm>
            <a:off x="6227525" y="1769500"/>
            <a:ext cx="2814300" cy="615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750"/>
              </a:spcBef>
              <a:spcAft>
                <a:spcPts val="0"/>
              </a:spcAft>
              <a:buSzPts val="1440"/>
              <a:buNone/>
            </a:pPr>
            <a:r>
              <a:rPr lang="en-US" sz="1600">
                <a:solidFill>
                  <a:srgbClr val="000000"/>
                </a:solidFill>
              </a:rPr>
              <a:t>Add Car screen with car added. </a:t>
            </a:r>
            <a:endParaRPr sz="16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3"/>
          <p:cNvSpPr txBox="1">
            <a:spLocks noGrp="1"/>
          </p:cNvSpPr>
          <p:nvPr>
            <p:ph type="title"/>
          </p:nvPr>
        </p:nvSpPr>
        <p:spPr>
          <a:xfrm>
            <a:off x="295138" y="591700"/>
            <a:ext cx="8520600" cy="62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lt2"/>
              </a:buClr>
              <a:buSzPts val="3000"/>
              <a:buFont typeface="Century Gothic"/>
              <a:buNone/>
            </a:pPr>
            <a:r>
              <a:rPr lang="en-US"/>
              <a:t>User Interface - Mileage</a:t>
            </a:r>
            <a:endParaRPr/>
          </a:p>
        </p:txBody>
      </p:sp>
      <p:sp>
        <p:nvSpPr>
          <p:cNvPr id="497" name="Google Shape;497;p1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2100"/>
              <a:buFont typeface="Century Gothic"/>
              <a:buNone/>
            </a:pPr>
            <a:fld id="{00000000-1234-1234-1234-123412341234}" type="slidenum">
              <a:rPr lang="en-US">
                <a:solidFill>
                  <a:srgbClr val="000000"/>
                </a:solidFill>
              </a:rPr>
              <a:t>13</a:t>
            </a:fld>
            <a:endParaRPr>
              <a:solidFill>
                <a:srgbClr val="000000"/>
              </a:solidFill>
            </a:endParaRPr>
          </a:p>
        </p:txBody>
      </p:sp>
      <p:pic>
        <p:nvPicPr>
          <p:cNvPr id="498" name="Google Shape;498;p13"/>
          <p:cNvPicPr preferRelativeResize="0"/>
          <p:nvPr/>
        </p:nvPicPr>
        <p:blipFill rotWithShape="1">
          <a:blip r:embed="rId3">
            <a:alphaModFix/>
          </a:blip>
          <a:srcRect/>
          <a:stretch/>
        </p:blipFill>
        <p:spPr>
          <a:xfrm>
            <a:off x="311700" y="2108088"/>
            <a:ext cx="2732025" cy="1538620"/>
          </a:xfrm>
          <a:prstGeom prst="rect">
            <a:avLst/>
          </a:prstGeom>
          <a:noFill/>
          <a:ln>
            <a:noFill/>
          </a:ln>
        </p:spPr>
      </p:pic>
      <p:pic>
        <p:nvPicPr>
          <p:cNvPr id="499" name="Google Shape;499;p13"/>
          <p:cNvPicPr preferRelativeResize="0"/>
          <p:nvPr/>
        </p:nvPicPr>
        <p:blipFill rotWithShape="1">
          <a:blip r:embed="rId4">
            <a:alphaModFix/>
          </a:blip>
          <a:srcRect/>
          <a:stretch/>
        </p:blipFill>
        <p:spPr>
          <a:xfrm>
            <a:off x="6100275" y="2119747"/>
            <a:ext cx="2732025" cy="1515304"/>
          </a:xfrm>
          <a:prstGeom prst="rect">
            <a:avLst/>
          </a:prstGeom>
          <a:noFill/>
          <a:ln>
            <a:noFill/>
          </a:ln>
        </p:spPr>
      </p:pic>
      <p:pic>
        <p:nvPicPr>
          <p:cNvPr id="500" name="Google Shape;500;p13"/>
          <p:cNvPicPr preferRelativeResize="0"/>
          <p:nvPr/>
        </p:nvPicPr>
        <p:blipFill rotWithShape="1">
          <a:blip r:embed="rId5">
            <a:alphaModFix/>
          </a:blip>
          <a:srcRect/>
          <a:stretch/>
        </p:blipFill>
        <p:spPr>
          <a:xfrm>
            <a:off x="3189422" y="2111100"/>
            <a:ext cx="2732025" cy="1532600"/>
          </a:xfrm>
          <a:prstGeom prst="rect">
            <a:avLst/>
          </a:prstGeom>
          <a:noFill/>
          <a:ln>
            <a:noFill/>
          </a:ln>
        </p:spPr>
      </p:pic>
      <p:sp>
        <p:nvSpPr>
          <p:cNvPr id="501" name="Google Shape;501;p13"/>
          <p:cNvSpPr txBox="1"/>
          <p:nvPr/>
        </p:nvSpPr>
        <p:spPr>
          <a:xfrm>
            <a:off x="311700" y="3757425"/>
            <a:ext cx="2732100" cy="88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entury Gothic"/>
                <a:ea typeface="Century Gothic"/>
                <a:cs typeface="Century Gothic"/>
                <a:sym typeface="Century Gothic"/>
              </a:rPr>
              <a:t>Add Mileage main screen</a:t>
            </a:r>
            <a:endParaRPr sz="1400" b="0" i="0" u="none" strike="noStrike" cap="none">
              <a:solidFill>
                <a:srgbClr val="000000"/>
              </a:solidFill>
              <a:latin typeface="Century Gothic"/>
              <a:ea typeface="Century Gothic"/>
              <a:cs typeface="Century Gothic"/>
              <a:sym typeface="Century Gothic"/>
            </a:endParaRPr>
          </a:p>
        </p:txBody>
      </p:sp>
      <p:sp>
        <p:nvSpPr>
          <p:cNvPr id="502" name="Google Shape;502;p13"/>
          <p:cNvSpPr txBox="1"/>
          <p:nvPr/>
        </p:nvSpPr>
        <p:spPr>
          <a:xfrm>
            <a:off x="3205950" y="3757425"/>
            <a:ext cx="2732100" cy="88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entury Gothic"/>
                <a:ea typeface="Century Gothic"/>
                <a:cs typeface="Century Gothic"/>
                <a:sym typeface="Century Gothic"/>
              </a:rPr>
              <a:t>Add Mileage main screen with mileage added and Oil Change checked.                      </a:t>
            </a:r>
            <a:endParaRPr sz="1400" b="0" i="0" u="none" strike="noStrike" cap="none">
              <a:solidFill>
                <a:srgbClr val="000000"/>
              </a:solidFill>
              <a:latin typeface="Century Gothic"/>
              <a:ea typeface="Century Gothic"/>
              <a:cs typeface="Century Gothic"/>
              <a:sym typeface="Century Gothic"/>
            </a:endParaRPr>
          </a:p>
        </p:txBody>
      </p:sp>
      <p:sp>
        <p:nvSpPr>
          <p:cNvPr id="503" name="Google Shape;503;p13"/>
          <p:cNvSpPr txBox="1"/>
          <p:nvPr/>
        </p:nvSpPr>
        <p:spPr>
          <a:xfrm>
            <a:off x="6100200" y="3757425"/>
            <a:ext cx="2732100" cy="88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entury Gothic"/>
                <a:ea typeface="Century Gothic"/>
                <a:cs typeface="Century Gothic"/>
                <a:sym typeface="Century Gothic"/>
              </a:rPr>
              <a:t>Add Mileage main screen with Oil Change information updated.                     </a:t>
            </a:r>
            <a:endParaRPr sz="1400" b="0" i="0" u="none" strike="noStrike" cap="none">
              <a:solidFill>
                <a:srgbClr val="000000"/>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14"/>
          <p:cNvSpPr txBox="1">
            <a:spLocks noGrp="1"/>
          </p:cNvSpPr>
          <p:nvPr>
            <p:ph type="title"/>
          </p:nvPr>
        </p:nvSpPr>
        <p:spPr>
          <a:xfrm>
            <a:off x="311700" y="655900"/>
            <a:ext cx="8520600" cy="62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lt2"/>
              </a:buClr>
              <a:buSzPts val="3000"/>
              <a:buFont typeface="Century Gothic"/>
              <a:buNone/>
            </a:pPr>
            <a:r>
              <a:rPr lang="en-US"/>
              <a:t>User Interface - Notes Display</a:t>
            </a:r>
            <a:endParaRPr/>
          </a:p>
        </p:txBody>
      </p:sp>
      <p:sp>
        <p:nvSpPr>
          <p:cNvPr id="509" name="Google Shape;509;p1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2100"/>
              <a:buFont typeface="Century Gothic"/>
              <a:buNone/>
            </a:pPr>
            <a:fld id="{00000000-1234-1234-1234-123412341234}" type="slidenum">
              <a:rPr lang="en-US">
                <a:solidFill>
                  <a:srgbClr val="000000"/>
                </a:solidFill>
              </a:rPr>
              <a:t>14</a:t>
            </a:fld>
            <a:endParaRPr>
              <a:solidFill>
                <a:srgbClr val="000000"/>
              </a:solidFill>
            </a:endParaRPr>
          </a:p>
        </p:txBody>
      </p:sp>
      <p:pic>
        <p:nvPicPr>
          <p:cNvPr id="510" name="Google Shape;510;p14"/>
          <p:cNvPicPr preferRelativeResize="0"/>
          <p:nvPr/>
        </p:nvPicPr>
        <p:blipFill rotWithShape="1">
          <a:blip r:embed="rId3">
            <a:alphaModFix/>
          </a:blip>
          <a:srcRect/>
          <a:stretch/>
        </p:blipFill>
        <p:spPr>
          <a:xfrm>
            <a:off x="1538150" y="1849450"/>
            <a:ext cx="3033850" cy="3064850"/>
          </a:xfrm>
          <a:prstGeom prst="rect">
            <a:avLst/>
          </a:prstGeom>
          <a:noFill/>
          <a:ln>
            <a:noFill/>
          </a:ln>
        </p:spPr>
      </p:pic>
      <p:pic>
        <p:nvPicPr>
          <p:cNvPr id="511" name="Google Shape;511;p14"/>
          <p:cNvPicPr preferRelativeResize="0"/>
          <p:nvPr/>
        </p:nvPicPr>
        <p:blipFill rotWithShape="1">
          <a:blip r:embed="rId4">
            <a:alphaModFix/>
          </a:blip>
          <a:srcRect/>
          <a:stretch/>
        </p:blipFill>
        <p:spPr>
          <a:xfrm>
            <a:off x="4648550" y="1840080"/>
            <a:ext cx="3033850" cy="3083582"/>
          </a:xfrm>
          <a:prstGeom prst="rect">
            <a:avLst/>
          </a:prstGeom>
          <a:noFill/>
          <a:ln>
            <a:noFill/>
          </a:ln>
        </p:spPr>
      </p:pic>
      <p:sp>
        <p:nvSpPr>
          <p:cNvPr id="512" name="Google Shape;512;p14"/>
          <p:cNvSpPr txBox="1"/>
          <p:nvPr/>
        </p:nvSpPr>
        <p:spPr>
          <a:xfrm>
            <a:off x="50925" y="1864050"/>
            <a:ext cx="1448700" cy="264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entury Gothic"/>
                <a:ea typeface="Century Gothic"/>
                <a:cs typeface="Century Gothic"/>
                <a:sym typeface="Century Gothic"/>
              </a:rPr>
              <a:t>This is the screen that users will see when they press the Add Note button. </a:t>
            </a:r>
            <a:endParaRPr sz="1300" b="0" i="0" u="none" strike="noStrike" cap="none">
              <a:solidFill>
                <a:srgbClr val="000000"/>
              </a:solidFill>
              <a:latin typeface="Century Gothic"/>
              <a:ea typeface="Century Gothic"/>
              <a:cs typeface="Century Gothic"/>
              <a:sym typeface="Century Gothic"/>
            </a:endParaRPr>
          </a:p>
        </p:txBody>
      </p:sp>
      <p:sp>
        <p:nvSpPr>
          <p:cNvPr id="513" name="Google Shape;513;p14"/>
          <p:cNvSpPr txBox="1"/>
          <p:nvPr/>
        </p:nvSpPr>
        <p:spPr>
          <a:xfrm>
            <a:off x="7682400" y="1840075"/>
            <a:ext cx="1448700" cy="264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entury Gothic"/>
                <a:ea typeface="Century Gothic"/>
                <a:cs typeface="Century Gothic"/>
                <a:sym typeface="Century Gothic"/>
              </a:rPr>
              <a:t>This is the screen displayed with note information for the selected vehicle.</a:t>
            </a:r>
            <a:endParaRPr sz="1300" b="0" i="0" u="none" strike="noStrike" cap="none">
              <a:solidFill>
                <a:srgbClr val="000000"/>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5"/>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lt2"/>
              </a:buClr>
              <a:buSzPts val="3000"/>
              <a:buFont typeface="Century Gothic"/>
              <a:buNone/>
            </a:pPr>
            <a:r>
              <a:rPr lang="en-US"/>
              <a:t>Output</a:t>
            </a:r>
            <a:endParaRPr/>
          </a:p>
        </p:txBody>
      </p:sp>
      <p:sp>
        <p:nvSpPr>
          <p:cNvPr id="519" name="Google Shape;519;p15"/>
          <p:cNvSpPr txBox="1">
            <a:spLocks noGrp="1"/>
          </p:cNvSpPr>
          <p:nvPr>
            <p:ph type="body" idx="1"/>
          </p:nvPr>
        </p:nvSpPr>
        <p:spPr>
          <a:xfrm>
            <a:off x="3993375" y="1727100"/>
            <a:ext cx="49875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400">
                <a:solidFill>
                  <a:srgbClr val="14171A"/>
                </a:solidFill>
                <a:highlight>
                  <a:srgbClr val="FFFFFF"/>
                </a:highlight>
              </a:rPr>
              <a:t>Adding a car will allow users to input their car details into the program.</a:t>
            </a:r>
            <a:endParaRPr sz="1400">
              <a:solidFill>
                <a:srgbClr val="14171A"/>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endParaRPr sz="1400">
              <a:solidFill>
                <a:srgbClr val="14171A"/>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US" sz="1400">
                <a:solidFill>
                  <a:srgbClr val="14171A"/>
                </a:solidFill>
                <a:highlight>
                  <a:srgbClr val="FFFFFF"/>
                </a:highlight>
              </a:rPr>
              <a:t>From there the car details will be represented on the main page.</a:t>
            </a:r>
            <a:endParaRPr sz="1400">
              <a:solidFill>
                <a:srgbClr val="14171A"/>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endParaRPr sz="1400">
              <a:solidFill>
                <a:srgbClr val="14171A"/>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US" sz="1400">
                <a:solidFill>
                  <a:srgbClr val="14171A"/>
                </a:solidFill>
                <a:highlight>
                  <a:srgbClr val="FFFFFF"/>
                </a:highlight>
              </a:rPr>
              <a:t>The car title will also be shown in the “select car” drop-down menu from which the user can select from their cars.</a:t>
            </a:r>
            <a:endParaRPr sz="1400">
              <a:solidFill>
                <a:srgbClr val="14171A"/>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endParaRPr sz="1400">
              <a:solidFill>
                <a:srgbClr val="14171A"/>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US" sz="1400">
                <a:solidFill>
                  <a:srgbClr val="14171A"/>
                </a:solidFill>
                <a:highlight>
                  <a:srgbClr val="FFFFFF"/>
                </a:highlight>
              </a:rPr>
              <a:t>Selecting a differe</a:t>
            </a:r>
            <a:r>
              <a:rPr lang="en-US" sz="1400">
                <a:solidFill>
                  <a:srgbClr val="14171A"/>
                </a:solidFill>
              </a:rPr>
              <a:t>nt car will give access to the mileage and notes of that car as well as display the selected car details on the main page.</a:t>
            </a:r>
            <a:endParaRPr sz="1400">
              <a:solidFill>
                <a:srgbClr val="14171A"/>
              </a:solidFill>
            </a:endParaRPr>
          </a:p>
          <a:p>
            <a:pPr marL="0" lvl="0" indent="0" algn="l" rtl="0">
              <a:lnSpc>
                <a:spcPct val="100000"/>
              </a:lnSpc>
              <a:spcBef>
                <a:spcPts val="0"/>
              </a:spcBef>
              <a:spcAft>
                <a:spcPts val="1600"/>
              </a:spcAft>
              <a:buSzPts val="1800"/>
              <a:buNone/>
            </a:pPr>
            <a:endParaRPr/>
          </a:p>
        </p:txBody>
      </p:sp>
      <p:sp>
        <p:nvSpPr>
          <p:cNvPr id="520" name="Google Shape;520;p1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2100"/>
              <a:buFont typeface="Century Gothic"/>
              <a:buNone/>
            </a:pPr>
            <a:fld id="{00000000-1234-1234-1234-123412341234}" type="slidenum">
              <a:rPr lang="en-US">
                <a:solidFill>
                  <a:srgbClr val="000000"/>
                </a:solidFill>
              </a:rPr>
              <a:t>15</a:t>
            </a:fld>
            <a:endParaRPr>
              <a:solidFill>
                <a:srgbClr val="000000"/>
              </a:solidFill>
            </a:endParaRPr>
          </a:p>
        </p:txBody>
      </p:sp>
      <p:pic>
        <p:nvPicPr>
          <p:cNvPr id="521" name="Google Shape;521;p15"/>
          <p:cNvPicPr preferRelativeResize="0"/>
          <p:nvPr/>
        </p:nvPicPr>
        <p:blipFill rotWithShape="1">
          <a:blip r:embed="rId3">
            <a:alphaModFix/>
          </a:blip>
          <a:srcRect/>
          <a:stretch/>
        </p:blipFill>
        <p:spPr>
          <a:xfrm>
            <a:off x="325375" y="1803300"/>
            <a:ext cx="3410582" cy="3290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16"/>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lt2"/>
              </a:buClr>
              <a:buSzPts val="3000"/>
              <a:buFont typeface="Century Gothic"/>
              <a:buNone/>
            </a:pPr>
            <a:r>
              <a:rPr lang="en-US"/>
              <a:t>Output</a:t>
            </a:r>
            <a:endParaRPr/>
          </a:p>
        </p:txBody>
      </p:sp>
      <p:sp>
        <p:nvSpPr>
          <p:cNvPr id="527" name="Google Shape;527;p16"/>
          <p:cNvSpPr txBox="1">
            <a:spLocks noGrp="1"/>
          </p:cNvSpPr>
          <p:nvPr>
            <p:ph type="body" idx="1"/>
          </p:nvPr>
        </p:nvSpPr>
        <p:spPr>
          <a:xfrm>
            <a:off x="3776325" y="1727100"/>
            <a:ext cx="53457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sz="1300"/>
              <a:t>A user can input there mileage to a selected car with a date and type of oil change if any.</a:t>
            </a:r>
            <a:br>
              <a:rPr lang="en-US" sz="1300"/>
            </a:br>
            <a:br>
              <a:rPr lang="en-US" sz="1300"/>
            </a:br>
            <a:r>
              <a:rPr lang="en-US" sz="1300"/>
              <a:t>The mileage last reported, last report oil change, and next oil change due will all be shown on the main screen.</a:t>
            </a:r>
            <a:br>
              <a:rPr lang="en-US" sz="1300"/>
            </a:br>
            <a:br>
              <a:rPr lang="en-US" sz="1300"/>
            </a:br>
            <a:r>
              <a:rPr lang="en-US" sz="1300"/>
              <a:t>“Next change due” displays the next oil change date using the formula. The tracker will notify the user if they are over the limit.</a:t>
            </a:r>
            <a:br>
              <a:rPr lang="en-US" sz="1300"/>
            </a:br>
            <a:br>
              <a:rPr lang="en-US" sz="1300"/>
            </a:br>
            <a:r>
              <a:rPr lang="en-US" sz="1300" b="1"/>
              <a:t>Conventional Oil Formula</a:t>
            </a:r>
            <a:r>
              <a:rPr lang="en-US" sz="1300"/>
              <a:t>: </a:t>
            </a:r>
            <a:br>
              <a:rPr lang="en-US" sz="1300"/>
            </a:br>
            <a:r>
              <a:rPr lang="en-US" sz="1300"/>
              <a:t>Last oil change mileage + 3000 miles</a:t>
            </a:r>
            <a:br>
              <a:rPr lang="en-US" sz="1300"/>
            </a:br>
            <a:r>
              <a:rPr lang="en-US" sz="1300"/>
              <a:t>Last oil change date + 6 months</a:t>
            </a:r>
            <a:endParaRPr sz="1300"/>
          </a:p>
          <a:p>
            <a:pPr marL="0" lvl="0" indent="0" algn="l" rtl="0">
              <a:lnSpc>
                <a:spcPct val="100000"/>
              </a:lnSpc>
              <a:spcBef>
                <a:spcPts val="1600"/>
              </a:spcBef>
              <a:spcAft>
                <a:spcPts val="0"/>
              </a:spcAft>
              <a:buSzPts val="1800"/>
              <a:buNone/>
            </a:pPr>
            <a:r>
              <a:rPr lang="en-US" sz="1300" b="1"/>
              <a:t>Synthetic Oil Formula</a:t>
            </a:r>
            <a:r>
              <a:rPr lang="en-US" sz="1300"/>
              <a:t>:</a:t>
            </a:r>
            <a:br>
              <a:rPr lang="en-US" sz="1300"/>
            </a:br>
            <a:r>
              <a:rPr lang="en-US" sz="1300"/>
              <a:t>Last oil change mileage + 5000 miles</a:t>
            </a:r>
            <a:br>
              <a:rPr lang="en-US" sz="1300"/>
            </a:br>
            <a:r>
              <a:rPr lang="en-US" sz="1300"/>
              <a:t>Last oil change date + 9 months</a:t>
            </a:r>
            <a:endParaRPr sz="1300"/>
          </a:p>
          <a:p>
            <a:pPr marL="0" lvl="0" indent="0" algn="l" rtl="0">
              <a:lnSpc>
                <a:spcPct val="100000"/>
              </a:lnSpc>
              <a:spcBef>
                <a:spcPts val="1600"/>
              </a:spcBef>
              <a:spcAft>
                <a:spcPts val="1600"/>
              </a:spcAft>
              <a:buSzPts val="1800"/>
              <a:buNone/>
            </a:pPr>
            <a:r>
              <a:rPr lang="en-US"/>
              <a:t> </a:t>
            </a:r>
            <a:endParaRPr/>
          </a:p>
        </p:txBody>
      </p:sp>
      <p:sp>
        <p:nvSpPr>
          <p:cNvPr id="528" name="Google Shape;528;p1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2100"/>
              <a:buFont typeface="Century Gothic"/>
              <a:buNone/>
            </a:pPr>
            <a:fld id="{00000000-1234-1234-1234-123412341234}" type="slidenum">
              <a:rPr lang="en-US">
                <a:solidFill>
                  <a:srgbClr val="000000"/>
                </a:solidFill>
              </a:rPr>
              <a:t>16</a:t>
            </a:fld>
            <a:endParaRPr>
              <a:solidFill>
                <a:srgbClr val="000000"/>
              </a:solidFill>
            </a:endParaRPr>
          </a:p>
        </p:txBody>
      </p:sp>
      <p:pic>
        <p:nvPicPr>
          <p:cNvPr id="529" name="Google Shape;529;p16"/>
          <p:cNvPicPr preferRelativeResize="0"/>
          <p:nvPr/>
        </p:nvPicPr>
        <p:blipFill rotWithShape="1">
          <a:blip r:embed="rId3">
            <a:alphaModFix/>
          </a:blip>
          <a:srcRect/>
          <a:stretch/>
        </p:blipFill>
        <p:spPr>
          <a:xfrm>
            <a:off x="311700" y="1793450"/>
            <a:ext cx="3394876" cy="3213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17"/>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lt2"/>
              </a:buClr>
              <a:buSzPts val="3000"/>
              <a:buFont typeface="Century Gothic"/>
              <a:buNone/>
            </a:pPr>
            <a:r>
              <a:rPr lang="en-US"/>
              <a:t>Output</a:t>
            </a:r>
            <a:endParaRPr/>
          </a:p>
        </p:txBody>
      </p:sp>
      <p:sp>
        <p:nvSpPr>
          <p:cNvPr id="535" name="Google Shape;535;p17"/>
          <p:cNvSpPr txBox="1">
            <a:spLocks noGrp="1"/>
          </p:cNvSpPr>
          <p:nvPr>
            <p:ph type="body" idx="1"/>
          </p:nvPr>
        </p:nvSpPr>
        <p:spPr>
          <a:xfrm>
            <a:off x="4592075" y="2298900"/>
            <a:ext cx="4032000" cy="2272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800"/>
              <a:buNone/>
            </a:pPr>
            <a:r>
              <a:rPr lang="en-US"/>
              <a:t>A user can input a title, date, and description to notes of a selected car.</a:t>
            </a:r>
            <a:br>
              <a:rPr lang="en-US"/>
            </a:br>
            <a:br>
              <a:rPr lang="en-US"/>
            </a:br>
            <a:r>
              <a:rPr lang="en-US"/>
              <a:t>The title of the note will be displayed on the main page and can be selected. </a:t>
            </a:r>
            <a:br>
              <a:rPr lang="en-US"/>
            </a:br>
            <a:br>
              <a:rPr lang="en-US"/>
            </a:br>
            <a:r>
              <a:rPr lang="en-US"/>
              <a:t>“View notes” will display the note selected to see it’s date and description.</a:t>
            </a:r>
            <a:endParaRPr/>
          </a:p>
        </p:txBody>
      </p:sp>
      <p:sp>
        <p:nvSpPr>
          <p:cNvPr id="536" name="Google Shape;536;p1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2100"/>
              <a:buFont typeface="Century Gothic"/>
              <a:buNone/>
            </a:pPr>
            <a:fld id="{00000000-1234-1234-1234-123412341234}" type="slidenum">
              <a:rPr lang="en-US">
                <a:solidFill>
                  <a:srgbClr val="000000"/>
                </a:solidFill>
              </a:rPr>
              <a:t>17</a:t>
            </a:fld>
            <a:endParaRPr>
              <a:solidFill>
                <a:srgbClr val="000000"/>
              </a:solidFill>
            </a:endParaRPr>
          </a:p>
        </p:txBody>
      </p:sp>
      <p:pic>
        <p:nvPicPr>
          <p:cNvPr id="537" name="Google Shape;537;p17"/>
          <p:cNvPicPr preferRelativeResize="0"/>
          <p:nvPr/>
        </p:nvPicPr>
        <p:blipFill rotWithShape="1">
          <a:blip r:embed="rId3">
            <a:alphaModFix/>
          </a:blip>
          <a:srcRect/>
          <a:stretch/>
        </p:blipFill>
        <p:spPr>
          <a:xfrm>
            <a:off x="381000" y="1757050"/>
            <a:ext cx="3588201" cy="3361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1"/>
        <p:cNvGrpSpPr/>
        <p:nvPr/>
      </p:nvGrpSpPr>
      <p:grpSpPr>
        <a:xfrm>
          <a:off x="0" y="0"/>
          <a:ext cx="0" cy="0"/>
          <a:chOff x="0" y="0"/>
          <a:chExt cx="0" cy="0"/>
        </a:xfrm>
      </p:grpSpPr>
      <p:grpSp>
        <p:nvGrpSpPr>
          <p:cNvPr id="542" name="Google Shape;542;p18"/>
          <p:cNvGrpSpPr/>
          <p:nvPr/>
        </p:nvGrpSpPr>
        <p:grpSpPr>
          <a:xfrm>
            <a:off x="0" y="0"/>
            <a:ext cx="9144000" cy="5143500"/>
            <a:chOff x="0" y="0"/>
            <a:chExt cx="12192000" cy="6858000"/>
          </a:xfrm>
        </p:grpSpPr>
        <p:sp>
          <p:nvSpPr>
            <p:cNvPr id="543" name="Google Shape;543;p18"/>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8"/>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dk1"/>
            </a:solidFill>
            <a:ln>
              <a:noFill/>
            </a:ln>
          </p:spPr>
        </p:sp>
      </p:grpSp>
      <p:sp>
        <p:nvSpPr>
          <p:cNvPr id="545" name="Google Shape;545;p18"/>
          <p:cNvSpPr/>
          <p:nvPr/>
        </p:nvSpPr>
        <p:spPr>
          <a:xfrm>
            <a:off x="7828359" y="0"/>
            <a:ext cx="514350" cy="85725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8"/>
          <p:cNvSpPr/>
          <p:nvPr/>
        </p:nvSpPr>
        <p:spPr>
          <a:xfrm>
            <a:off x="0" y="1190"/>
            <a:ext cx="9144000" cy="5142310"/>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sp>
        <p:nvSpPr>
          <p:cNvPr id="547" name="Google Shape;547;p18"/>
          <p:cNvSpPr/>
          <p:nvPr/>
        </p:nvSpPr>
        <p:spPr>
          <a:xfrm>
            <a:off x="7828359" y="0"/>
            <a:ext cx="514350" cy="85725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8"/>
          <p:cNvSpPr txBox="1">
            <a:spLocks noGrp="1"/>
          </p:cNvSpPr>
          <p:nvPr>
            <p:ph type="title"/>
          </p:nvPr>
        </p:nvSpPr>
        <p:spPr>
          <a:xfrm>
            <a:off x="6780575" y="1654625"/>
            <a:ext cx="1876800" cy="16416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EBEBEB"/>
              </a:buClr>
              <a:buSzPts val="3000"/>
              <a:buFont typeface="Century Gothic"/>
              <a:buNone/>
            </a:pPr>
            <a:r>
              <a:rPr lang="en-US" sz="3200" b="0" i="0">
                <a:solidFill>
                  <a:srgbClr val="EBEBEB"/>
                </a:solidFill>
                <a:latin typeface="Century Gothic"/>
                <a:ea typeface="Century Gothic"/>
                <a:cs typeface="Century Gothic"/>
                <a:sym typeface="Century Gothic"/>
              </a:rPr>
              <a:t>Change Log</a:t>
            </a:r>
            <a:endParaRPr/>
          </a:p>
        </p:txBody>
      </p:sp>
      <p:sp>
        <p:nvSpPr>
          <p:cNvPr id="549" name="Google Shape;549;p18"/>
          <p:cNvSpPr txBox="1">
            <a:spLocks noGrp="1"/>
          </p:cNvSpPr>
          <p:nvPr>
            <p:ph type="sldNum" idx="12"/>
          </p:nvPr>
        </p:nvSpPr>
        <p:spPr>
          <a:xfrm>
            <a:off x="7757031" y="221796"/>
            <a:ext cx="628649" cy="57576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600"/>
              </a:spcAft>
              <a:buClr>
                <a:srgbClr val="FFFFFF"/>
              </a:buClr>
              <a:buSzPts val="2800"/>
              <a:buFont typeface="Century Gothic"/>
              <a:buNone/>
            </a:pPr>
            <a:fld id="{00000000-1234-1234-1234-123412341234}" type="slidenum">
              <a:rPr lang="en-US" sz="2800">
                <a:solidFill>
                  <a:srgbClr val="FFFFFF"/>
                </a:solidFill>
              </a:rPr>
              <a:t>18</a:t>
            </a:fld>
            <a:endParaRPr sz="2800">
              <a:solidFill>
                <a:srgbClr val="FFFFFF"/>
              </a:solidFill>
            </a:endParaRPr>
          </a:p>
        </p:txBody>
      </p:sp>
      <p:pic>
        <p:nvPicPr>
          <p:cNvPr id="550" name="Google Shape;550;p18"/>
          <p:cNvPicPr preferRelativeResize="0"/>
          <p:nvPr/>
        </p:nvPicPr>
        <p:blipFill rotWithShape="1">
          <a:blip r:embed="rId4">
            <a:alphaModFix/>
          </a:blip>
          <a:srcRect/>
          <a:stretch/>
        </p:blipFill>
        <p:spPr>
          <a:xfrm>
            <a:off x="422144" y="932276"/>
            <a:ext cx="6092955" cy="3461130"/>
          </a:xfrm>
          <a:prstGeom prst="roundRect">
            <a:avLst>
              <a:gd name="adj" fmla="val 1858"/>
            </a:avLst>
          </a:prstGeom>
          <a:noFill/>
          <a:ln>
            <a:noFill/>
          </a:ln>
          <a:effectLst>
            <a:outerShdw blurRad="50800" dist="50800" dir="5400000" algn="tl" rotWithShape="0">
              <a:srgbClr val="000000">
                <a:alpha val="42352"/>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19"/>
          <p:cNvSpPr txBox="1">
            <a:spLocks noGrp="1"/>
          </p:cNvSpPr>
          <p:nvPr>
            <p:ph type="title"/>
          </p:nvPr>
        </p:nvSpPr>
        <p:spPr>
          <a:xfrm>
            <a:off x="819150" y="845600"/>
            <a:ext cx="7505700" cy="60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lt2"/>
              </a:buClr>
              <a:buSzPts val="3000"/>
              <a:buFont typeface="Century Gothic"/>
              <a:buNone/>
            </a:pPr>
            <a:r>
              <a:rPr lang="en-US"/>
              <a:t>Lessons Learned</a:t>
            </a:r>
            <a:endParaRPr/>
          </a:p>
        </p:txBody>
      </p:sp>
      <p:sp>
        <p:nvSpPr>
          <p:cNvPr id="556" name="Google Shape;556;p19"/>
          <p:cNvSpPr txBox="1">
            <a:spLocks noGrp="1"/>
          </p:cNvSpPr>
          <p:nvPr>
            <p:ph type="body" idx="1"/>
          </p:nvPr>
        </p:nvSpPr>
        <p:spPr>
          <a:xfrm>
            <a:off x="350044" y="1711559"/>
            <a:ext cx="7688475" cy="3370800"/>
          </a:xfrm>
          <a:prstGeom prst="rect">
            <a:avLst/>
          </a:prstGeom>
          <a:noFill/>
          <a:ln>
            <a:noFill/>
          </a:ln>
        </p:spPr>
        <p:txBody>
          <a:bodyPr spcFirstLastPara="1" wrap="square" lIns="91425" tIns="91425" rIns="91425" bIns="91425" anchor="t" anchorCtr="0">
            <a:noAutofit/>
          </a:bodyPr>
          <a:lstStyle/>
          <a:p>
            <a:pPr marL="457200" lvl="0" indent="-314325" algn="l" rtl="0">
              <a:lnSpc>
                <a:spcPct val="100000"/>
              </a:lnSpc>
              <a:spcBef>
                <a:spcPts val="1200"/>
              </a:spcBef>
              <a:spcAft>
                <a:spcPts val="0"/>
              </a:spcAft>
              <a:buClr>
                <a:srgbClr val="000000"/>
              </a:buClr>
              <a:buSzPts val="1350"/>
              <a:buFont typeface="Arial"/>
              <a:buChar char="●"/>
            </a:pPr>
            <a:r>
              <a:rPr lang="en-US" sz="1350">
                <a:solidFill>
                  <a:srgbClr val="000000"/>
                </a:solidFill>
                <a:latin typeface="Arial"/>
                <a:ea typeface="Arial"/>
                <a:cs typeface="Arial"/>
                <a:sym typeface="Arial"/>
              </a:rPr>
              <a:t>Throughout our time with this project, we have learned many lessons of software development. Such as:</a:t>
            </a:r>
            <a:endParaRPr sz="1350">
              <a:solidFill>
                <a:srgbClr val="000000"/>
              </a:solidFill>
              <a:latin typeface="Arial"/>
              <a:ea typeface="Arial"/>
              <a:cs typeface="Arial"/>
              <a:sym typeface="Arial"/>
            </a:endParaRPr>
          </a:p>
          <a:p>
            <a:pPr marL="914400" lvl="1" indent="-314325" algn="l" rtl="0">
              <a:lnSpc>
                <a:spcPct val="100000"/>
              </a:lnSpc>
              <a:spcBef>
                <a:spcPts val="0"/>
              </a:spcBef>
              <a:spcAft>
                <a:spcPts val="0"/>
              </a:spcAft>
              <a:buClr>
                <a:srgbClr val="000000"/>
              </a:buClr>
              <a:buSzPts val="1350"/>
              <a:buFont typeface="Arial"/>
              <a:buChar char="○"/>
            </a:pPr>
            <a:r>
              <a:rPr lang="en-US" sz="1350">
                <a:solidFill>
                  <a:srgbClr val="000000"/>
                </a:solidFill>
                <a:latin typeface="Arial"/>
                <a:ea typeface="Arial"/>
                <a:cs typeface="Arial"/>
                <a:sym typeface="Arial"/>
              </a:rPr>
              <a:t>Learning to manage our project scope overall.</a:t>
            </a:r>
            <a:endParaRPr sz="1350">
              <a:solidFill>
                <a:srgbClr val="000000"/>
              </a:solidFill>
              <a:latin typeface="Arial"/>
              <a:ea typeface="Arial"/>
              <a:cs typeface="Arial"/>
              <a:sym typeface="Arial"/>
            </a:endParaRPr>
          </a:p>
          <a:p>
            <a:pPr marL="914400" lvl="1" indent="-314325" algn="l" rtl="0">
              <a:lnSpc>
                <a:spcPct val="100000"/>
              </a:lnSpc>
              <a:spcBef>
                <a:spcPts val="0"/>
              </a:spcBef>
              <a:spcAft>
                <a:spcPts val="0"/>
              </a:spcAft>
              <a:buClr>
                <a:srgbClr val="000000"/>
              </a:buClr>
              <a:buSzPts val="1350"/>
              <a:buFont typeface="Arial"/>
              <a:buChar char="○"/>
            </a:pPr>
            <a:r>
              <a:rPr lang="en-US" sz="1350">
                <a:solidFill>
                  <a:srgbClr val="000000"/>
                </a:solidFill>
                <a:latin typeface="Arial"/>
                <a:ea typeface="Arial"/>
                <a:cs typeface="Arial"/>
                <a:sym typeface="Arial"/>
              </a:rPr>
              <a:t>Managing to set up a new team member after the project has begun.</a:t>
            </a:r>
            <a:endParaRPr sz="1350">
              <a:solidFill>
                <a:srgbClr val="000000"/>
              </a:solidFill>
              <a:latin typeface="Arial"/>
              <a:ea typeface="Arial"/>
              <a:cs typeface="Arial"/>
              <a:sym typeface="Arial"/>
            </a:endParaRPr>
          </a:p>
          <a:p>
            <a:pPr marL="914400" lvl="1" indent="-314325" algn="l" rtl="0">
              <a:lnSpc>
                <a:spcPct val="100000"/>
              </a:lnSpc>
              <a:spcBef>
                <a:spcPts val="0"/>
              </a:spcBef>
              <a:spcAft>
                <a:spcPts val="0"/>
              </a:spcAft>
              <a:buClr>
                <a:srgbClr val="000000"/>
              </a:buClr>
              <a:buSzPts val="1350"/>
              <a:buFont typeface="Arial"/>
              <a:buChar char="○"/>
            </a:pPr>
            <a:r>
              <a:rPr lang="en-US" sz="1350">
                <a:solidFill>
                  <a:srgbClr val="000000"/>
                </a:solidFill>
                <a:latin typeface="Arial"/>
                <a:ea typeface="Arial"/>
                <a:cs typeface="Arial"/>
                <a:sym typeface="Arial"/>
              </a:rPr>
              <a:t>Managing workload for certain members to not be so high compared to others.</a:t>
            </a:r>
            <a:endParaRPr sz="1350">
              <a:solidFill>
                <a:srgbClr val="000000"/>
              </a:solidFill>
              <a:latin typeface="Arial"/>
              <a:ea typeface="Arial"/>
              <a:cs typeface="Arial"/>
              <a:sym typeface="Arial"/>
            </a:endParaRPr>
          </a:p>
          <a:p>
            <a:pPr marL="914400" lvl="1" indent="-314325" algn="l" rtl="0">
              <a:lnSpc>
                <a:spcPct val="100000"/>
              </a:lnSpc>
              <a:spcBef>
                <a:spcPts val="0"/>
              </a:spcBef>
              <a:spcAft>
                <a:spcPts val="0"/>
              </a:spcAft>
              <a:buClr>
                <a:srgbClr val="000000"/>
              </a:buClr>
              <a:buSzPts val="1350"/>
              <a:buFont typeface="Arial"/>
              <a:buChar char="○"/>
            </a:pPr>
            <a:r>
              <a:rPr lang="en-US" sz="1350">
                <a:solidFill>
                  <a:srgbClr val="000000"/>
                </a:solidFill>
                <a:latin typeface="Arial"/>
                <a:ea typeface="Arial"/>
                <a:cs typeface="Arial"/>
                <a:sym typeface="Arial"/>
              </a:rPr>
              <a:t>Also learning how to setup and commit to github to easily merge together each others’ code.</a:t>
            </a:r>
            <a:endParaRPr sz="1350">
              <a:solidFill>
                <a:srgbClr val="000000"/>
              </a:solidFill>
              <a:latin typeface="Arial"/>
              <a:ea typeface="Arial"/>
              <a:cs typeface="Arial"/>
              <a:sym typeface="Arial"/>
            </a:endParaRPr>
          </a:p>
          <a:p>
            <a:pPr marL="914400" lvl="1" indent="-314325" algn="l" rtl="0">
              <a:lnSpc>
                <a:spcPct val="100000"/>
              </a:lnSpc>
              <a:spcBef>
                <a:spcPts val="0"/>
              </a:spcBef>
              <a:spcAft>
                <a:spcPts val="0"/>
              </a:spcAft>
              <a:buClr>
                <a:srgbClr val="000000"/>
              </a:buClr>
              <a:buSzPts val="1350"/>
              <a:buFont typeface="Arial"/>
              <a:buChar char="○"/>
            </a:pPr>
            <a:r>
              <a:rPr lang="en-US" sz="1350">
                <a:solidFill>
                  <a:srgbClr val="000000"/>
                </a:solidFill>
                <a:latin typeface="Arial"/>
                <a:ea typeface="Arial"/>
                <a:cs typeface="Arial"/>
                <a:sym typeface="Arial"/>
              </a:rPr>
              <a:t>Finally, we also learned that the system architecture chart is something essential to the wellbeing of the project, and how to create one that is excellent for our case.</a:t>
            </a:r>
            <a:endParaRPr sz="1350">
              <a:solidFill>
                <a:srgbClr val="000000"/>
              </a:solidFill>
              <a:latin typeface="Arial"/>
              <a:ea typeface="Arial"/>
              <a:cs typeface="Arial"/>
              <a:sym typeface="Arial"/>
            </a:endParaRPr>
          </a:p>
        </p:txBody>
      </p:sp>
      <p:sp>
        <p:nvSpPr>
          <p:cNvPr id="557" name="Google Shape;557;p19"/>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2100"/>
              <a:buFont typeface="Century Gothic"/>
              <a:buNone/>
            </a:pPr>
            <a:fld id="{00000000-1234-1234-1234-123412341234}" type="slidenum">
              <a:rPr lang="en-US">
                <a:solidFill>
                  <a:srgbClr val="000000"/>
                </a:solidFill>
              </a:rPr>
              <a:t>19</a:t>
            </a:fld>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1"/>
        <p:cNvGrpSpPr/>
        <p:nvPr/>
      </p:nvGrpSpPr>
      <p:grpSpPr>
        <a:xfrm>
          <a:off x="0" y="0"/>
          <a:ext cx="0" cy="0"/>
          <a:chOff x="0" y="0"/>
          <a:chExt cx="0" cy="0"/>
        </a:xfrm>
      </p:grpSpPr>
      <p:grpSp>
        <p:nvGrpSpPr>
          <p:cNvPr id="302" name="Google Shape;302;p2"/>
          <p:cNvGrpSpPr/>
          <p:nvPr/>
        </p:nvGrpSpPr>
        <p:grpSpPr>
          <a:xfrm>
            <a:off x="0" y="0"/>
            <a:ext cx="9144000" cy="5143500"/>
            <a:chOff x="0" y="0"/>
            <a:chExt cx="12192000" cy="6858000"/>
          </a:xfrm>
        </p:grpSpPr>
        <p:sp>
          <p:nvSpPr>
            <p:cNvPr id="303" name="Google Shape;303;p2"/>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2"/>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2"/>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2"/>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2"/>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2"/>
            <p:cNvSpPr/>
            <p:nvPr/>
          </p:nvSpPr>
          <p:spPr>
            <a:xfrm rot="-589932">
              <a:off x="8490951" y="17975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2"/>
            <p:cNvSpPr/>
            <p:nvPr/>
          </p:nvSpPr>
          <p:spPr>
            <a:xfrm>
              <a:off x="459506" y="1866405"/>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311" name="Google Shape;311;p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12" name="Google Shape;312;p2"/>
          <p:cNvSpPr/>
          <p:nvPr/>
        </p:nvSpPr>
        <p:spPr>
          <a:xfrm>
            <a:off x="7828359" y="0"/>
            <a:ext cx="514350" cy="85725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3" name="Google Shape;313;p2"/>
          <p:cNvGrpSpPr/>
          <p:nvPr/>
        </p:nvGrpSpPr>
        <p:grpSpPr>
          <a:xfrm>
            <a:off x="0" y="0"/>
            <a:ext cx="9144000" cy="5143500"/>
            <a:chOff x="0" y="0"/>
            <a:chExt cx="12192000" cy="6858000"/>
          </a:xfrm>
        </p:grpSpPr>
        <p:sp>
          <p:nvSpPr>
            <p:cNvPr id="314" name="Google Shape;314;p2"/>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2"/>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2"/>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2"/>
            <p:cNvSpPr/>
            <p:nvPr/>
          </p:nvSpPr>
          <p:spPr>
            <a:xfrm>
              <a:off x="5713412" y="402165"/>
              <a:ext cx="6055253" cy="605367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2"/>
            <p:cNvSpPr/>
            <p:nvPr/>
          </p:nvSpPr>
          <p:spPr>
            <a:xfrm rot="-5677511">
              <a:off x="3140485"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
            <p:cNvSpPr/>
            <p:nvPr/>
          </p:nvSpPr>
          <p:spPr>
            <a:xfrm rot="-5400000">
              <a:off x="2229377"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320" name="Google Shape;320;p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21" name="Google Shape;321;p2"/>
          <p:cNvSpPr txBox="1">
            <a:spLocks noGrp="1"/>
          </p:cNvSpPr>
          <p:nvPr>
            <p:ph type="title"/>
          </p:nvPr>
        </p:nvSpPr>
        <p:spPr>
          <a:xfrm>
            <a:off x="866216" y="730250"/>
            <a:ext cx="2206657" cy="3625309"/>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EBEBEB"/>
              </a:buClr>
              <a:buSzPts val="3000"/>
              <a:buFont typeface="Century Gothic"/>
              <a:buNone/>
            </a:pPr>
            <a:r>
              <a:rPr lang="en-US" sz="2300">
                <a:solidFill>
                  <a:srgbClr val="EBEBEB"/>
                </a:solidFill>
              </a:rPr>
              <a:t>Development</a:t>
            </a:r>
            <a:endParaRPr/>
          </a:p>
        </p:txBody>
      </p:sp>
      <p:sp>
        <p:nvSpPr>
          <p:cNvPr id="322" name="Google Shape;322;p2"/>
          <p:cNvSpPr/>
          <p:nvPr/>
        </p:nvSpPr>
        <p:spPr>
          <a:xfrm>
            <a:off x="7828359" y="0"/>
            <a:ext cx="514350" cy="85725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3" name="Google Shape;323;p2"/>
          <p:cNvGrpSpPr/>
          <p:nvPr/>
        </p:nvGrpSpPr>
        <p:grpSpPr>
          <a:xfrm>
            <a:off x="3857220" y="857250"/>
            <a:ext cx="4793456" cy="3934319"/>
            <a:chOff x="0" y="0"/>
            <a:chExt cx="4793456" cy="3934319"/>
          </a:xfrm>
        </p:grpSpPr>
        <p:sp>
          <p:nvSpPr>
            <p:cNvPr id="324" name="Google Shape;324;p2"/>
            <p:cNvSpPr/>
            <p:nvPr/>
          </p:nvSpPr>
          <p:spPr>
            <a:xfrm>
              <a:off x="0" y="2962094"/>
              <a:ext cx="4793456" cy="972225"/>
            </a:xfrm>
            <a:prstGeom prst="rect">
              <a:avLst/>
            </a:prstGeom>
            <a:solidFill>
              <a:srgbClr val="E33B6D"/>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2"/>
            <p:cNvSpPr txBox="1"/>
            <p:nvPr/>
          </p:nvSpPr>
          <p:spPr>
            <a:xfrm>
              <a:off x="0" y="2962094"/>
              <a:ext cx="4793456" cy="525001"/>
            </a:xfrm>
            <a:prstGeom prst="rect">
              <a:avLst/>
            </a:prstGeom>
            <a:noFill/>
            <a:ln>
              <a:noFill/>
            </a:ln>
          </p:spPr>
          <p:txBody>
            <a:bodyPr spcFirstLastPara="1" wrap="square" lIns="92450" tIns="92450" rIns="92450" bIns="92450" anchor="ctr" anchorCtr="0">
              <a:noAutofit/>
            </a:bodyPr>
            <a:lstStyle/>
            <a:p>
              <a:pPr marL="0" marR="0" lvl="0" indent="0" algn="ctr" rtl="0">
                <a:lnSpc>
                  <a:spcPct val="90000"/>
                </a:lnSpc>
                <a:spcBef>
                  <a:spcPts val="0"/>
                </a:spcBef>
                <a:spcAft>
                  <a:spcPts val="0"/>
                </a:spcAft>
                <a:buClr>
                  <a:schemeClr val="lt1"/>
                </a:buClr>
                <a:buSzPts val="1300"/>
                <a:buFont typeface="Century Gothic"/>
                <a:buNone/>
              </a:pPr>
              <a:r>
                <a:rPr lang="en-US" sz="1300" b="0" i="0" u="sng" strike="noStrike" cap="none">
                  <a:solidFill>
                    <a:schemeClr val="lt1"/>
                  </a:solidFill>
                  <a:latin typeface="Century Gothic"/>
                  <a:ea typeface="Century Gothic"/>
                  <a:cs typeface="Century Gothic"/>
                  <a:sym typeface="Century Gothic"/>
                </a:rPr>
                <a:t>Idea Origin:</a:t>
              </a:r>
              <a:endParaRPr sz="1300" b="0" i="0" u="none" strike="noStrike" cap="none">
                <a:solidFill>
                  <a:schemeClr val="lt1"/>
                </a:solidFill>
                <a:latin typeface="Century Gothic"/>
                <a:ea typeface="Century Gothic"/>
                <a:cs typeface="Century Gothic"/>
                <a:sym typeface="Century Gothic"/>
              </a:endParaRPr>
            </a:p>
          </p:txBody>
        </p:sp>
        <p:sp>
          <p:nvSpPr>
            <p:cNvPr id="326" name="Google Shape;326;p2"/>
            <p:cNvSpPr/>
            <p:nvPr/>
          </p:nvSpPr>
          <p:spPr>
            <a:xfrm>
              <a:off x="2340" y="3467651"/>
              <a:ext cx="1596258" cy="447223"/>
            </a:xfrm>
            <a:prstGeom prst="rect">
              <a:avLst/>
            </a:prstGeom>
            <a:solidFill>
              <a:srgbClr val="F4CDD4">
                <a:alpha val="89411"/>
              </a:srgbClr>
            </a:solidFill>
            <a:ln w="19050" cap="rnd" cmpd="sng">
              <a:solidFill>
                <a:srgbClr val="F4CDD4">
                  <a:alpha val="89411"/>
                </a:srgb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2"/>
            <p:cNvSpPr txBox="1"/>
            <p:nvPr/>
          </p:nvSpPr>
          <p:spPr>
            <a:xfrm>
              <a:off x="2340" y="3467651"/>
              <a:ext cx="1596258" cy="447223"/>
            </a:xfrm>
            <a:prstGeom prst="rect">
              <a:avLst/>
            </a:prstGeom>
            <a:noFill/>
            <a:ln>
              <a:noFill/>
            </a:ln>
          </p:spPr>
          <p:txBody>
            <a:bodyPr spcFirstLastPara="1" wrap="square" lIns="42650" tIns="7600" rIns="42650" bIns="7600" anchor="ctr" anchorCtr="0">
              <a:noAutofit/>
            </a:bodyPr>
            <a:lstStyle/>
            <a:p>
              <a:pPr marL="0" marR="0" lvl="0" indent="0" algn="ctr" rtl="0">
                <a:lnSpc>
                  <a:spcPct val="90000"/>
                </a:lnSpc>
                <a:spcBef>
                  <a:spcPts val="0"/>
                </a:spcBef>
                <a:spcAft>
                  <a:spcPts val="0"/>
                </a:spcAft>
                <a:buClr>
                  <a:schemeClr val="dk1"/>
                </a:buClr>
                <a:buSzPts val="600"/>
                <a:buFont typeface="Century Gothic"/>
                <a:buNone/>
              </a:pPr>
              <a:r>
                <a:rPr lang="en-US" sz="600" b="0" i="0" u="none" strike="noStrike" cap="none">
                  <a:solidFill>
                    <a:schemeClr val="dk1"/>
                  </a:solidFill>
                  <a:latin typeface="Century Gothic"/>
                  <a:ea typeface="Century Gothic"/>
                  <a:cs typeface="Century Gothic"/>
                  <a:sym typeface="Century Gothic"/>
                </a:rPr>
                <a:t>The team realized how time consuming and stressful tracking and maintaining a vehicle’s information for the average consumer can be. </a:t>
              </a:r>
              <a:endParaRPr sz="1400" b="0" i="0" u="none" strike="noStrike" cap="none">
                <a:solidFill>
                  <a:srgbClr val="000000"/>
                </a:solidFill>
                <a:latin typeface="Arial"/>
                <a:ea typeface="Arial"/>
                <a:cs typeface="Arial"/>
                <a:sym typeface="Arial"/>
              </a:endParaRPr>
            </a:p>
          </p:txBody>
        </p:sp>
        <p:sp>
          <p:nvSpPr>
            <p:cNvPr id="328" name="Google Shape;328;p2"/>
            <p:cNvSpPr/>
            <p:nvPr/>
          </p:nvSpPr>
          <p:spPr>
            <a:xfrm>
              <a:off x="1598598" y="3467651"/>
              <a:ext cx="1596258" cy="447223"/>
            </a:xfrm>
            <a:prstGeom prst="rect">
              <a:avLst/>
            </a:prstGeom>
            <a:solidFill>
              <a:srgbClr val="CCF4F2">
                <a:alpha val="89411"/>
              </a:srgbClr>
            </a:solidFill>
            <a:ln w="19050" cap="rnd" cmpd="sng">
              <a:solidFill>
                <a:srgbClr val="CCF4F2">
                  <a:alpha val="89411"/>
                </a:srgb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2"/>
            <p:cNvSpPr txBox="1"/>
            <p:nvPr/>
          </p:nvSpPr>
          <p:spPr>
            <a:xfrm>
              <a:off x="1598598" y="3467651"/>
              <a:ext cx="1596258" cy="447223"/>
            </a:xfrm>
            <a:prstGeom prst="rect">
              <a:avLst/>
            </a:prstGeom>
            <a:noFill/>
            <a:ln>
              <a:noFill/>
            </a:ln>
          </p:spPr>
          <p:txBody>
            <a:bodyPr spcFirstLastPara="1" wrap="square" lIns="42650" tIns="7600" rIns="42650" bIns="7600" anchor="ctr" anchorCtr="0">
              <a:noAutofit/>
            </a:bodyPr>
            <a:lstStyle/>
            <a:p>
              <a:pPr marL="0" marR="0" lvl="0" indent="0" algn="ctr" rtl="0">
                <a:lnSpc>
                  <a:spcPct val="90000"/>
                </a:lnSpc>
                <a:spcBef>
                  <a:spcPts val="0"/>
                </a:spcBef>
                <a:spcAft>
                  <a:spcPts val="0"/>
                </a:spcAft>
                <a:buClr>
                  <a:schemeClr val="dk1"/>
                </a:buClr>
                <a:buSzPts val="600"/>
                <a:buFont typeface="Century Gothic"/>
                <a:buNone/>
              </a:pPr>
              <a:r>
                <a:rPr lang="en-US" sz="600" b="0" i="0" u="none" strike="noStrike" cap="none">
                  <a:solidFill>
                    <a:schemeClr val="dk1"/>
                  </a:solidFill>
                  <a:latin typeface="Century Gothic"/>
                  <a:ea typeface="Century Gothic"/>
                  <a:cs typeface="Century Gothic"/>
                  <a:sym typeface="Century Gothic"/>
                </a:rPr>
                <a:t>For car enthusiasts, a dynamic app does not currently exist to suit their needs.</a:t>
              </a:r>
              <a:endParaRPr sz="1400" b="0" i="0" u="none" strike="noStrike" cap="none">
                <a:solidFill>
                  <a:srgbClr val="000000"/>
                </a:solidFill>
                <a:latin typeface="Arial"/>
                <a:ea typeface="Arial"/>
                <a:cs typeface="Arial"/>
                <a:sym typeface="Arial"/>
              </a:endParaRPr>
            </a:p>
          </p:txBody>
        </p:sp>
        <p:sp>
          <p:nvSpPr>
            <p:cNvPr id="330" name="Google Shape;330;p2"/>
            <p:cNvSpPr/>
            <p:nvPr/>
          </p:nvSpPr>
          <p:spPr>
            <a:xfrm>
              <a:off x="3194857" y="3467651"/>
              <a:ext cx="1596258" cy="447223"/>
            </a:xfrm>
            <a:prstGeom prst="rect">
              <a:avLst/>
            </a:prstGeom>
            <a:solidFill>
              <a:srgbClr val="F4CFCC">
                <a:alpha val="89411"/>
              </a:srgbClr>
            </a:solidFill>
            <a:ln w="19050" cap="rnd" cmpd="sng">
              <a:solidFill>
                <a:srgbClr val="F4CFCC">
                  <a:alpha val="89411"/>
                </a:srgb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2"/>
            <p:cNvSpPr txBox="1"/>
            <p:nvPr/>
          </p:nvSpPr>
          <p:spPr>
            <a:xfrm>
              <a:off x="3194857" y="3467651"/>
              <a:ext cx="1596258" cy="447223"/>
            </a:xfrm>
            <a:prstGeom prst="rect">
              <a:avLst/>
            </a:prstGeom>
            <a:noFill/>
            <a:ln>
              <a:noFill/>
            </a:ln>
          </p:spPr>
          <p:txBody>
            <a:bodyPr spcFirstLastPara="1" wrap="square" lIns="42650" tIns="7600" rIns="42650" bIns="7600" anchor="ctr" anchorCtr="0">
              <a:noAutofit/>
            </a:bodyPr>
            <a:lstStyle/>
            <a:p>
              <a:pPr marL="0" marR="0" lvl="0" indent="0" algn="ctr" rtl="0">
                <a:lnSpc>
                  <a:spcPct val="90000"/>
                </a:lnSpc>
                <a:spcBef>
                  <a:spcPts val="0"/>
                </a:spcBef>
                <a:spcAft>
                  <a:spcPts val="0"/>
                </a:spcAft>
                <a:buClr>
                  <a:schemeClr val="dk1"/>
                </a:buClr>
                <a:buSzPts val="600"/>
                <a:buFont typeface="Century Gothic"/>
                <a:buNone/>
              </a:pPr>
              <a:r>
                <a:rPr lang="en-US" sz="600" b="0" i="0" u="none" strike="noStrike" cap="none">
                  <a:solidFill>
                    <a:schemeClr val="dk1"/>
                  </a:solidFill>
                  <a:latin typeface="Century Gothic"/>
                  <a:ea typeface="Century Gothic"/>
                  <a:cs typeface="Century Gothic"/>
                  <a:sym typeface="Century Gothic"/>
                </a:rPr>
                <a:t>As a result, it became apparent to Dynamic Developers the need for an application that will provide users with a seamless way to record and track this important information. </a:t>
              </a:r>
              <a:endParaRPr sz="1400" b="0" i="0" u="none" strike="noStrike" cap="none">
                <a:solidFill>
                  <a:srgbClr val="000000"/>
                </a:solidFill>
                <a:latin typeface="Arial"/>
                <a:ea typeface="Arial"/>
                <a:cs typeface="Arial"/>
                <a:sym typeface="Arial"/>
              </a:endParaRPr>
            </a:p>
          </p:txBody>
        </p:sp>
        <p:sp>
          <p:nvSpPr>
            <p:cNvPr id="332" name="Google Shape;332;p2"/>
            <p:cNvSpPr/>
            <p:nvPr/>
          </p:nvSpPr>
          <p:spPr>
            <a:xfrm rot="10800000">
              <a:off x="0" y="1481394"/>
              <a:ext cx="4793456" cy="1495282"/>
            </a:xfrm>
            <a:prstGeom prst="upArrowCallout">
              <a:avLst>
                <a:gd name="adj1" fmla="val 25000"/>
                <a:gd name="adj2" fmla="val 25000"/>
                <a:gd name="adj3" fmla="val 25000"/>
                <a:gd name="adj4" fmla="val 64977"/>
              </a:avLst>
            </a:prstGeom>
            <a:solidFill>
              <a:srgbClr val="3BE3DA"/>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2"/>
            <p:cNvSpPr txBox="1"/>
            <p:nvPr/>
          </p:nvSpPr>
          <p:spPr>
            <a:xfrm>
              <a:off x="0" y="1481394"/>
              <a:ext cx="4793456" cy="971589"/>
            </a:xfrm>
            <a:prstGeom prst="rect">
              <a:avLst/>
            </a:prstGeom>
            <a:noFill/>
            <a:ln>
              <a:noFill/>
            </a:ln>
          </p:spPr>
          <p:txBody>
            <a:bodyPr spcFirstLastPara="1" wrap="square" lIns="92450" tIns="92450" rIns="92450" bIns="92450" anchor="ctr" anchorCtr="0">
              <a:noAutofit/>
            </a:bodyPr>
            <a:lstStyle/>
            <a:p>
              <a:pPr marL="0" marR="0" lvl="0" indent="0" algn="ctr" rtl="0">
                <a:lnSpc>
                  <a:spcPct val="90000"/>
                </a:lnSpc>
                <a:spcBef>
                  <a:spcPts val="0"/>
                </a:spcBef>
                <a:spcAft>
                  <a:spcPts val="0"/>
                </a:spcAft>
                <a:buClr>
                  <a:schemeClr val="lt1"/>
                </a:buClr>
                <a:buSzPts val="1300"/>
                <a:buFont typeface="Century Gothic"/>
                <a:buNone/>
              </a:pPr>
              <a:r>
                <a:rPr lang="en-US" sz="1300" b="0" i="0" u="none" strike="noStrike" cap="none">
                  <a:solidFill>
                    <a:schemeClr val="lt1"/>
                  </a:solidFill>
                  <a:latin typeface="Century Gothic"/>
                  <a:ea typeface="Century Gothic"/>
                  <a:cs typeface="Century Gothic"/>
                  <a:sym typeface="Century Gothic"/>
                </a:rPr>
                <a:t>This application seeks to help facilitate the management of maintenance schedules and important vehicle information for their personal vehicles. </a:t>
              </a:r>
              <a:endParaRPr sz="1400" b="0" i="0" u="none" strike="noStrike" cap="none">
                <a:solidFill>
                  <a:srgbClr val="000000"/>
                </a:solidFill>
                <a:latin typeface="Arial"/>
                <a:ea typeface="Arial"/>
                <a:cs typeface="Arial"/>
                <a:sym typeface="Arial"/>
              </a:endParaRPr>
            </a:p>
          </p:txBody>
        </p:sp>
        <p:sp>
          <p:nvSpPr>
            <p:cNvPr id="334" name="Google Shape;334;p2"/>
            <p:cNvSpPr/>
            <p:nvPr/>
          </p:nvSpPr>
          <p:spPr>
            <a:xfrm rot="10800000">
              <a:off x="0" y="0"/>
              <a:ext cx="4793456" cy="1495282"/>
            </a:xfrm>
            <a:prstGeom prst="upArrowCallout">
              <a:avLst>
                <a:gd name="adj1" fmla="val 25000"/>
                <a:gd name="adj2" fmla="val 25000"/>
                <a:gd name="adj3" fmla="val 25000"/>
                <a:gd name="adj4" fmla="val 64977"/>
              </a:avLst>
            </a:prstGeom>
            <a:solidFill>
              <a:srgbClr val="E35E3A"/>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2"/>
            <p:cNvSpPr txBox="1"/>
            <p:nvPr/>
          </p:nvSpPr>
          <p:spPr>
            <a:xfrm>
              <a:off x="0" y="0"/>
              <a:ext cx="4793456" cy="971589"/>
            </a:xfrm>
            <a:prstGeom prst="rect">
              <a:avLst/>
            </a:prstGeom>
            <a:noFill/>
            <a:ln>
              <a:noFill/>
            </a:ln>
          </p:spPr>
          <p:txBody>
            <a:bodyPr spcFirstLastPara="1" wrap="square" lIns="92450" tIns="92450" rIns="92450" bIns="92450" anchor="ctr" anchorCtr="0">
              <a:noAutofit/>
            </a:bodyPr>
            <a:lstStyle/>
            <a:p>
              <a:pPr marL="0" marR="0" lvl="0" indent="0" algn="ctr" rtl="0">
                <a:lnSpc>
                  <a:spcPct val="90000"/>
                </a:lnSpc>
                <a:spcBef>
                  <a:spcPts val="0"/>
                </a:spcBef>
                <a:spcAft>
                  <a:spcPts val="0"/>
                </a:spcAft>
                <a:buClr>
                  <a:schemeClr val="lt1"/>
                </a:buClr>
                <a:buSzPts val="1300"/>
                <a:buFont typeface="Century Gothic"/>
                <a:buNone/>
              </a:pPr>
              <a:r>
                <a:rPr lang="en-US" sz="1300" b="0" i="0" u="none" strike="noStrike" cap="none">
                  <a:solidFill>
                    <a:schemeClr val="lt1"/>
                  </a:solidFill>
                  <a:latin typeface="Century Gothic"/>
                  <a:ea typeface="Century Gothic"/>
                  <a:cs typeface="Century Gothic"/>
                  <a:sym typeface="Century Gothic"/>
                </a:rPr>
                <a:t>Dynamic Developers is a small application development team working on desktop application termed Car-Nerd. </a:t>
              </a:r>
              <a:endParaRPr sz="1400" b="0" i="0" u="none" strike="noStrike" cap="none">
                <a:solidFill>
                  <a:srgbClr val="000000"/>
                </a:solidFill>
                <a:latin typeface="Arial"/>
                <a:ea typeface="Arial"/>
                <a:cs typeface="Arial"/>
                <a:sym typeface="Arial"/>
              </a:endParaRPr>
            </a:p>
          </p:txBody>
        </p:sp>
      </p:grpSp>
      <p:sp>
        <p:nvSpPr>
          <p:cNvPr id="336" name="Google Shape;336;p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dk1"/>
              </a:buClr>
              <a:buSzPts val="2100"/>
              <a:buFont typeface="Century Gothic"/>
              <a:buNone/>
            </a:pPr>
            <a:fld id="{00000000-1234-1234-1234-123412341234}" type="slidenum">
              <a:rPr lang="en-US">
                <a:solidFill>
                  <a:schemeClr val="dk1"/>
                </a:solidFill>
              </a:rPr>
              <a:t>2</a:t>
            </a:fld>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20"/>
          <p:cNvSpPr txBox="1">
            <a:spLocks noGrp="1"/>
          </p:cNvSpPr>
          <p:nvPr>
            <p:ph type="title"/>
          </p:nvPr>
        </p:nvSpPr>
        <p:spPr>
          <a:xfrm>
            <a:off x="819150" y="845600"/>
            <a:ext cx="7505700" cy="60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lt2"/>
              </a:buClr>
              <a:buSzPts val="3000"/>
              <a:buFont typeface="Century Gothic"/>
              <a:buNone/>
            </a:pPr>
            <a:r>
              <a:rPr lang="en-US"/>
              <a:t>Lessons Learned</a:t>
            </a:r>
            <a:endParaRPr/>
          </a:p>
        </p:txBody>
      </p:sp>
      <p:sp>
        <p:nvSpPr>
          <p:cNvPr id="563" name="Google Shape;563;p20"/>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2100"/>
              <a:buFont typeface="Century Gothic"/>
              <a:buNone/>
            </a:pPr>
            <a:fld id="{00000000-1234-1234-1234-123412341234}" type="slidenum">
              <a:rPr lang="en-US">
                <a:solidFill>
                  <a:srgbClr val="000000"/>
                </a:solidFill>
              </a:rPr>
              <a:t>20</a:t>
            </a:fld>
            <a:endParaRPr>
              <a:solidFill>
                <a:srgbClr val="000000"/>
              </a:solidFill>
            </a:endParaRPr>
          </a:p>
        </p:txBody>
      </p:sp>
      <p:pic>
        <p:nvPicPr>
          <p:cNvPr id="564" name="Google Shape;564;p20"/>
          <p:cNvPicPr preferRelativeResize="0"/>
          <p:nvPr/>
        </p:nvPicPr>
        <p:blipFill rotWithShape="1">
          <a:blip r:embed="rId3">
            <a:alphaModFix/>
          </a:blip>
          <a:srcRect/>
          <a:stretch/>
        </p:blipFill>
        <p:spPr>
          <a:xfrm>
            <a:off x="1917100" y="1752675"/>
            <a:ext cx="5309800" cy="3289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8"/>
        <p:cNvGrpSpPr/>
        <p:nvPr/>
      </p:nvGrpSpPr>
      <p:grpSpPr>
        <a:xfrm>
          <a:off x="0" y="0"/>
          <a:ext cx="0" cy="0"/>
          <a:chOff x="0" y="0"/>
          <a:chExt cx="0" cy="0"/>
        </a:xfrm>
      </p:grpSpPr>
      <p:grpSp>
        <p:nvGrpSpPr>
          <p:cNvPr id="569" name="Google Shape;569;p21"/>
          <p:cNvGrpSpPr/>
          <p:nvPr/>
        </p:nvGrpSpPr>
        <p:grpSpPr>
          <a:xfrm>
            <a:off x="0" y="0"/>
            <a:ext cx="9144000" cy="5143500"/>
            <a:chOff x="0" y="0"/>
            <a:chExt cx="12192000" cy="6858000"/>
          </a:xfrm>
        </p:grpSpPr>
        <p:sp>
          <p:nvSpPr>
            <p:cNvPr id="570" name="Google Shape;570;p21"/>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2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72" name="Google Shape;572;p21"/>
          <p:cNvSpPr/>
          <p:nvPr/>
        </p:nvSpPr>
        <p:spPr>
          <a:xfrm>
            <a:off x="7828359" y="0"/>
            <a:ext cx="514350" cy="85725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73" name="Google Shape;573;p21"/>
          <p:cNvPicPr preferRelativeResize="0"/>
          <p:nvPr/>
        </p:nvPicPr>
        <p:blipFill rotWithShape="1">
          <a:blip r:embed="rId4">
            <a:alphaModFix/>
          </a:blip>
          <a:srcRect t="23837" r="-2" b="8657"/>
          <a:stretch/>
        </p:blipFill>
        <p:spPr>
          <a:xfrm>
            <a:off x="20" y="-3"/>
            <a:ext cx="9143752" cy="3765180"/>
          </a:xfrm>
          <a:custGeom>
            <a:avLst/>
            <a:gdLst/>
            <a:ahLst/>
            <a:cxnLst/>
            <a:rect l="l" t="t" r="r" b="b"/>
            <a:pathLst>
              <a:path w="12191695" h="5020241" extrusionOk="0">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ln>
            <a:noFill/>
          </a:ln>
        </p:spPr>
      </p:pic>
      <p:sp>
        <p:nvSpPr>
          <p:cNvPr id="574" name="Google Shape;574;p21"/>
          <p:cNvSpPr/>
          <p:nvPr/>
        </p:nvSpPr>
        <p:spPr>
          <a:xfrm>
            <a:off x="0" y="3041649"/>
            <a:ext cx="9144000" cy="2101851"/>
          </a:xfrm>
          <a:custGeom>
            <a:avLst/>
            <a:gdLst/>
            <a:ahLst/>
            <a:cxnLst/>
            <a:rect l="l" t="t" r="r" b="b"/>
            <a:pathLst>
              <a:path w="12192000" h="2802467" extrusionOk="0">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575" name="Google Shape;575;p21"/>
          <p:cNvSpPr/>
          <p:nvPr/>
        </p:nvSpPr>
        <p:spPr>
          <a:xfrm>
            <a:off x="0" y="1190"/>
            <a:ext cx="9144000" cy="5142310"/>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sp>
        <p:nvSpPr>
          <p:cNvPr id="576" name="Google Shape;576;p21"/>
          <p:cNvSpPr txBox="1">
            <a:spLocks noGrp="1"/>
          </p:cNvSpPr>
          <p:nvPr>
            <p:ph type="title"/>
          </p:nvPr>
        </p:nvSpPr>
        <p:spPr>
          <a:xfrm>
            <a:off x="669149" y="3640759"/>
            <a:ext cx="7805701" cy="65102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EBEBEB"/>
              </a:buClr>
              <a:buSzPts val="3000"/>
              <a:buFont typeface="Century Gothic"/>
              <a:buNone/>
            </a:pPr>
            <a:r>
              <a:rPr lang="en-US" sz="3300">
                <a:solidFill>
                  <a:srgbClr val="EBEBEB"/>
                </a:solidFill>
              </a:rPr>
              <a:t>Questions</a:t>
            </a:r>
            <a:endParaRPr/>
          </a:p>
        </p:txBody>
      </p:sp>
      <p:sp>
        <p:nvSpPr>
          <p:cNvPr id="577" name="Google Shape;577;p21"/>
          <p:cNvSpPr/>
          <p:nvPr/>
        </p:nvSpPr>
        <p:spPr>
          <a:xfrm>
            <a:off x="6182142" y="2839124"/>
            <a:ext cx="2604045" cy="619449"/>
          </a:xfrm>
          <a:custGeom>
            <a:avLst/>
            <a:gdLst/>
            <a:ahLst/>
            <a:cxnLst/>
            <a:rect l="l" t="t" r="r" b="b"/>
            <a:pathLst>
              <a:path w="3472060" h="825932" extrusionOk="0">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dk2">
              <a:alpha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8" name="Google Shape;578;p21"/>
          <p:cNvSpPr txBox="1">
            <a:spLocks noGrp="1"/>
          </p:cNvSpPr>
          <p:nvPr>
            <p:ph type="sldNum" idx="12"/>
          </p:nvPr>
        </p:nvSpPr>
        <p:spPr>
          <a:xfrm>
            <a:off x="8426394" y="4794026"/>
            <a:ext cx="620202" cy="306361"/>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600"/>
              </a:spcAft>
              <a:buClr>
                <a:schemeClr val="accent1"/>
              </a:buClr>
              <a:buSzPts val="1000"/>
              <a:buFont typeface="Century Gothic"/>
              <a:buNone/>
            </a:pPr>
            <a:fld id="{00000000-1234-1234-1234-123412341234}" type="slidenum">
              <a:rPr lang="en-US" sz="1000">
                <a:solidFill>
                  <a:schemeClr val="accent1"/>
                </a:solidFill>
              </a:rPr>
              <a:t>21</a:t>
            </a:fld>
            <a:endParaRPr sz="100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
          <p:cNvSpPr txBox="1">
            <a:spLocks noGrp="1"/>
          </p:cNvSpPr>
          <p:nvPr>
            <p:ph type="title"/>
          </p:nvPr>
        </p:nvSpPr>
        <p:spPr>
          <a:xfrm>
            <a:off x="311700" y="503082"/>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2"/>
              </a:buClr>
              <a:buSzPts val="1100"/>
              <a:buFont typeface="Arial"/>
              <a:buNone/>
            </a:pPr>
            <a:r>
              <a:rPr lang="en-US"/>
              <a:t>Development</a:t>
            </a:r>
            <a:endParaRPr/>
          </a:p>
        </p:txBody>
      </p:sp>
      <p:sp>
        <p:nvSpPr>
          <p:cNvPr id="342" name="Google Shape;342;p3"/>
          <p:cNvSpPr txBox="1">
            <a:spLocks noGrp="1"/>
          </p:cNvSpPr>
          <p:nvPr>
            <p:ph type="body" idx="1"/>
          </p:nvPr>
        </p:nvSpPr>
        <p:spPr>
          <a:xfrm>
            <a:off x="311700" y="1680475"/>
            <a:ext cx="8520600" cy="325438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sz="1400" b="1" u="sng">
                <a:solidFill>
                  <a:srgbClr val="000000"/>
                </a:solidFill>
              </a:rPr>
              <a:t>The Problem:</a:t>
            </a:r>
            <a:endParaRPr sz="1400" b="1" u="sng">
              <a:solidFill>
                <a:srgbClr val="000000"/>
              </a:solidFill>
            </a:endParaRPr>
          </a:p>
          <a:p>
            <a:pPr marL="457200" lvl="0" indent="-317500" algn="l" rtl="0">
              <a:lnSpc>
                <a:spcPct val="100000"/>
              </a:lnSpc>
              <a:spcBef>
                <a:spcPts val="1600"/>
              </a:spcBef>
              <a:spcAft>
                <a:spcPts val="0"/>
              </a:spcAft>
              <a:buClr>
                <a:srgbClr val="000000"/>
              </a:buClr>
              <a:buSzPts val="1400"/>
              <a:buChar char="●"/>
            </a:pPr>
            <a:r>
              <a:rPr lang="en-US" sz="1400">
                <a:solidFill>
                  <a:srgbClr val="000000"/>
                </a:solidFill>
              </a:rPr>
              <a:t>Vehicles owners have had to manually keep notebooks filled with documents and service records as a way to manage details and history regarding their vehicles. </a:t>
            </a:r>
            <a:endParaRPr sz="1400">
              <a:solidFill>
                <a:srgbClr val="000000"/>
              </a:solidFill>
            </a:endParaRPr>
          </a:p>
          <a:p>
            <a:pPr marL="0" lvl="0" indent="0" algn="l" rtl="0">
              <a:lnSpc>
                <a:spcPct val="100000"/>
              </a:lnSpc>
              <a:spcBef>
                <a:spcPts val="1600"/>
              </a:spcBef>
              <a:spcAft>
                <a:spcPts val="0"/>
              </a:spcAft>
              <a:buSzPts val="1800"/>
              <a:buNone/>
            </a:pPr>
            <a:r>
              <a:rPr lang="en-US" sz="1400" b="1" u="sng">
                <a:solidFill>
                  <a:srgbClr val="000000"/>
                </a:solidFill>
              </a:rPr>
              <a:t>The Solution:</a:t>
            </a:r>
            <a:endParaRPr sz="1400" b="1" u="sng">
              <a:solidFill>
                <a:srgbClr val="000000"/>
              </a:solidFill>
            </a:endParaRPr>
          </a:p>
          <a:p>
            <a:pPr marL="457200" lvl="0" indent="-317500" algn="l" rtl="0">
              <a:lnSpc>
                <a:spcPct val="100000"/>
              </a:lnSpc>
              <a:spcBef>
                <a:spcPts val="1600"/>
              </a:spcBef>
              <a:spcAft>
                <a:spcPts val="0"/>
              </a:spcAft>
              <a:buClr>
                <a:srgbClr val="000000"/>
              </a:buClr>
              <a:buSzPts val="1400"/>
              <a:buChar char="●"/>
            </a:pPr>
            <a:r>
              <a:rPr lang="en-US" sz="1400">
                <a:solidFill>
                  <a:schemeClr val="dk1"/>
                </a:solidFill>
              </a:rPr>
              <a:t>Provided vehicle owners with a seamless and stress free way to manage vehicle history and details through an  application that offers easy access will provide vehicle owners with the freedom of being able to track and record vehicle history and service details. </a:t>
            </a:r>
            <a:endParaRPr sz="1400">
              <a:solidFill>
                <a:schemeClr val="dk1"/>
              </a:solidFill>
            </a:endParaRPr>
          </a:p>
          <a:p>
            <a:pPr marL="457200" lvl="0" indent="-317500" algn="l" rtl="0">
              <a:lnSpc>
                <a:spcPct val="100000"/>
              </a:lnSpc>
              <a:spcBef>
                <a:spcPts val="0"/>
              </a:spcBef>
              <a:spcAft>
                <a:spcPts val="0"/>
              </a:spcAft>
              <a:buClr>
                <a:schemeClr val="dk2"/>
              </a:buClr>
              <a:buSzPts val="1400"/>
              <a:buChar char="●"/>
            </a:pPr>
            <a:r>
              <a:rPr lang="en-US" sz="1400">
                <a:solidFill>
                  <a:schemeClr val="dk1"/>
                </a:solidFill>
              </a:rPr>
              <a:t>Features:</a:t>
            </a:r>
            <a:endParaRPr sz="1400">
              <a:solidFill>
                <a:schemeClr val="dk1"/>
              </a:solidFill>
            </a:endParaRPr>
          </a:p>
          <a:p>
            <a:pPr marL="914400" lvl="1" indent="-317500" algn="l" rtl="0">
              <a:lnSpc>
                <a:spcPct val="100000"/>
              </a:lnSpc>
              <a:spcBef>
                <a:spcPts val="0"/>
              </a:spcBef>
              <a:spcAft>
                <a:spcPts val="0"/>
              </a:spcAft>
              <a:buClr>
                <a:schemeClr val="dk2"/>
              </a:buClr>
              <a:buSzPts val="1400"/>
              <a:buChar char="○"/>
            </a:pPr>
            <a:r>
              <a:rPr lang="en-US">
                <a:solidFill>
                  <a:schemeClr val="dk1"/>
                </a:solidFill>
              </a:rPr>
              <a:t>Mileage tracking</a:t>
            </a:r>
            <a:endParaRPr>
              <a:solidFill>
                <a:schemeClr val="dk1"/>
              </a:solidFill>
            </a:endParaRPr>
          </a:p>
          <a:p>
            <a:pPr marL="914400" lvl="1" indent="-317500" algn="l" rtl="0">
              <a:lnSpc>
                <a:spcPct val="100000"/>
              </a:lnSpc>
              <a:spcBef>
                <a:spcPts val="0"/>
              </a:spcBef>
              <a:spcAft>
                <a:spcPts val="0"/>
              </a:spcAft>
              <a:buClr>
                <a:schemeClr val="dk2"/>
              </a:buClr>
              <a:buSzPts val="1400"/>
              <a:buChar char="○"/>
            </a:pPr>
            <a:r>
              <a:rPr lang="en-US">
                <a:solidFill>
                  <a:schemeClr val="dk1"/>
                </a:solidFill>
              </a:rPr>
              <a:t>Oil change tracking</a:t>
            </a:r>
            <a:endParaRPr>
              <a:solidFill>
                <a:schemeClr val="dk1"/>
              </a:solidFill>
            </a:endParaRPr>
          </a:p>
          <a:p>
            <a:pPr marL="914400" lvl="1" indent="-317500" algn="l" rtl="0">
              <a:lnSpc>
                <a:spcPct val="100000"/>
              </a:lnSpc>
              <a:spcBef>
                <a:spcPts val="0"/>
              </a:spcBef>
              <a:spcAft>
                <a:spcPts val="0"/>
              </a:spcAft>
              <a:buClr>
                <a:schemeClr val="dk2"/>
              </a:buClr>
              <a:buSzPts val="1400"/>
              <a:buChar char="○"/>
            </a:pPr>
            <a:r>
              <a:rPr lang="en-US">
                <a:solidFill>
                  <a:schemeClr val="dk1"/>
                </a:solidFill>
              </a:rPr>
              <a:t>Store  and display vehicle information (make, model, year, VIN and license plate numbers)</a:t>
            </a:r>
            <a:endParaRPr>
              <a:solidFill>
                <a:schemeClr val="dk1"/>
              </a:solidFill>
            </a:endParaRPr>
          </a:p>
          <a:p>
            <a:pPr marL="914400" lvl="1" indent="-317500" algn="l" rtl="0">
              <a:lnSpc>
                <a:spcPct val="100000"/>
              </a:lnSpc>
              <a:spcBef>
                <a:spcPts val="0"/>
              </a:spcBef>
              <a:spcAft>
                <a:spcPts val="0"/>
              </a:spcAft>
              <a:buClr>
                <a:schemeClr val="dk2"/>
              </a:buClr>
              <a:buSzPts val="1400"/>
              <a:buChar char="○"/>
            </a:pPr>
            <a:r>
              <a:rPr lang="en-US">
                <a:solidFill>
                  <a:schemeClr val="dk1"/>
                </a:solidFill>
              </a:rPr>
              <a:t>Add, store, and display notes regarding service details (when repairs/services are needed)</a:t>
            </a:r>
            <a:endParaRPr>
              <a:solidFill>
                <a:schemeClr val="dk1"/>
              </a:solidFill>
            </a:endParaRPr>
          </a:p>
        </p:txBody>
      </p:sp>
      <p:sp>
        <p:nvSpPr>
          <p:cNvPr id="343" name="Google Shape;343;p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dk1"/>
              </a:buClr>
              <a:buSzPts val="2100"/>
              <a:buFont typeface="Century Gothic"/>
              <a:buNone/>
            </a:pPr>
            <a:fld id="{00000000-1234-1234-1234-123412341234}" type="slidenum">
              <a:rPr lang="en-US">
                <a:solidFill>
                  <a:schemeClr val="dk1"/>
                </a:solidFill>
              </a:rPr>
              <a:t>3</a:t>
            </a:fld>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
          <p:cNvSpPr txBox="1">
            <a:spLocks noGrp="1"/>
          </p:cNvSpPr>
          <p:nvPr>
            <p:ph type="title"/>
          </p:nvPr>
        </p:nvSpPr>
        <p:spPr>
          <a:xfrm>
            <a:off x="311700" y="569906"/>
            <a:ext cx="8520600" cy="62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lt2"/>
              </a:buClr>
              <a:buSzPts val="3000"/>
              <a:buFont typeface="Century Gothic"/>
              <a:buNone/>
            </a:pPr>
            <a:r>
              <a:rPr lang="en-US"/>
              <a:t>Development</a:t>
            </a:r>
            <a:endParaRPr/>
          </a:p>
        </p:txBody>
      </p:sp>
      <p:sp>
        <p:nvSpPr>
          <p:cNvPr id="349" name="Google Shape;349;p4"/>
          <p:cNvSpPr txBox="1">
            <a:spLocks noGrp="1"/>
          </p:cNvSpPr>
          <p:nvPr>
            <p:ph type="body" idx="1"/>
          </p:nvPr>
        </p:nvSpPr>
        <p:spPr>
          <a:xfrm>
            <a:off x="351900" y="1755275"/>
            <a:ext cx="8440200" cy="3347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1100"/>
              <a:buFont typeface="Arial"/>
              <a:buNone/>
            </a:pPr>
            <a:r>
              <a:rPr lang="en-US" sz="1150">
                <a:solidFill>
                  <a:schemeClr val="dk1"/>
                </a:solidFill>
              </a:rPr>
              <a:t>Phase One: Research and Strategize</a:t>
            </a:r>
            <a:endParaRPr sz="1150">
              <a:solidFill>
                <a:schemeClr val="dk1"/>
              </a:solidFill>
            </a:endParaRPr>
          </a:p>
          <a:p>
            <a:pPr marL="457200" lvl="0" indent="-301625" algn="l" rtl="0">
              <a:lnSpc>
                <a:spcPct val="100000"/>
              </a:lnSpc>
              <a:spcBef>
                <a:spcPts val="0"/>
              </a:spcBef>
              <a:spcAft>
                <a:spcPts val="0"/>
              </a:spcAft>
              <a:buClr>
                <a:schemeClr val="dk2"/>
              </a:buClr>
              <a:buSzPts val="1150"/>
              <a:buFont typeface="Arial"/>
              <a:buChar char="●"/>
            </a:pPr>
            <a:r>
              <a:rPr lang="en-US" sz="1150">
                <a:solidFill>
                  <a:schemeClr val="dk1"/>
                </a:solidFill>
              </a:rPr>
              <a:t>Discussed application requirements, business expenses</a:t>
            </a:r>
            <a:endParaRPr sz="1150">
              <a:solidFill>
                <a:schemeClr val="dk1"/>
              </a:solidFill>
            </a:endParaRPr>
          </a:p>
          <a:p>
            <a:pPr marL="457200" lvl="0" indent="-301625" algn="l" rtl="0">
              <a:lnSpc>
                <a:spcPct val="100000"/>
              </a:lnSpc>
              <a:spcBef>
                <a:spcPts val="0"/>
              </a:spcBef>
              <a:spcAft>
                <a:spcPts val="0"/>
              </a:spcAft>
              <a:buClr>
                <a:schemeClr val="dk2"/>
              </a:buClr>
              <a:buSzPts val="1150"/>
              <a:buFont typeface="Arial"/>
              <a:buChar char="●"/>
            </a:pPr>
            <a:r>
              <a:rPr lang="en-US" sz="1150">
                <a:solidFill>
                  <a:schemeClr val="dk1"/>
                </a:solidFill>
              </a:rPr>
              <a:t>Developed project proposal and SOW</a:t>
            </a:r>
            <a:endParaRPr sz="1150">
              <a:solidFill>
                <a:schemeClr val="dk1"/>
              </a:solidFill>
            </a:endParaRPr>
          </a:p>
          <a:p>
            <a:pPr marL="457200" lvl="0" indent="-301625" algn="l" rtl="0">
              <a:lnSpc>
                <a:spcPct val="100000"/>
              </a:lnSpc>
              <a:spcBef>
                <a:spcPts val="0"/>
              </a:spcBef>
              <a:spcAft>
                <a:spcPts val="0"/>
              </a:spcAft>
              <a:buClr>
                <a:schemeClr val="dk2"/>
              </a:buClr>
              <a:buSzPts val="1150"/>
              <a:buFont typeface="Arial"/>
              <a:buChar char="●"/>
            </a:pPr>
            <a:r>
              <a:rPr lang="en-US" sz="1150">
                <a:solidFill>
                  <a:schemeClr val="dk1"/>
                </a:solidFill>
              </a:rPr>
              <a:t>Selected coding platform</a:t>
            </a:r>
            <a:endParaRPr sz="1150">
              <a:solidFill>
                <a:schemeClr val="dk1"/>
              </a:solidFill>
            </a:endParaRPr>
          </a:p>
          <a:p>
            <a:pPr marL="457200" lvl="0" indent="-301625" algn="l" rtl="0">
              <a:lnSpc>
                <a:spcPct val="100000"/>
              </a:lnSpc>
              <a:spcBef>
                <a:spcPts val="0"/>
              </a:spcBef>
              <a:spcAft>
                <a:spcPts val="0"/>
              </a:spcAft>
              <a:buClr>
                <a:schemeClr val="dk2"/>
              </a:buClr>
              <a:buSzPts val="1150"/>
              <a:buFont typeface="Arial"/>
              <a:buChar char="●"/>
            </a:pPr>
            <a:r>
              <a:rPr lang="en-US" sz="1150">
                <a:solidFill>
                  <a:schemeClr val="dk1"/>
                </a:solidFill>
              </a:rPr>
              <a:t>Decided which features will be included with each tier</a:t>
            </a:r>
            <a:endParaRPr sz="1150">
              <a:solidFill>
                <a:schemeClr val="dk1"/>
              </a:solidFill>
            </a:endParaRPr>
          </a:p>
          <a:p>
            <a:pPr marL="0" lvl="0" indent="0" algn="l" rtl="0">
              <a:lnSpc>
                <a:spcPct val="100000"/>
              </a:lnSpc>
              <a:spcBef>
                <a:spcPts val="0"/>
              </a:spcBef>
              <a:spcAft>
                <a:spcPts val="0"/>
              </a:spcAft>
              <a:buClr>
                <a:schemeClr val="dk2"/>
              </a:buClr>
              <a:buSzPts val="1100"/>
              <a:buFont typeface="Arial"/>
              <a:buNone/>
            </a:pPr>
            <a:endParaRPr sz="1150">
              <a:solidFill>
                <a:schemeClr val="dk1"/>
              </a:solidFill>
            </a:endParaRPr>
          </a:p>
          <a:p>
            <a:pPr marL="0" lvl="0" indent="0" algn="l" rtl="0">
              <a:lnSpc>
                <a:spcPct val="100000"/>
              </a:lnSpc>
              <a:spcBef>
                <a:spcPts val="0"/>
              </a:spcBef>
              <a:spcAft>
                <a:spcPts val="0"/>
              </a:spcAft>
              <a:buClr>
                <a:schemeClr val="dk2"/>
              </a:buClr>
              <a:buSzPts val="1100"/>
              <a:buFont typeface="Arial"/>
              <a:buNone/>
            </a:pPr>
            <a:r>
              <a:rPr lang="en-US" sz="1150">
                <a:solidFill>
                  <a:schemeClr val="dk1"/>
                </a:solidFill>
              </a:rPr>
              <a:t>Phase Two: Application Feature Development</a:t>
            </a:r>
            <a:endParaRPr sz="1150">
              <a:solidFill>
                <a:schemeClr val="dk1"/>
              </a:solidFill>
            </a:endParaRPr>
          </a:p>
          <a:p>
            <a:pPr marL="457200" lvl="0" indent="-301625" algn="l" rtl="0">
              <a:lnSpc>
                <a:spcPct val="100000"/>
              </a:lnSpc>
              <a:spcBef>
                <a:spcPts val="0"/>
              </a:spcBef>
              <a:spcAft>
                <a:spcPts val="0"/>
              </a:spcAft>
              <a:buClr>
                <a:schemeClr val="dk2"/>
              </a:buClr>
              <a:buSzPts val="1150"/>
              <a:buFont typeface="Arial"/>
              <a:buChar char="●"/>
            </a:pPr>
            <a:r>
              <a:rPr lang="en-US" sz="1150">
                <a:solidFill>
                  <a:schemeClr val="dk1"/>
                </a:solidFill>
              </a:rPr>
              <a:t>Coded requirements, tested, debugged</a:t>
            </a:r>
            <a:endParaRPr sz="1150">
              <a:solidFill>
                <a:schemeClr val="dk1"/>
              </a:solidFill>
            </a:endParaRPr>
          </a:p>
          <a:p>
            <a:pPr marL="457200" lvl="0" indent="-301625" algn="l" rtl="0">
              <a:lnSpc>
                <a:spcPct val="100000"/>
              </a:lnSpc>
              <a:spcBef>
                <a:spcPts val="0"/>
              </a:spcBef>
              <a:spcAft>
                <a:spcPts val="0"/>
              </a:spcAft>
              <a:buClr>
                <a:schemeClr val="dk2"/>
              </a:buClr>
              <a:buSzPts val="1150"/>
              <a:buFont typeface="Arial"/>
              <a:buChar char="●"/>
            </a:pPr>
            <a:r>
              <a:rPr lang="en-US" sz="1150">
                <a:solidFill>
                  <a:schemeClr val="dk1"/>
                </a:solidFill>
              </a:rPr>
              <a:t>Revisited features to determine if still valuable to overall application</a:t>
            </a:r>
            <a:endParaRPr sz="1150">
              <a:solidFill>
                <a:schemeClr val="dk1"/>
              </a:solidFill>
            </a:endParaRPr>
          </a:p>
          <a:p>
            <a:pPr marL="457200" lvl="0" indent="-301625" algn="l" rtl="0">
              <a:lnSpc>
                <a:spcPct val="100000"/>
              </a:lnSpc>
              <a:spcBef>
                <a:spcPts val="0"/>
              </a:spcBef>
              <a:spcAft>
                <a:spcPts val="0"/>
              </a:spcAft>
              <a:buClr>
                <a:schemeClr val="dk2"/>
              </a:buClr>
              <a:buSzPts val="1150"/>
              <a:buFont typeface="Arial"/>
              <a:buChar char="●"/>
            </a:pPr>
            <a:r>
              <a:rPr lang="en-US" sz="1150">
                <a:solidFill>
                  <a:schemeClr val="dk1"/>
                </a:solidFill>
              </a:rPr>
              <a:t>Discussed roadblocks</a:t>
            </a:r>
            <a:endParaRPr sz="1150"/>
          </a:p>
          <a:p>
            <a:pPr marL="146050" lvl="0" indent="0" algn="l" rtl="0">
              <a:lnSpc>
                <a:spcPct val="100000"/>
              </a:lnSpc>
              <a:spcBef>
                <a:spcPts val="0"/>
              </a:spcBef>
              <a:spcAft>
                <a:spcPts val="0"/>
              </a:spcAft>
              <a:buClr>
                <a:schemeClr val="dk2"/>
              </a:buClr>
              <a:buSzPts val="1300"/>
              <a:buNone/>
            </a:pPr>
            <a:endParaRPr sz="1150">
              <a:solidFill>
                <a:schemeClr val="dk1"/>
              </a:solidFill>
            </a:endParaRPr>
          </a:p>
          <a:p>
            <a:pPr marL="0" lvl="0" indent="0" algn="l" rtl="0">
              <a:lnSpc>
                <a:spcPct val="100000"/>
              </a:lnSpc>
              <a:spcBef>
                <a:spcPts val="0"/>
              </a:spcBef>
              <a:spcAft>
                <a:spcPts val="0"/>
              </a:spcAft>
              <a:buSzPts val="1800"/>
              <a:buNone/>
            </a:pPr>
            <a:r>
              <a:rPr lang="en-US" sz="1150">
                <a:solidFill>
                  <a:schemeClr val="dk1"/>
                </a:solidFill>
              </a:rPr>
              <a:t>Phase Three: Implementation</a:t>
            </a:r>
            <a:endParaRPr sz="1150">
              <a:solidFill>
                <a:schemeClr val="dk1"/>
              </a:solidFill>
            </a:endParaRPr>
          </a:p>
          <a:p>
            <a:pPr marL="457200" lvl="0" indent="-301625" algn="l" rtl="0">
              <a:lnSpc>
                <a:spcPct val="100000"/>
              </a:lnSpc>
              <a:spcBef>
                <a:spcPts val="0"/>
              </a:spcBef>
              <a:spcAft>
                <a:spcPts val="0"/>
              </a:spcAft>
              <a:buClr>
                <a:schemeClr val="dk2"/>
              </a:buClr>
              <a:buSzPts val="1150"/>
              <a:buFont typeface="Arial"/>
              <a:buChar char="●"/>
            </a:pPr>
            <a:r>
              <a:rPr lang="en-US" sz="1150">
                <a:solidFill>
                  <a:schemeClr val="dk1"/>
                </a:solidFill>
              </a:rPr>
              <a:t>Deployed new desktop application </a:t>
            </a:r>
            <a:endParaRPr sz="1150">
              <a:solidFill>
                <a:schemeClr val="dk1"/>
              </a:solidFill>
            </a:endParaRPr>
          </a:p>
          <a:p>
            <a:pPr marL="0" lvl="0" indent="0" algn="l" rtl="0">
              <a:lnSpc>
                <a:spcPct val="100000"/>
              </a:lnSpc>
              <a:spcBef>
                <a:spcPts val="0"/>
              </a:spcBef>
              <a:spcAft>
                <a:spcPts val="0"/>
              </a:spcAft>
              <a:buSzPts val="1800"/>
              <a:buNone/>
            </a:pPr>
            <a:endParaRPr sz="1150">
              <a:solidFill>
                <a:schemeClr val="dk1"/>
              </a:solidFill>
            </a:endParaRPr>
          </a:p>
          <a:p>
            <a:pPr marL="0" lvl="0" indent="0" algn="l" rtl="0">
              <a:lnSpc>
                <a:spcPct val="100000"/>
              </a:lnSpc>
              <a:spcBef>
                <a:spcPts val="0"/>
              </a:spcBef>
              <a:spcAft>
                <a:spcPts val="0"/>
              </a:spcAft>
              <a:buSzPts val="1800"/>
              <a:buNone/>
            </a:pPr>
            <a:r>
              <a:rPr lang="en-US" sz="1150">
                <a:solidFill>
                  <a:schemeClr val="dk1"/>
                </a:solidFill>
              </a:rPr>
              <a:t>Phase Four: Management and Support</a:t>
            </a:r>
            <a:endParaRPr sz="1150">
              <a:solidFill>
                <a:schemeClr val="dk1"/>
              </a:solidFill>
            </a:endParaRPr>
          </a:p>
          <a:p>
            <a:pPr marL="457200" lvl="0" indent="-301625" algn="l" rtl="0">
              <a:lnSpc>
                <a:spcPct val="100000"/>
              </a:lnSpc>
              <a:spcBef>
                <a:spcPts val="0"/>
              </a:spcBef>
              <a:spcAft>
                <a:spcPts val="0"/>
              </a:spcAft>
              <a:buClr>
                <a:schemeClr val="dk2"/>
              </a:buClr>
              <a:buSzPts val="1150"/>
              <a:buFont typeface="Arial"/>
              <a:buChar char="●"/>
            </a:pPr>
            <a:r>
              <a:rPr lang="en-US" sz="1150">
                <a:solidFill>
                  <a:schemeClr val="dk1"/>
                </a:solidFill>
              </a:rPr>
              <a:t>Project completed on July 24</a:t>
            </a:r>
            <a:r>
              <a:rPr lang="en-US" sz="1150" baseline="30000">
                <a:solidFill>
                  <a:schemeClr val="dk1"/>
                </a:solidFill>
              </a:rPr>
              <a:t>th</a:t>
            </a:r>
            <a:r>
              <a:rPr lang="en-US" sz="1150">
                <a:solidFill>
                  <a:schemeClr val="dk1"/>
                </a:solidFill>
              </a:rPr>
              <a:t>, 2020.</a:t>
            </a:r>
            <a:endParaRPr sz="1150">
              <a:solidFill>
                <a:schemeClr val="dk1"/>
              </a:solidFill>
            </a:endParaRPr>
          </a:p>
          <a:p>
            <a:pPr marL="457200" lvl="0" indent="-301625" algn="l" rtl="0">
              <a:lnSpc>
                <a:spcPct val="100000"/>
              </a:lnSpc>
              <a:spcBef>
                <a:spcPts val="0"/>
              </a:spcBef>
              <a:spcAft>
                <a:spcPts val="0"/>
              </a:spcAft>
              <a:buClr>
                <a:schemeClr val="dk2"/>
              </a:buClr>
              <a:buSzPts val="1150"/>
              <a:buFont typeface="Arial"/>
              <a:buChar char="●"/>
            </a:pPr>
            <a:r>
              <a:rPr lang="en-US" sz="1150">
                <a:solidFill>
                  <a:schemeClr val="dk1"/>
                </a:solidFill>
              </a:rPr>
              <a:t>Plan to provide web support </a:t>
            </a:r>
            <a:endParaRPr sz="1150">
              <a:solidFill>
                <a:schemeClr val="dk1"/>
              </a:solidFill>
            </a:endParaRPr>
          </a:p>
          <a:p>
            <a:pPr marL="457200" lvl="0" indent="-301625" algn="l" rtl="0">
              <a:lnSpc>
                <a:spcPct val="100000"/>
              </a:lnSpc>
              <a:spcBef>
                <a:spcPts val="0"/>
              </a:spcBef>
              <a:spcAft>
                <a:spcPts val="0"/>
              </a:spcAft>
              <a:buClr>
                <a:schemeClr val="dk2"/>
              </a:buClr>
              <a:buSzPts val="1150"/>
              <a:buFont typeface="Arial"/>
              <a:buChar char="●"/>
            </a:pPr>
            <a:r>
              <a:rPr lang="en-US" sz="1150">
                <a:solidFill>
                  <a:schemeClr val="dk1"/>
                </a:solidFill>
              </a:rPr>
              <a:t>Will review issues and debug, push updates to application as necessary</a:t>
            </a:r>
            <a:endParaRPr sz="1150">
              <a:solidFill>
                <a:schemeClr val="dk1"/>
              </a:solidFill>
            </a:endParaRPr>
          </a:p>
          <a:p>
            <a:pPr marL="0" lvl="0" indent="0" algn="l" rtl="0">
              <a:lnSpc>
                <a:spcPct val="100000"/>
              </a:lnSpc>
              <a:spcBef>
                <a:spcPts val="0"/>
              </a:spcBef>
              <a:spcAft>
                <a:spcPts val="1600"/>
              </a:spcAft>
              <a:buSzPts val="1800"/>
              <a:buNone/>
            </a:pPr>
            <a:endParaRPr/>
          </a:p>
        </p:txBody>
      </p:sp>
      <p:sp>
        <p:nvSpPr>
          <p:cNvPr id="350" name="Google Shape;350;p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dk1"/>
              </a:buClr>
              <a:buSzPts val="2100"/>
              <a:buFont typeface="Century Gothic"/>
              <a:buNone/>
            </a:pPr>
            <a:fld id="{00000000-1234-1234-1234-123412341234}" type="slidenum">
              <a:rPr lang="en-US">
                <a:solidFill>
                  <a:schemeClr val="dk1"/>
                </a:solidFill>
              </a:rPr>
              <a:t>4</a:t>
            </a:fld>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54"/>
        <p:cNvGrpSpPr/>
        <p:nvPr/>
      </p:nvGrpSpPr>
      <p:grpSpPr>
        <a:xfrm>
          <a:off x="0" y="0"/>
          <a:ext cx="0" cy="0"/>
          <a:chOff x="0" y="0"/>
          <a:chExt cx="0" cy="0"/>
        </a:xfrm>
      </p:grpSpPr>
      <p:sp>
        <p:nvSpPr>
          <p:cNvPr id="355" name="Google Shape;355;p5"/>
          <p:cNvSpPr txBox="1">
            <a:spLocks noGrp="1"/>
          </p:cNvSpPr>
          <p:nvPr>
            <p:ph type="title"/>
          </p:nvPr>
        </p:nvSpPr>
        <p:spPr>
          <a:xfrm>
            <a:off x="866215" y="730251"/>
            <a:ext cx="6571060" cy="53022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000"/>
              <a:buFont typeface="Century Gothic"/>
              <a:buNone/>
            </a:pPr>
            <a:r>
              <a:rPr lang="en-US" sz="3100">
                <a:solidFill>
                  <a:srgbClr val="FFFFFF"/>
                </a:solidFill>
              </a:rPr>
              <a:t>Project Goals</a:t>
            </a:r>
            <a:endParaRPr/>
          </a:p>
        </p:txBody>
      </p:sp>
      <p:grpSp>
        <p:nvGrpSpPr>
          <p:cNvPr id="356" name="Google Shape;356;p5"/>
          <p:cNvGrpSpPr/>
          <p:nvPr/>
        </p:nvGrpSpPr>
        <p:grpSpPr>
          <a:xfrm>
            <a:off x="967314" y="1935970"/>
            <a:ext cx="7214807" cy="2181221"/>
            <a:chOff x="2114" y="192895"/>
            <a:chExt cx="7214807" cy="2181221"/>
          </a:xfrm>
        </p:grpSpPr>
        <p:sp>
          <p:nvSpPr>
            <p:cNvPr id="357" name="Google Shape;357;p5"/>
            <p:cNvSpPr/>
            <p:nvPr/>
          </p:nvSpPr>
          <p:spPr>
            <a:xfrm>
              <a:off x="2114" y="192895"/>
              <a:ext cx="1677862" cy="1006717"/>
            </a:xfrm>
            <a:prstGeom prst="rect">
              <a:avLst/>
            </a:prstGeom>
            <a:gradFill>
              <a:gsLst>
                <a:gs pos="0">
                  <a:srgbClr val="E96B8D"/>
                </a:gs>
                <a:gs pos="100000">
                  <a:srgbClr val="BF2552"/>
                </a:gs>
              </a:gsLst>
              <a:lin ang="5400000" scaled="0"/>
            </a:gra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5"/>
            <p:cNvSpPr txBox="1"/>
            <p:nvPr/>
          </p:nvSpPr>
          <p:spPr>
            <a:xfrm>
              <a:off x="2114" y="192895"/>
              <a:ext cx="1677862" cy="1006717"/>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lt1"/>
                </a:buClr>
                <a:buSzPts val="1100"/>
                <a:buFont typeface="Century Gothic"/>
                <a:buNone/>
              </a:pPr>
              <a:r>
                <a:rPr lang="en-US" sz="1100" b="0" i="0" u="none" strike="noStrike" cap="none">
                  <a:solidFill>
                    <a:schemeClr val="lt1"/>
                  </a:solidFill>
                  <a:latin typeface="Century Gothic"/>
                  <a:ea typeface="Century Gothic"/>
                  <a:cs typeface="Century Gothic"/>
                  <a:sym typeface="Century Gothic"/>
                </a:rPr>
                <a:t>Ability to add a vehicle to the application and give the vehicle a personalized name</a:t>
              </a:r>
              <a:endParaRPr sz="1400" b="0" i="0" u="none" strike="noStrike" cap="none">
                <a:solidFill>
                  <a:srgbClr val="000000"/>
                </a:solidFill>
                <a:latin typeface="Arial"/>
                <a:ea typeface="Arial"/>
                <a:cs typeface="Arial"/>
                <a:sym typeface="Arial"/>
              </a:endParaRPr>
            </a:p>
          </p:txBody>
        </p:sp>
        <p:sp>
          <p:nvSpPr>
            <p:cNvPr id="359" name="Google Shape;359;p5"/>
            <p:cNvSpPr/>
            <p:nvPr/>
          </p:nvSpPr>
          <p:spPr>
            <a:xfrm>
              <a:off x="1847763" y="192895"/>
              <a:ext cx="1677862" cy="1006717"/>
            </a:xfrm>
            <a:prstGeom prst="rect">
              <a:avLst/>
            </a:prstGeom>
            <a:gradFill>
              <a:gsLst>
                <a:gs pos="0">
                  <a:srgbClr val="EA836B"/>
                </a:gs>
                <a:gs pos="100000">
                  <a:srgbClr val="C14525"/>
                </a:gs>
              </a:gsLst>
              <a:lin ang="5400000" scaled="0"/>
            </a:gra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5"/>
            <p:cNvSpPr txBox="1"/>
            <p:nvPr/>
          </p:nvSpPr>
          <p:spPr>
            <a:xfrm>
              <a:off x="1847763" y="192895"/>
              <a:ext cx="1677862" cy="1006717"/>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lt1"/>
                </a:buClr>
                <a:buSzPts val="1100"/>
                <a:buFont typeface="Century Gothic"/>
                <a:buNone/>
              </a:pPr>
              <a:r>
                <a:rPr lang="en-US" sz="1100" b="0" i="0" u="none" strike="noStrike" cap="none">
                  <a:solidFill>
                    <a:schemeClr val="lt1"/>
                  </a:solidFill>
                  <a:latin typeface="Century Gothic"/>
                  <a:ea typeface="Century Gothic"/>
                  <a:cs typeface="Century Gothic"/>
                  <a:sym typeface="Century Gothic"/>
                </a:rPr>
                <a:t>Ability to add year, make, and model to vehicle profile</a:t>
              </a:r>
              <a:endParaRPr sz="1400" b="0" i="0" u="none" strike="noStrike" cap="none">
                <a:solidFill>
                  <a:srgbClr val="000000"/>
                </a:solidFill>
                <a:latin typeface="Arial"/>
                <a:ea typeface="Arial"/>
                <a:cs typeface="Arial"/>
                <a:sym typeface="Arial"/>
              </a:endParaRPr>
            </a:p>
          </p:txBody>
        </p:sp>
        <p:sp>
          <p:nvSpPr>
            <p:cNvPr id="361" name="Google Shape;361;p5"/>
            <p:cNvSpPr/>
            <p:nvPr/>
          </p:nvSpPr>
          <p:spPr>
            <a:xfrm>
              <a:off x="3693411" y="192895"/>
              <a:ext cx="1677862" cy="1006717"/>
            </a:xfrm>
            <a:prstGeom prst="rect">
              <a:avLst/>
            </a:prstGeom>
            <a:gradFill>
              <a:gsLst>
                <a:gs pos="0">
                  <a:srgbClr val="EBAB6B"/>
                </a:gs>
                <a:gs pos="100000">
                  <a:srgbClr val="C37623"/>
                </a:gs>
              </a:gsLst>
              <a:lin ang="5400000" scaled="0"/>
            </a:gra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5"/>
            <p:cNvSpPr txBox="1"/>
            <p:nvPr/>
          </p:nvSpPr>
          <p:spPr>
            <a:xfrm>
              <a:off x="3693411" y="192895"/>
              <a:ext cx="1677862" cy="1006717"/>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lt1"/>
                </a:buClr>
                <a:buSzPts val="1100"/>
                <a:buFont typeface="Century Gothic"/>
                <a:buNone/>
              </a:pPr>
              <a:r>
                <a:rPr lang="en-US" sz="1100" b="0" i="0" u="none" strike="noStrike" cap="none">
                  <a:solidFill>
                    <a:schemeClr val="lt1"/>
                  </a:solidFill>
                  <a:latin typeface="Century Gothic"/>
                  <a:ea typeface="Century Gothic"/>
                  <a:cs typeface="Century Gothic"/>
                  <a:sym typeface="Century Gothic"/>
                </a:rPr>
                <a:t>Ability to schedule service reminders</a:t>
              </a:r>
              <a:endParaRPr sz="1400" b="0" i="0" u="none" strike="noStrike" cap="none">
                <a:solidFill>
                  <a:srgbClr val="000000"/>
                </a:solidFill>
                <a:latin typeface="Arial"/>
                <a:ea typeface="Arial"/>
                <a:cs typeface="Arial"/>
                <a:sym typeface="Arial"/>
              </a:endParaRPr>
            </a:p>
          </p:txBody>
        </p:sp>
        <p:sp>
          <p:nvSpPr>
            <p:cNvPr id="363" name="Google Shape;363;p5"/>
            <p:cNvSpPr/>
            <p:nvPr/>
          </p:nvSpPr>
          <p:spPr>
            <a:xfrm>
              <a:off x="5539059" y="192895"/>
              <a:ext cx="1677862" cy="1006717"/>
            </a:xfrm>
            <a:prstGeom prst="rect">
              <a:avLst/>
            </a:prstGeom>
            <a:gradFill>
              <a:gsLst>
                <a:gs pos="0">
                  <a:srgbClr val="BC9BF6"/>
                </a:gs>
                <a:gs pos="100000">
                  <a:srgbClr val="7335DE"/>
                </a:gs>
              </a:gsLst>
              <a:lin ang="5400000" scaled="0"/>
            </a:gra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5"/>
            <p:cNvSpPr txBox="1"/>
            <p:nvPr/>
          </p:nvSpPr>
          <p:spPr>
            <a:xfrm>
              <a:off x="5539059" y="192895"/>
              <a:ext cx="1677862" cy="1006717"/>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lt1"/>
                </a:buClr>
                <a:buSzPts val="1100"/>
                <a:buFont typeface="Century Gothic"/>
                <a:buNone/>
              </a:pPr>
              <a:r>
                <a:rPr lang="en-US" sz="1100" b="0" i="0" u="none" strike="noStrike" cap="none">
                  <a:solidFill>
                    <a:schemeClr val="lt1"/>
                  </a:solidFill>
                  <a:latin typeface="Century Gothic"/>
                  <a:ea typeface="Century Gothic"/>
                  <a:cs typeface="Century Gothic"/>
                  <a:sym typeface="Century Gothic"/>
                </a:rPr>
                <a:t>Track oil changes </a:t>
              </a:r>
              <a:endParaRPr sz="1400" b="0" i="0" u="none" strike="noStrike" cap="none">
                <a:solidFill>
                  <a:srgbClr val="000000"/>
                </a:solidFill>
                <a:latin typeface="Arial"/>
                <a:ea typeface="Arial"/>
                <a:cs typeface="Arial"/>
                <a:sym typeface="Arial"/>
              </a:endParaRPr>
            </a:p>
          </p:txBody>
        </p:sp>
        <p:sp>
          <p:nvSpPr>
            <p:cNvPr id="365" name="Google Shape;365;p5"/>
            <p:cNvSpPr/>
            <p:nvPr/>
          </p:nvSpPr>
          <p:spPr>
            <a:xfrm>
              <a:off x="2114" y="1367399"/>
              <a:ext cx="1677862" cy="1006717"/>
            </a:xfrm>
            <a:prstGeom prst="rect">
              <a:avLst/>
            </a:prstGeom>
            <a:gradFill>
              <a:gsLst>
                <a:gs pos="0">
                  <a:srgbClr val="DD66D9"/>
                </a:gs>
                <a:gs pos="100000">
                  <a:srgbClr val="AC2CA7"/>
                </a:gs>
              </a:gsLst>
              <a:lin ang="5400000" scaled="0"/>
            </a:gra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5"/>
            <p:cNvSpPr txBox="1"/>
            <p:nvPr/>
          </p:nvSpPr>
          <p:spPr>
            <a:xfrm>
              <a:off x="2114" y="1367399"/>
              <a:ext cx="1677862" cy="1006717"/>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lt1"/>
                </a:buClr>
                <a:buSzPts val="1100"/>
                <a:buFont typeface="Century Gothic"/>
                <a:buNone/>
              </a:pPr>
              <a:r>
                <a:rPr lang="en-US" sz="1100" b="0" i="0" u="none" strike="noStrike" cap="none">
                  <a:solidFill>
                    <a:schemeClr val="lt1"/>
                  </a:solidFill>
                  <a:latin typeface="Century Gothic"/>
                  <a:ea typeface="Century Gothic"/>
                  <a:cs typeface="Century Gothic"/>
                  <a:sym typeface="Century Gothic"/>
                </a:rPr>
                <a:t>Track mileage</a:t>
              </a:r>
              <a:endParaRPr sz="1400" b="0" i="0" u="none" strike="noStrike" cap="none">
                <a:solidFill>
                  <a:srgbClr val="000000"/>
                </a:solidFill>
                <a:latin typeface="Arial"/>
                <a:ea typeface="Arial"/>
                <a:cs typeface="Arial"/>
                <a:sym typeface="Arial"/>
              </a:endParaRPr>
            </a:p>
          </p:txBody>
        </p:sp>
        <p:sp>
          <p:nvSpPr>
            <p:cNvPr id="367" name="Google Shape;367;p5"/>
            <p:cNvSpPr/>
            <p:nvPr/>
          </p:nvSpPr>
          <p:spPr>
            <a:xfrm>
              <a:off x="1847763" y="1367399"/>
              <a:ext cx="1677862" cy="1006717"/>
            </a:xfrm>
            <a:prstGeom prst="rect">
              <a:avLst/>
            </a:prstGeom>
            <a:gradFill>
              <a:gsLst>
                <a:gs pos="0">
                  <a:srgbClr val="E96B8D"/>
                </a:gs>
                <a:gs pos="100000">
                  <a:srgbClr val="BF2552"/>
                </a:gs>
              </a:gsLst>
              <a:lin ang="5400000" scaled="0"/>
            </a:gra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5"/>
            <p:cNvSpPr txBox="1"/>
            <p:nvPr/>
          </p:nvSpPr>
          <p:spPr>
            <a:xfrm>
              <a:off x="1847763" y="1367399"/>
              <a:ext cx="1677862" cy="1006717"/>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lt1"/>
                </a:buClr>
                <a:buSzPts val="1100"/>
                <a:buFont typeface="Century Gothic"/>
                <a:buNone/>
              </a:pPr>
              <a:r>
                <a:rPr lang="en-US" sz="1100" b="0" i="0" u="none" strike="noStrike" cap="none">
                  <a:solidFill>
                    <a:schemeClr val="lt1"/>
                  </a:solidFill>
                  <a:latin typeface="Century Gothic"/>
                  <a:ea typeface="Century Gothic"/>
                  <a:cs typeface="Century Gothic"/>
                  <a:sym typeface="Century Gothic"/>
                </a:rPr>
                <a:t>Track details for multiple vehicles in one central location</a:t>
              </a:r>
              <a:endParaRPr sz="1400" b="0" i="0" u="none" strike="noStrike" cap="none">
                <a:solidFill>
                  <a:srgbClr val="000000"/>
                </a:solidFill>
                <a:latin typeface="Arial"/>
                <a:ea typeface="Arial"/>
                <a:cs typeface="Arial"/>
                <a:sym typeface="Arial"/>
              </a:endParaRPr>
            </a:p>
          </p:txBody>
        </p:sp>
        <p:sp>
          <p:nvSpPr>
            <p:cNvPr id="369" name="Google Shape;369;p5"/>
            <p:cNvSpPr/>
            <p:nvPr/>
          </p:nvSpPr>
          <p:spPr>
            <a:xfrm>
              <a:off x="3693411" y="1367399"/>
              <a:ext cx="1677862" cy="1006717"/>
            </a:xfrm>
            <a:prstGeom prst="rect">
              <a:avLst/>
            </a:prstGeom>
            <a:gradFill>
              <a:gsLst>
                <a:gs pos="0">
                  <a:srgbClr val="EA836B"/>
                </a:gs>
                <a:gs pos="100000">
                  <a:srgbClr val="C14525"/>
                </a:gs>
              </a:gsLst>
              <a:lin ang="5400000" scaled="0"/>
            </a:gra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5"/>
            <p:cNvSpPr txBox="1"/>
            <p:nvPr/>
          </p:nvSpPr>
          <p:spPr>
            <a:xfrm>
              <a:off x="3693411" y="1367399"/>
              <a:ext cx="1677862" cy="1006717"/>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lt1"/>
                </a:buClr>
                <a:buSzPts val="1100"/>
                <a:buFont typeface="Century Gothic"/>
                <a:buNone/>
              </a:pPr>
              <a:r>
                <a:rPr lang="en-US" sz="1100" b="0" i="0" u="none" strike="noStrike" cap="none">
                  <a:solidFill>
                    <a:schemeClr val="lt1"/>
                  </a:solidFill>
                  <a:latin typeface="Century Gothic"/>
                  <a:ea typeface="Century Gothic"/>
                  <a:cs typeface="Century Gothic"/>
                  <a:sym typeface="Century Gothic"/>
                </a:rPr>
                <a:t>Ability to charge a user a monthly or yearly subscription fee for the application service ($3.99/mo or $39.99/yr)</a:t>
              </a:r>
              <a:endParaRPr sz="1400" b="0" i="0" u="none" strike="noStrike" cap="none">
                <a:solidFill>
                  <a:srgbClr val="000000"/>
                </a:solidFill>
                <a:latin typeface="Arial"/>
                <a:ea typeface="Arial"/>
                <a:cs typeface="Arial"/>
                <a:sym typeface="Arial"/>
              </a:endParaRPr>
            </a:p>
          </p:txBody>
        </p:sp>
        <p:sp>
          <p:nvSpPr>
            <p:cNvPr id="371" name="Google Shape;371;p5"/>
            <p:cNvSpPr/>
            <p:nvPr/>
          </p:nvSpPr>
          <p:spPr>
            <a:xfrm>
              <a:off x="5539059" y="1367399"/>
              <a:ext cx="1677862" cy="1006717"/>
            </a:xfrm>
            <a:prstGeom prst="rect">
              <a:avLst/>
            </a:prstGeom>
            <a:gradFill>
              <a:gsLst>
                <a:gs pos="0">
                  <a:srgbClr val="EBAB6B"/>
                </a:gs>
                <a:gs pos="100000">
                  <a:srgbClr val="C37623"/>
                </a:gs>
              </a:gsLst>
              <a:lin ang="5400000" scaled="0"/>
            </a:gra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5"/>
            <p:cNvSpPr txBox="1"/>
            <p:nvPr/>
          </p:nvSpPr>
          <p:spPr>
            <a:xfrm>
              <a:off x="5539059" y="1367399"/>
              <a:ext cx="1677862" cy="1006717"/>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lt1"/>
                </a:buClr>
                <a:buSzPts val="1100"/>
                <a:buFont typeface="Century Gothic"/>
                <a:buNone/>
              </a:pPr>
              <a:r>
                <a:rPr lang="en-US" sz="1100" b="0" i="0" u="none" strike="noStrike" cap="none">
                  <a:solidFill>
                    <a:schemeClr val="lt1"/>
                  </a:solidFill>
                  <a:latin typeface="Century Gothic"/>
                  <a:ea typeface="Century Gothic"/>
                  <a:cs typeface="Century Gothic"/>
                  <a:sym typeface="Century Gothic"/>
                </a:rPr>
                <a:t>Be user friendly</a:t>
              </a:r>
              <a:endParaRPr sz="1400" b="0" i="0" u="none" strike="noStrike" cap="none">
                <a:solidFill>
                  <a:srgbClr val="000000"/>
                </a:solidFill>
                <a:latin typeface="Arial"/>
                <a:ea typeface="Arial"/>
                <a:cs typeface="Arial"/>
                <a:sym typeface="Arial"/>
              </a:endParaRPr>
            </a:p>
          </p:txBody>
        </p:sp>
      </p:grpSp>
      <p:sp>
        <p:nvSpPr>
          <p:cNvPr id="373" name="Google Shape;373;p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2100"/>
              <a:buFont typeface="Century Gothic"/>
              <a:buNone/>
            </a:pPr>
            <a:fld id="{00000000-1234-1234-1234-123412341234}" type="slidenum">
              <a:rPr lang="en-US">
                <a:solidFill>
                  <a:schemeClr val="lt1"/>
                </a:solidFill>
              </a:rPr>
              <a:t>5</a:t>
            </a:fld>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7"/>
        <p:cNvGrpSpPr/>
        <p:nvPr/>
      </p:nvGrpSpPr>
      <p:grpSpPr>
        <a:xfrm>
          <a:off x="0" y="0"/>
          <a:ext cx="0" cy="0"/>
          <a:chOff x="0" y="0"/>
          <a:chExt cx="0" cy="0"/>
        </a:xfrm>
      </p:grpSpPr>
      <p:grpSp>
        <p:nvGrpSpPr>
          <p:cNvPr id="378" name="Google Shape;378;p6"/>
          <p:cNvGrpSpPr/>
          <p:nvPr/>
        </p:nvGrpSpPr>
        <p:grpSpPr>
          <a:xfrm>
            <a:off x="0" y="0"/>
            <a:ext cx="9144000" cy="5143500"/>
            <a:chOff x="0" y="0"/>
            <a:chExt cx="12192000" cy="6858000"/>
          </a:xfrm>
        </p:grpSpPr>
        <p:sp>
          <p:nvSpPr>
            <p:cNvPr id="379" name="Google Shape;379;p6"/>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6"/>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6"/>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6"/>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6"/>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6"/>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6"/>
            <p:cNvSpPr/>
            <p:nvPr/>
          </p:nvSpPr>
          <p:spPr>
            <a:xfrm rot="-589932">
              <a:off x="8490951" y="17975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6"/>
            <p:cNvSpPr/>
            <p:nvPr/>
          </p:nvSpPr>
          <p:spPr>
            <a:xfrm>
              <a:off x="459506" y="1866405"/>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387" name="Google Shape;387;p6"/>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88" name="Google Shape;388;p6"/>
          <p:cNvSpPr/>
          <p:nvPr/>
        </p:nvSpPr>
        <p:spPr>
          <a:xfrm>
            <a:off x="7828359" y="0"/>
            <a:ext cx="514350" cy="85725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6"/>
          <p:cNvSpPr/>
          <p:nvPr/>
        </p:nvSpPr>
        <p:spPr>
          <a:xfrm>
            <a:off x="0" y="0"/>
            <a:ext cx="9144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90" name="Google Shape;390;p6"/>
          <p:cNvSpPr/>
          <p:nvPr/>
        </p:nvSpPr>
        <p:spPr>
          <a:xfrm>
            <a:off x="8263154" y="350547"/>
            <a:ext cx="521872" cy="4439337"/>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1" name="Google Shape;391;p6"/>
          <p:cNvGrpSpPr/>
          <p:nvPr/>
        </p:nvGrpSpPr>
        <p:grpSpPr>
          <a:xfrm>
            <a:off x="0" y="0"/>
            <a:ext cx="9144000" cy="5143500"/>
            <a:chOff x="0" y="0"/>
            <a:chExt cx="12192000" cy="6858000"/>
          </a:xfrm>
        </p:grpSpPr>
        <p:sp>
          <p:nvSpPr>
            <p:cNvPr id="392" name="Google Shape;392;p6"/>
            <p:cNvSpPr/>
            <p:nvPr/>
          </p:nvSpPr>
          <p:spPr>
            <a:xfrm>
              <a:off x="0" y="0"/>
              <a:ext cx="12192000" cy="6858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6"/>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gradFill>
              <a:gsLst>
                <a:gs pos="0">
                  <a:srgbClr val="80406E"/>
                </a:gs>
                <a:gs pos="100000">
                  <a:srgbClr val="101631"/>
                </a:gs>
              </a:gsLst>
              <a:path path="circle">
                <a:fillToRect r="100000" b="100000"/>
              </a:path>
              <a:tileRect l="-100000" t="-100000"/>
            </a:gradFill>
            <a:ln>
              <a:noFill/>
            </a:ln>
          </p:spPr>
        </p:sp>
      </p:grpSp>
      <p:sp>
        <p:nvSpPr>
          <p:cNvPr id="394" name="Google Shape;394;p6"/>
          <p:cNvSpPr txBox="1">
            <a:spLocks noGrp="1"/>
          </p:cNvSpPr>
          <p:nvPr>
            <p:ph type="title"/>
          </p:nvPr>
        </p:nvSpPr>
        <p:spPr>
          <a:xfrm>
            <a:off x="750279" y="907467"/>
            <a:ext cx="2275935" cy="3328566"/>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chemeClr val="dk1"/>
              </a:buClr>
              <a:buSzPts val="3000"/>
              <a:buFont typeface="Century Gothic"/>
              <a:buNone/>
            </a:pPr>
            <a:r>
              <a:rPr lang="en-US" sz="2400">
                <a:solidFill>
                  <a:schemeClr val="dk1"/>
                </a:solidFill>
              </a:rPr>
              <a:t>Development</a:t>
            </a:r>
            <a:endParaRPr/>
          </a:p>
        </p:txBody>
      </p:sp>
      <p:cxnSp>
        <p:nvCxnSpPr>
          <p:cNvPr id="395" name="Google Shape;395;p6"/>
          <p:cNvCxnSpPr/>
          <p:nvPr/>
        </p:nvCxnSpPr>
        <p:spPr>
          <a:xfrm>
            <a:off x="3267515" y="1448239"/>
            <a:ext cx="0" cy="2400300"/>
          </a:xfrm>
          <a:prstGeom prst="straightConnector1">
            <a:avLst/>
          </a:prstGeom>
          <a:noFill/>
          <a:ln w="15875" cap="sq" cmpd="sng">
            <a:solidFill>
              <a:schemeClr val="dk2"/>
            </a:solidFill>
            <a:prstDash val="solid"/>
            <a:miter lim="800000"/>
            <a:headEnd type="none" w="sm" len="sm"/>
            <a:tailEnd type="none" w="sm" len="sm"/>
          </a:ln>
        </p:spPr>
      </p:cxnSp>
      <p:sp>
        <p:nvSpPr>
          <p:cNvPr id="396" name="Google Shape;396;p6"/>
          <p:cNvSpPr txBox="1">
            <a:spLocks noGrp="1"/>
          </p:cNvSpPr>
          <p:nvPr>
            <p:ph type="body" idx="1"/>
          </p:nvPr>
        </p:nvSpPr>
        <p:spPr>
          <a:xfrm>
            <a:off x="3508818" y="794268"/>
            <a:ext cx="3976641" cy="3554963"/>
          </a:xfrm>
          <a:prstGeom prst="rect">
            <a:avLst/>
          </a:prstGeom>
          <a:noFill/>
          <a:ln>
            <a:noFill/>
          </a:ln>
        </p:spPr>
        <p:txBody>
          <a:bodyPr spcFirstLastPara="1" wrap="square" lIns="91425" tIns="45700" rIns="91425" bIns="45700" anchor="ctr" anchorCtr="0">
            <a:normAutofit/>
          </a:bodyPr>
          <a:lstStyle/>
          <a:p>
            <a:pPr marL="0" lvl="0" indent="-66040" algn="l" rtl="0">
              <a:lnSpc>
                <a:spcPct val="100000"/>
              </a:lnSpc>
              <a:spcBef>
                <a:spcPts val="1000"/>
              </a:spcBef>
              <a:spcAft>
                <a:spcPts val="0"/>
              </a:spcAft>
              <a:buSzPts val="1040"/>
              <a:buFont typeface="Noto Sans Symbols"/>
              <a:buChar char="►"/>
            </a:pPr>
            <a:r>
              <a:rPr lang="en-US">
                <a:solidFill>
                  <a:schemeClr val="dk1"/>
                </a:solidFill>
              </a:rPr>
              <a:t>System Overview:</a:t>
            </a:r>
            <a:endParaRPr/>
          </a:p>
          <a:p>
            <a:pPr marL="457200" lvl="1" indent="-60959" algn="l" rtl="0">
              <a:lnSpc>
                <a:spcPct val="100000"/>
              </a:lnSpc>
              <a:spcBef>
                <a:spcPts val="1000"/>
              </a:spcBef>
              <a:spcAft>
                <a:spcPts val="0"/>
              </a:spcAft>
              <a:buSzPts val="960"/>
              <a:buFont typeface="Noto Sans Symbols"/>
              <a:buChar char="►"/>
            </a:pPr>
            <a:r>
              <a:rPr lang="en-US">
                <a:solidFill>
                  <a:schemeClr val="dk1"/>
                </a:solidFill>
              </a:rPr>
              <a:t>Car-Nerd was designed to be supportive and effective for users and provide a foundation for future growth. The application is user friendly so that users which are not as tech savvy will not have any issues when using the application. The user interface is clear and concise which adds to the overall user experience. The application is compatible with most operating systems and allow for users to name their vehicles to assist with vehicle tracking and to provide a more personal experience. </a:t>
            </a:r>
            <a:endParaRPr/>
          </a:p>
          <a:p>
            <a:pPr marL="0" lvl="0" indent="0" algn="l" rtl="0">
              <a:lnSpc>
                <a:spcPct val="100000"/>
              </a:lnSpc>
              <a:spcBef>
                <a:spcPts val="1000"/>
              </a:spcBef>
              <a:spcAft>
                <a:spcPts val="0"/>
              </a:spcAft>
              <a:buSzPts val="1080"/>
              <a:buFont typeface="Noto Sans Symbols"/>
              <a:buNone/>
            </a:pPr>
            <a:endParaRPr>
              <a:solidFill>
                <a:schemeClr val="dk1"/>
              </a:solidFill>
            </a:endParaRPr>
          </a:p>
        </p:txBody>
      </p:sp>
      <p:sp>
        <p:nvSpPr>
          <p:cNvPr id="397" name="Google Shape;397;p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2100"/>
              <a:buFont typeface="Century Gothic"/>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1"/>
        <p:cNvGrpSpPr/>
        <p:nvPr/>
      </p:nvGrpSpPr>
      <p:grpSpPr>
        <a:xfrm>
          <a:off x="0" y="0"/>
          <a:ext cx="0" cy="0"/>
          <a:chOff x="0" y="0"/>
          <a:chExt cx="0" cy="0"/>
        </a:xfrm>
      </p:grpSpPr>
      <p:grpSp>
        <p:nvGrpSpPr>
          <p:cNvPr id="402" name="Google Shape;402;p7"/>
          <p:cNvGrpSpPr/>
          <p:nvPr/>
        </p:nvGrpSpPr>
        <p:grpSpPr>
          <a:xfrm>
            <a:off x="0" y="0"/>
            <a:ext cx="9144000" cy="5143500"/>
            <a:chOff x="0" y="0"/>
            <a:chExt cx="12192000" cy="6858000"/>
          </a:xfrm>
        </p:grpSpPr>
        <p:sp>
          <p:nvSpPr>
            <p:cNvPr id="403" name="Google Shape;403;p7"/>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7"/>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7"/>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7"/>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7"/>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7"/>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7"/>
            <p:cNvSpPr/>
            <p:nvPr/>
          </p:nvSpPr>
          <p:spPr>
            <a:xfrm rot="-589932">
              <a:off x="8490951" y="17975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7"/>
            <p:cNvSpPr/>
            <p:nvPr/>
          </p:nvSpPr>
          <p:spPr>
            <a:xfrm>
              <a:off x="459506" y="1866405"/>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411" name="Google Shape;411;p7"/>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412" name="Google Shape;412;p7"/>
          <p:cNvSpPr/>
          <p:nvPr/>
        </p:nvSpPr>
        <p:spPr>
          <a:xfrm>
            <a:off x="7828359" y="0"/>
            <a:ext cx="514350" cy="85725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7"/>
          <p:cNvSpPr/>
          <p:nvPr/>
        </p:nvSpPr>
        <p:spPr>
          <a:xfrm>
            <a:off x="0" y="0"/>
            <a:ext cx="9144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14" name="Google Shape;414;p7"/>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7"/>
          <p:cNvSpPr/>
          <p:nvPr/>
        </p:nvSpPr>
        <p:spPr>
          <a:xfrm rot="-5677511">
            <a:off x="2355364" y="1369559"/>
            <a:ext cx="2474555" cy="330693"/>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7"/>
          <p:cNvSpPr/>
          <p:nvPr/>
        </p:nvSpPr>
        <p:spPr>
          <a:xfrm rot="-5400000">
            <a:off x="3878973" y="-105650"/>
            <a:ext cx="4540253" cy="5354799"/>
          </a:xfrm>
          <a:custGeom>
            <a:avLst/>
            <a:gdLst/>
            <a:ahLst/>
            <a:cxnLst/>
            <a:rect l="l" t="t" r="r" b="b"/>
            <a:pathLst>
              <a:path w="6053670" h="7139732" extrusionOk="0">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lt1"/>
          </a:solidFill>
          <a:ln>
            <a:noFill/>
          </a:ln>
        </p:spPr>
      </p:sp>
      <p:sp>
        <p:nvSpPr>
          <p:cNvPr id="417" name="Google Shape;417;p7"/>
          <p:cNvSpPr/>
          <p:nvPr/>
        </p:nvSpPr>
        <p:spPr>
          <a:xfrm>
            <a:off x="0" y="1190"/>
            <a:ext cx="9144000" cy="5142310"/>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sp>
        <p:nvSpPr>
          <p:cNvPr id="418" name="Google Shape;418;p7"/>
          <p:cNvSpPr txBox="1">
            <a:spLocks noGrp="1"/>
          </p:cNvSpPr>
          <p:nvPr>
            <p:ph type="title"/>
          </p:nvPr>
        </p:nvSpPr>
        <p:spPr>
          <a:xfrm>
            <a:off x="745565" y="847952"/>
            <a:ext cx="2506831" cy="344759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2800"/>
              <a:buFont typeface="Century Gothic"/>
              <a:buNone/>
            </a:pPr>
            <a:r>
              <a:rPr lang="en-US" sz="2400">
                <a:solidFill>
                  <a:srgbClr val="EBEBEB"/>
                </a:solidFill>
              </a:rPr>
              <a:t>SYSTEM DESIGN</a:t>
            </a:r>
            <a:endParaRPr/>
          </a:p>
        </p:txBody>
      </p:sp>
      <p:sp>
        <p:nvSpPr>
          <p:cNvPr id="419" name="Google Shape;419;p7"/>
          <p:cNvSpPr txBox="1">
            <a:spLocks noGrp="1"/>
          </p:cNvSpPr>
          <p:nvPr>
            <p:ph type="body" idx="1"/>
          </p:nvPr>
        </p:nvSpPr>
        <p:spPr>
          <a:xfrm>
            <a:off x="3972445" y="373039"/>
            <a:ext cx="4598864" cy="4465744"/>
          </a:xfrm>
          <a:prstGeom prst="rect">
            <a:avLst/>
          </a:prstGeom>
          <a:noFill/>
          <a:ln>
            <a:noFill/>
          </a:ln>
        </p:spPr>
        <p:txBody>
          <a:bodyPr spcFirstLastPara="1" wrap="square" lIns="91425" tIns="45700" rIns="91425" bIns="45700" anchor="ctr" anchorCtr="0">
            <a:normAutofit/>
          </a:bodyPr>
          <a:lstStyle/>
          <a:p>
            <a:pPr marL="457200" lvl="0" indent="-317500" algn="l" rtl="0">
              <a:lnSpc>
                <a:spcPct val="90000"/>
              </a:lnSpc>
              <a:spcBef>
                <a:spcPts val="1000"/>
              </a:spcBef>
              <a:spcAft>
                <a:spcPts val="0"/>
              </a:spcAft>
              <a:buSzPts val="1040"/>
              <a:buFont typeface="Noto Sans Symbols"/>
              <a:buChar char="►"/>
            </a:pPr>
            <a:r>
              <a:rPr lang="en-US" sz="1300"/>
              <a:t>Add Car module - allows user to add vehicle details (optional name, make, model, year, trim)</a:t>
            </a:r>
            <a:endParaRPr/>
          </a:p>
          <a:p>
            <a:pPr marL="457200" lvl="0" indent="-317500" algn="l" rtl="0">
              <a:lnSpc>
                <a:spcPct val="90000"/>
              </a:lnSpc>
              <a:spcBef>
                <a:spcPts val="1000"/>
              </a:spcBef>
              <a:spcAft>
                <a:spcPts val="0"/>
              </a:spcAft>
              <a:buSzPts val="1040"/>
              <a:buFont typeface="Noto Sans Symbols"/>
              <a:buChar char="►"/>
            </a:pPr>
            <a:r>
              <a:rPr lang="en-US" sz="1300"/>
              <a:t>Mileage module - allows user to enter and update mileage. Also tracks oil change mileage.</a:t>
            </a:r>
            <a:endParaRPr/>
          </a:p>
          <a:p>
            <a:pPr marL="457200" lvl="0" indent="-317500" algn="l" rtl="0">
              <a:lnSpc>
                <a:spcPct val="90000"/>
              </a:lnSpc>
              <a:spcBef>
                <a:spcPts val="1000"/>
              </a:spcBef>
              <a:spcAft>
                <a:spcPts val="0"/>
              </a:spcAft>
              <a:buSzPts val="1040"/>
              <a:buFont typeface="Noto Sans Symbols"/>
              <a:buChar char="►"/>
            </a:pPr>
            <a:r>
              <a:rPr lang="en-US" sz="1300"/>
              <a:t>Notes module - designed to allow user to enter comments related to the selected vehicle. Ex: “Need to purchase new battery for key fob” or “Car making funny noise, need to call dealership”.</a:t>
            </a:r>
            <a:endParaRPr/>
          </a:p>
          <a:p>
            <a:pPr marL="914400" lvl="1" indent="-304800" algn="l" rtl="0">
              <a:lnSpc>
                <a:spcPct val="90000"/>
              </a:lnSpc>
              <a:spcBef>
                <a:spcPts val="1000"/>
              </a:spcBef>
              <a:spcAft>
                <a:spcPts val="0"/>
              </a:spcAft>
              <a:buSzPts val="1040"/>
              <a:buFont typeface="Noto Sans Symbols"/>
              <a:buChar char="►"/>
            </a:pPr>
            <a:r>
              <a:rPr lang="en-US" sz="1300"/>
              <a:t>Other design components: </a:t>
            </a:r>
            <a:endParaRPr/>
          </a:p>
          <a:p>
            <a:pPr marL="1371600" lvl="2" indent="-304800" algn="l" rtl="0">
              <a:lnSpc>
                <a:spcPct val="90000"/>
              </a:lnSpc>
              <a:spcBef>
                <a:spcPts val="1000"/>
              </a:spcBef>
              <a:spcAft>
                <a:spcPts val="0"/>
              </a:spcAft>
              <a:buSzPts val="1040"/>
              <a:buFont typeface="Noto Sans Symbols"/>
              <a:buChar char="►"/>
            </a:pPr>
            <a:r>
              <a:rPr lang="en-US" sz="1300"/>
              <a:t>mileage displays on main screen</a:t>
            </a:r>
            <a:endParaRPr/>
          </a:p>
          <a:p>
            <a:pPr marL="1371600" lvl="2" indent="-304800" algn="l" rtl="0">
              <a:lnSpc>
                <a:spcPct val="90000"/>
              </a:lnSpc>
              <a:spcBef>
                <a:spcPts val="1000"/>
              </a:spcBef>
              <a:spcAft>
                <a:spcPts val="0"/>
              </a:spcAft>
              <a:buSzPts val="1040"/>
              <a:buFont typeface="Noto Sans Symbols"/>
              <a:buChar char="►"/>
            </a:pPr>
            <a:r>
              <a:rPr lang="en-US" sz="1300"/>
              <a:t>View Note button lets user select/review specific notes</a:t>
            </a:r>
            <a:endParaRPr/>
          </a:p>
          <a:p>
            <a:pPr marL="1371600" lvl="2" indent="-304800" algn="l" rtl="0">
              <a:lnSpc>
                <a:spcPct val="90000"/>
              </a:lnSpc>
              <a:spcBef>
                <a:spcPts val="1000"/>
              </a:spcBef>
              <a:spcAft>
                <a:spcPts val="0"/>
              </a:spcAft>
              <a:buSzPts val="1040"/>
              <a:buFont typeface="Noto Sans Symbols"/>
              <a:buChar char="►"/>
            </a:pPr>
            <a:r>
              <a:rPr lang="en-US" sz="1300"/>
              <a:t>Delete Car allows user to remove vehicles no longer needed.</a:t>
            </a:r>
            <a:endParaRPr/>
          </a:p>
          <a:p>
            <a:pPr marL="457200" lvl="0" indent="-162559" algn="l" rtl="0">
              <a:lnSpc>
                <a:spcPct val="90000"/>
              </a:lnSpc>
              <a:spcBef>
                <a:spcPts val="1000"/>
              </a:spcBef>
              <a:spcAft>
                <a:spcPts val="0"/>
              </a:spcAft>
              <a:buSzPts val="1040"/>
              <a:buFont typeface="Noto Sans Symbols"/>
              <a:buNone/>
            </a:pPr>
            <a:endParaRPr sz="1300"/>
          </a:p>
          <a:p>
            <a:pPr marL="0" lvl="0" indent="0" algn="l" rtl="0">
              <a:lnSpc>
                <a:spcPct val="90000"/>
              </a:lnSpc>
              <a:spcBef>
                <a:spcPts val="1000"/>
              </a:spcBef>
              <a:spcAft>
                <a:spcPts val="0"/>
              </a:spcAft>
              <a:buSzPts val="1040"/>
              <a:buFont typeface="Noto Sans Symbols"/>
              <a:buNone/>
            </a:pPr>
            <a:endParaRPr sz="1300"/>
          </a:p>
        </p:txBody>
      </p:sp>
      <p:sp>
        <p:nvSpPr>
          <p:cNvPr id="420" name="Google Shape;420;p7"/>
          <p:cNvSpPr txBox="1">
            <a:spLocks noGrp="1"/>
          </p:cNvSpPr>
          <p:nvPr>
            <p:ph type="sldNum" idx="12"/>
          </p:nvPr>
        </p:nvSpPr>
        <p:spPr>
          <a:xfrm>
            <a:off x="8094518" y="4793878"/>
            <a:ext cx="628649" cy="228599"/>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600"/>
              </a:spcAft>
              <a:buClr>
                <a:schemeClr val="accent1"/>
              </a:buClr>
              <a:buSzPts val="1200"/>
              <a:buFont typeface="Century Gothic"/>
              <a:buNone/>
            </a:pPr>
            <a:fld id="{00000000-1234-1234-1234-123412341234}" type="slidenum">
              <a:rPr lang="en-US" sz="1200" b="1">
                <a:solidFill>
                  <a:schemeClr val="accent1"/>
                </a:solidFill>
              </a:rPr>
              <a:t>7</a:t>
            </a:fld>
            <a:endParaRPr sz="1200" b="1">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4"/>
        <p:cNvGrpSpPr/>
        <p:nvPr/>
      </p:nvGrpSpPr>
      <p:grpSpPr>
        <a:xfrm>
          <a:off x="0" y="0"/>
          <a:ext cx="0" cy="0"/>
          <a:chOff x="0" y="0"/>
          <a:chExt cx="0" cy="0"/>
        </a:xfrm>
      </p:grpSpPr>
      <p:grpSp>
        <p:nvGrpSpPr>
          <p:cNvPr id="425" name="Google Shape;425;p8"/>
          <p:cNvGrpSpPr/>
          <p:nvPr/>
        </p:nvGrpSpPr>
        <p:grpSpPr>
          <a:xfrm>
            <a:off x="0" y="0"/>
            <a:ext cx="9144009" cy="5143500"/>
            <a:chOff x="0" y="0"/>
            <a:chExt cx="12192011" cy="6858000"/>
          </a:xfrm>
        </p:grpSpPr>
        <p:sp>
          <p:nvSpPr>
            <p:cNvPr id="426" name="Google Shape;426;p8"/>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8"/>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8"/>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8"/>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8"/>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8"/>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8"/>
            <p:cNvSpPr/>
            <p:nvPr/>
          </p:nvSpPr>
          <p:spPr>
            <a:xfrm rot="-589939">
              <a:off x="8490949" y="1797513"/>
              <a:ext cx="3299413" cy="440920"/>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dk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8"/>
            <p:cNvSpPr/>
            <p:nvPr/>
          </p:nvSpPr>
          <p:spPr>
            <a:xfrm>
              <a:off x="459506" y="1866405"/>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dk1"/>
            </a:solidFill>
            <a:ln>
              <a:noFill/>
            </a:ln>
          </p:spPr>
        </p:sp>
        <p:sp>
          <p:nvSpPr>
            <p:cNvPr id="434" name="Google Shape;434;p8"/>
            <p:cNvSpPr/>
            <p:nvPr/>
          </p:nvSpPr>
          <p:spPr>
            <a:xfrm>
              <a:off x="0" y="1587"/>
              <a:ext cx="12192011"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dk1"/>
            </a:solidFill>
            <a:ln>
              <a:noFill/>
            </a:ln>
          </p:spPr>
        </p:sp>
      </p:grpSp>
      <p:sp>
        <p:nvSpPr>
          <p:cNvPr id="435" name="Google Shape;435;p8"/>
          <p:cNvSpPr/>
          <p:nvPr/>
        </p:nvSpPr>
        <p:spPr>
          <a:xfrm>
            <a:off x="7828359" y="0"/>
            <a:ext cx="514500" cy="8574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8"/>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8"/>
          <p:cNvSpPr/>
          <p:nvPr/>
        </p:nvSpPr>
        <p:spPr>
          <a:xfrm>
            <a:off x="0" y="0"/>
            <a:ext cx="9143999" cy="5142309"/>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sp>
        <p:nvSpPr>
          <p:cNvPr id="438" name="Google Shape;438;p8"/>
          <p:cNvSpPr txBox="1">
            <a:spLocks noGrp="1"/>
          </p:cNvSpPr>
          <p:nvPr>
            <p:ph type="title"/>
          </p:nvPr>
        </p:nvSpPr>
        <p:spPr>
          <a:xfrm>
            <a:off x="725843" y="1086993"/>
            <a:ext cx="1966200" cy="3293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600"/>
              </a:spcAft>
              <a:buClr>
                <a:schemeClr val="dk2"/>
              </a:buClr>
              <a:buSzPts val="1100"/>
              <a:buFont typeface="Century Gothic"/>
              <a:buNone/>
            </a:pPr>
            <a:r>
              <a:rPr lang="en-US" sz="2100">
                <a:solidFill>
                  <a:schemeClr val="lt1"/>
                </a:solidFill>
              </a:rPr>
              <a:t>System Architecture</a:t>
            </a:r>
            <a:endParaRPr sz="2100">
              <a:solidFill>
                <a:schemeClr val="lt1"/>
              </a:solidFill>
            </a:endParaRPr>
          </a:p>
        </p:txBody>
      </p:sp>
      <p:sp>
        <p:nvSpPr>
          <p:cNvPr id="439" name="Google Shape;439;p8"/>
          <p:cNvSpPr/>
          <p:nvPr/>
        </p:nvSpPr>
        <p:spPr>
          <a:xfrm>
            <a:off x="7828359" y="0"/>
            <a:ext cx="514500" cy="8574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8"/>
          <p:cNvSpPr txBox="1">
            <a:spLocks noGrp="1"/>
          </p:cNvSpPr>
          <p:nvPr>
            <p:ph type="body" idx="1"/>
          </p:nvPr>
        </p:nvSpPr>
        <p:spPr>
          <a:xfrm>
            <a:off x="2812794" y="1086993"/>
            <a:ext cx="4672800" cy="3293700"/>
          </a:xfrm>
          <a:prstGeom prst="rect">
            <a:avLst/>
          </a:prstGeom>
          <a:noFill/>
          <a:ln>
            <a:noFill/>
          </a:ln>
        </p:spPr>
        <p:txBody>
          <a:bodyPr spcFirstLastPara="1" wrap="square" lIns="91425" tIns="45700" rIns="91425" bIns="45700" anchor="t" anchorCtr="0">
            <a:noAutofit/>
          </a:bodyPr>
          <a:lstStyle/>
          <a:p>
            <a:pPr marL="0" lvl="0" indent="-66040" algn="l" rtl="0">
              <a:lnSpc>
                <a:spcPct val="90000"/>
              </a:lnSpc>
              <a:spcBef>
                <a:spcPts val="1000"/>
              </a:spcBef>
              <a:spcAft>
                <a:spcPts val="0"/>
              </a:spcAft>
              <a:buSzPts val="1040"/>
              <a:buFont typeface="Noto Sans Symbols"/>
              <a:buChar char="►"/>
            </a:pPr>
            <a:r>
              <a:rPr lang="en-US">
                <a:solidFill>
                  <a:schemeClr val="lt1"/>
                </a:solidFill>
              </a:rPr>
              <a:t>Hardware:</a:t>
            </a:r>
            <a:endParaRPr/>
          </a:p>
          <a:p>
            <a:pPr marL="457200" lvl="1" indent="-60959" algn="l" rtl="0">
              <a:lnSpc>
                <a:spcPct val="90000"/>
              </a:lnSpc>
              <a:spcBef>
                <a:spcPts val="1000"/>
              </a:spcBef>
              <a:spcAft>
                <a:spcPts val="0"/>
              </a:spcAft>
              <a:buSzPts val="960"/>
              <a:buFont typeface="Noto Sans Symbols"/>
              <a:buChar char="►"/>
            </a:pPr>
            <a:r>
              <a:rPr lang="en-US">
                <a:solidFill>
                  <a:schemeClr val="lt1"/>
                </a:solidFill>
              </a:rPr>
              <a:t>Team members worked remotely, and hardware components and setup ranged between the group, however, all developer setups successfully and effectively worked on system design, including UI work and the coding of the application. </a:t>
            </a:r>
            <a:endParaRPr/>
          </a:p>
          <a:p>
            <a:pPr marL="1003300" lvl="1" indent="-311150" algn="l" rtl="0">
              <a:lnSpc>
                <a:spcPct val="90000"/>
              </a:lnSpc>
              <a:spcBef>
                <a:spcPts val="1000"/>
              </a:spcBef>
              <a:spcAft>
                <a:spcPts val="0"/>
              </a:spcAft>
              <a:buSzPts val="960"/>
              <a:buFont typeface="Noto Sans Symbols"/>
              <a:buChar char="►"/>
            </a:pPr>
            <a:r>
              <a:rPr lang="en-US">
                <a:solidFill>
                  <a:schemeClr val="lt1"/>
                </a:solidFill>
              </a:rPr>
              <a:t>Developer Computers consisted of:</a:t>
            </a:r>
            <a:br>
              <a:rPr lang="en-US">
                <a:solidFill>
                  <a:schemeClr val="lt1"/>
                </a:solidFill>
              </a:rPr>
            </a:br>
            <a:r>
              <a:rPr lang="en-US">
                <a:solidFill>
                  <a:schemeClr val="lt1"/>
                </a:solidFill>
              </a:rPr>
              <a:t>- 8GHz Server Suite</a:t>
            </a:r>
            <a:br>
              <a:rPr lang="en-US">
                <a:solidFill>
                  <a:schemeClr val="lt1"/>
                </a:solidFill>
              </a:rPr>
            </a:br>
            <a:r>
              <a:rPr lang="en-US">
                <a:solidFill>
                  <a:schemeClr val="lt1"/>
                </a:solidFill>
              </a:rPr>
              <a:t>- RAM: 8 GB</a:t>
            </a:r>
            <a:br>
              <a:rPr lang="en-US">
                <a:solidFill>
                  <a:schemeClr val="lt1"/>
                </a:solidFill>
              </a:rPr>
            </a:br>
            <a:r>
              <a:rPr lang="en-US">
                <a:solidFill>
                  <a:schemeClr val="lt1"/>
                </a:solidFill>
              </a:rPr>
              <a:t>- 6x 80GB 15,000 RPM Hard Drive</a:t>
            </a:r>
            <a:br>
              <a:rPr lang="en-US">
                <a:solidFill>
                  <a:schemeClr val="lt1"/>
                </a:solidFill>
              </a:rPr>
            </a:br>
            <a:r>
              <a:rPr lang="en-US">
                <a:solidFill>
                  <a:schemeClr val="lt1"/>
                </a:solidFill>
              </a:rPr>
              <a:t>- 6x Power Cord + Charger</a:t>
            </a:r>
            <a:br>
              <a:rPr lang="en-US">
                <a:solidFill>
                  <a:schemeClr val="lt1"/>
                </a:solidFill>
              </a:rPr>
            </a:br>
            <a:r>
              <a:rPr lang="en-US">
                <a:solidFill>
                  <a:schemeClr val="lt1"/>
                </a:solidFill>
              </a:rPr>
              <a:t>- 1 TB SAN Storage Device</a:t>
            </a:r>
            <a:br>
              <a:rPr lang="en-US">
                <a:solidFill>
                  <a:schemeClr val="lt1"/>
                </a:solidFill>
              </a:rPr>
            </a:br>
            <a:r>
              <a:rPr lang="en-US">
                <a:solidFill>
                  <a:schemeClr val="lt1"/>
                </a:solidFill>
              </a:rPr>
              <a:t>- 6x Dell P3000 Workstations</a:t>
            </a:r>
            <a:br>
              <a:rPr lang="en-US">
                <a:solidFill>
                  <a:schemeClr val="lt1"/>
                </a:solidFill>
              </a:rPr>
            </a:br>
            <a:r>
              <a:rPr lang="en-US">
                <a:solidFill>
                  <a:schemeClr val="lt1"/>
                </a:solidFill>
              </a:rPr>
              <a:t>- 6x Viable Wifi Routers</a:t>
            </a:r>
            <a:endParaRPr/>
          </a:p>
          <a:p>
            <a:pPr marL="0" lvl="0" indent="0" algn="l" rtl="0">
              <a:lnSpc>
                <a:spcPct val="90000"/>
              </a:lnSpc>
              <a:spcBef>
                <a:spcPts val="1000"/>
              </a:spcBef>
              <a:spcAft>
                <a:spcPts val="0"/>
              </a:spcAft>
              <a:buSzPts val="1080"/>
              <a:buFont typeface="Noto Sans Symbols"/>
              <a:buNone/>
            </a:pPr>
            <a:endParaRPr>
              <a:solidFill>
                <a:schemeClr val="lt1"/>
              </a:solidFill>
            </a:endParaRPr>
          </a:p>
        </p:txBody>
      </p:sp>
      <p:sp>
        <p:nvSpPr>
          <p:cNvPr id="441" name="Google Shape;441;p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dk1"/>
              </a:buClr>
              <a:buSzPts val="2100"/>
              <a:buFont typeface="Century Gothic"/>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45"/>
        <p:cNvGrpSpPr/>
        <p:nvPr/>
      </p:nvGrpSpPr>
      <p:grpSpPr>
        <a:xfrm>
          <a:off x="0" y="0"/>
          <a:ext cx="0" cy="0"/>
          <a:chOff x="0" y="0"/>
          <a:chExt cx="0" cy="0"/>
        </a:xfrm>
      </p:grpSpPr>
      <p:grpSp>
        <p:nvGrpSpPr>
          <p:cNvPr id="446" name="Google Shape;446;p9"/>
          <p:cNvGrpSpPr/>
          <p:nvPr/>
        </p:nvGrpSpPr>
        <p:grpSpPr>
          <a:xfrm>
            <a:off x="0" y="0"/>
            <a:ext cx="9144000" cy="5143500"/>
            <a:chOff x="0" y="0"/>
            <a:chExt cx="12192000" cy="6858000"/>
          </a:xfrm>
        </p:grpSpPr>
        <p:sp>
          <p:nvSpPr>
            <p:cNvPr id="447" name="Google Shape;447;p9"/>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9"/>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9"/>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9"/>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9"/>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9"/>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9"/>
            <p:cNvSpPr/>
            <p:nvPr/>
          </p:nvSpPr>
          <p:spPr>
            <a:xfrm rot="-589932">
              <a:off x="8490951" y="17975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dk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9"/>
            <p:cNvSpPr/>
            <p:nvPr/>
          </p:nvSpPr>
          <p:spPr>
            <a:xfrm>
              <a:off x="459506" y="1866405"/>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dk1"/>
            </a:solidFill>
            <a:ln>
              <a:noFill/>
            </a:ln>
          </p:spPr>
        </p:sp>
        <p:sp>
          <p:nvSpPr>
            <p:cNvPr id="455" name="Google Shape;455;p9"/>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dk1"/>
            </a:solidFill>
            <a:ln>
              <a:noFill/>
            </a:ln>
          </p:spPr>
        </p:sp>
      </p:grpSp>
      <p:sp>
        <p:nvSpPr>
          <p:cNvPr id="456" name="Google Shape;456;p9"/>
          <p:cNvSpPr/>
          <p:nvPr/>
        </p:nvSpPr>
        <p:spPr>
          <a:xfrm>
            <a:off x="7828359" y="0"/>
            <a:ext cx="514350" cy="85725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9"/>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9"/>
          <p:cNvSpPr/>
          <p:nvPr/>
        </p:nvSpPr>
        <p:spPr>
          <a:xfrm>
            <a:off x="0" y="0"/>
            <a:ext cx="9144000" cy="5142309"/>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sp>
        <p:nvSpPr>
          <p:cNvPr id="459" name="Google Shape;459;p9"/>
          <p:cNvSpPr txBox="1">
            <a:spLocks noGrp="1"/>
          </p:cNvSpPr>
          <p:nvPr>
            <p:ph type="title"/>
          </p:nvPr>
        </p:nvSpPr>
        <p:spPr>
          <a:xfrm>
            <a:off x="725843" y="1086993"/>
            <a:ext cx="1966300" cy="329373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600"/>
              </a:spcAft>
              <a:buClr>
                <a:schemeClr val="lt1"/>
              </a:buClr>
              <a:buSzPts val="3000"/>
              <a:buFont typeface="Century Gothic"/>
              <a:buNone/>
            </a:pPr>
            <a:r>
              <a:rPr lang="en-US" sz="2100">
                <a:solidFill>
                  <a:schemeClr val="lt1"/>
                </a:solidFill>
              </a:rPr>
              <a:t>System Architecture</a:t>
            </a:r>
            <a:endParaRPr sz="2100">
              <a:solidFill>
                <a:schemeClr val="lt1"/>
              </a:solidFill>
            </a:endParaRPr>
          </a:p>
        </p:txBody>
      </p:sp>
      <p:sp>
        <p:nvSpPr>
          <p:cNvPr id="460" name="Google Shape;460;p9"/>
          <p:cNvSpPr/>
          <p:nvPr/>
        </p:nvSpPr>
        <p:spPr>
          <a:xfrm>
            <a:off x="7828359" y="0"/>
            <a:ext cx="514350" cy="85725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9"/>
          <p:cNvSpPr txBox="1">
            <a:spLocks noGrp="1"/>
          </p:cNvSpPr>
          <p:nvPr>
            <p:ph type="body" idx="1"/>
          </p:nvPr>
        </p:nvSpPr>
        <p:spPr>
          <a:xfrm>
            <a:off x="2497493" y="660400"/>
            <a:ext cx="5330866" cy="4042229"/>
          </a:xfrm>
          <a:prstGeom prst="rect">
            <a:avLst/>
          </a:prstGeom>
          <a:noFill/>
          <a:ln>
            <a:noFill/>
          </a:ln>
        </p:spPr>
        <p:txBody>
          <a:bodyPr spcFirstLastPara="1" wrap="square" lIns="91425" tIns="45700" rIns="91425" bIns="45700" anchor="t" anchorCtr="0">
            <a:normAutofit/>
          </a:bodyPr>
          <a:lstStyle/>
          <a:p>
            <a:pPr marL="0" lvl="0" indent="-27940" algn="l" rtl="0">
              <a:lnSpc>
                <a:spcPct val="70000"/>
              </a:lnSpc>
              <a:spcBef>
                <a:spcPts val="1000"/>
              </a:spcBef>
              <a:spcAft>
                <a:spcPts val="0"/>
              </a:spcAft>
              <a:buSzPts val="440"/>
              <a:buFont typeface="Noto Sans Symbols"/>
              <a:buChar char="►"/>
            </a:pPr>
            <a:r>
              <a:rPr lang="en-US" sz="550">
                <a:solidFill>
                  <a:schemeClr val="lt1"/>
                </a:solidFill>
              </a:rPr>
              <a:t> </a:t>
            </a:r>
            <a:r>
              <a:rPr lang="en-US" sz="1100">
                <a:solidFill>
                  <a:schemeClr val="lt1"/>
                </a:solidFill>
              </a:rPr>
              <a:t>Software:</a:t>
            </a:r>
            <a:endParaRPr/>
          </a:p>
          <a:p>
            <a:pPr marL="0" lvl="0" indent="-55880" algn="l" rtl="0">
              <a:lnSpc>
                <a:spcPct val="70000"/>
              </a:lnSpc>
              <a:spcBef>
                <a:spcPts val="1000"/>
              </a:spcBef>
              <a:spcAft>
                <a:spcPts val="0"/>
              </a:spcAft>
              <a:buSzPts val="880"/>
              <a:buFont typeface="Noto Sans Symbols"/>
              <a:buChar char="►"/>
            </a:pPr>
            <a:r>
              <a:rPr lang="en-US" sz="1100">
                <a:solidFill>
                  <a:schemeClr val="lt1"/>
                </a:solidFill>
              </a:rPr>
              <a:t> Dynamic Developers’ application works with various components to store and display user data. The software creates a database in which input can be entered and modified by users to make information easily accessible by the user. The components are:</a:t>
            </a:r>
            <a:endParaRPr/>
          </a:p>
          <a:p>
            <a:pPr marL="0" lvl="0" indent="0" algn="l" rtl="0">
              <a:lnSpc>
                <a:spcPct val="70000"/>
              </a:lnSpc>
              <a:spcBef>
                <a:spcPts val="1000"/>
              </a:spcBef>
              <a:spcAft>
                <a:spcPts val="0"/>
              </a:spcAft>
              <a:buSzPts val="880"/>
              <a:buFont typeface="Noto Sans Symbols"/>
              <a:buNone/>
            </a:pPr>
            <a:endParaRPr sz="1100">
              <a:solidFill>
                <a:schemeClr val="lt1"/>
              </a:solidFill>
            </a:endParaRPr>
          </a:p>
          <a:p>
            <a:pPr marL="457200" lvl="0" indent="-311150" algn="l" rtl="0">
              <a:lnSpc>
                <a:spcPct val="70000"/>
              </a:lnSpc>
              <a:spcBef>
                <a:spcPts val="1000"/>
              </a:spcBef>
              <a:spcAft>
                <a:spcPts val="0"/>
              </a:spcAft>
              <a:buSzPts val="880"/>
              <a:buFont typeface="Noto Sans Symbols"/>
              <a:buChar char="►"/>
            </a:pPr>
            <a:r>
              <a:rPr lang="en-US" sz="1100">
                <a:solidFill>
                  <a:schemeClr val="lt1"/>
                </a:solidFill>
              </a:rPr>
              <a:t>Ability to add a vehicle to the app and/or select a previously added vehicle.</a:t>
            </a:r>
            <a:endParaRPr/>
          </a:p>
          <a:p>
            <a:pPr marL="457200" lvl="0" indent="-311150" algn="l" rtl="0">
              <a:lnSpc>
                <a:spcPct val="70000"/>
              </a:lnSpc>
              <a:spcBef>
                <a:spcPts val="1000"/>
              </a:spcBef>
              <a:spcAft>
                <a:spcPts val="0"/>
              </a:spcAft>
              <a:buSzPts val="880"/>
              <a:buFont typeface="Noto Sans Symbols"/>
              <a:buChar char="►"/>
            </a:pPr>
            <a:r>
              <a:rPr lang="en-US" sz="1100">
                <a:solidFill>
                  <a:schemeClr val="lt1"/>
                </a:solidFill>
              </a:rPr>
              <a:t>Users can specify a name, the make, model, trim, and year for the vehicle they have added.</a:t>
            </a:r>
            <a:endParaRPr/>
          </a:p>
          <a:p>
            <a:pPr marL="457200" lvl="0" indent="-311150" algn="l" rtl="0">
              <a:lnSpc>
                <a:spcPct val="70000"/>
              </a:lnSpc>
              <a:spcBef>
                <a:spcPts val="1000"/>
              </a:spcBef>
              <a:spcAft>
                <a:spcPts val="0"/>
              </a:spcAft>
              <a:buSzPts val="880"/>
              <a:buFont typeface="Noto Sans Symbols"/>
              <a:buChar char="►"/>
            </a:pPr>
            <a:r>
              <a:rPr lang="en-US" sz="1100">
                <a:solidFill>
                  <a:schemeClr val="lt1"/>
                </a:solidFill>
              </a:rPr>
              <a:t>Store reminders and give ability to log maintenance service data.</a:t>
            </a:r>
            <a:endParaRPr/>
          </a:p>
          <a:p>
            <a:pPr marL="914400" lvl="1" indent="-311150" algn="l" rtl="0">
              <a:lnSpc>
                <a:spcPct val="70000"/>
              </a:lnSpc>
              <a:spcBef>
                <a:spcPts val="1000"/>
              </a:spcBef>
              <a:spcAft>
                <a:spcPts val="0"/>
              </a:spcAft>
              <a:buSzPts val="880"/>
              <a:buFont typeface="Noto Sans Symbols"/>
              <a:buChar char="►"/>
            </a:pPr>
            <a:r>
              <a:rPr lang="en-US" sz="1100">
                <a:solidFill>
                  <a:schemeClr val="lt1"/>
                </a:solidFill>
              </a:rPr>
              <a:t>Time tracking</a:t>
            </a:r>
            <a:endParaRPr/>
          </a:p>
          <a:p>
            <a:pPr marL="914400" lvl="1" indent="-311150" algn="l" rtl="0">
              <a:lnSpc>
                <a:spcPct val="70000"/>
              </a:lnSpc>
              <a:spcBef>
                <a:spcPts val="1000"/>
              </a:spcBef>
              <a:spcAft>
                <a:spcPts val="0"/>
              </a:spcAft>
              <a:buSzPts val="880"/>
              <a:buFont typeface="Noto Sans Symbols"/>
              <a:buChar char="►"/>
            </a:pPr>
            <a:r>
              <a:rPr lang="en-US" sz="1100">
                <a:solidFill>
                  <a:schemeClr val="lt1"/>
                </a:solidFill>
              </a:rPr>
              <a:t>Notes </a:t>
            </a:r>
            <a:endParaRPr/>
          </a:p>
          <a:p>
            <a:pPr marL="914400" lvl="1" indent="-311150" algn="l" rtl="0">
              <a:lnSpc>
                <a:spcPct val="70000"/>
              </a:lnSpc>
              <a:spcBef>
                <a:spcPts val="1000"/>
              </a:spcBef>
              <a:spcAft>
                <a:spcPts val="0"/>
              </a:spcAft>
              <a:buSzPts val="880"/>
              <a:buFont typeface="Noto Sans Symbols"/>
              <a:buChar char="►"/>
            </a:pPr>
            <a:r>
              <a:rPr lang="en-US" sz="1100">
                <a:solidFill>
                  <a:schemeClr val="lt1"/>
                </a:solidFill>
              </a:rPr>
              <a:t>Displays events added to log</a:t>
            </a:r>
            <a:endParaRPr/>
          </a:p>
          <a:p>
            <a:pPr marL="457200" lvl="0" indent="-311150" algn="l" rtl="0">
              <a:lnSpc>
                <a:spcPct val="70000"/>
              </a:lnSpc>
              <a:spcBef>
                <a:spcPts val="1000"/>
              </a:spcBef>
              <a:spcAft>
                <a:spcPts val="0"/>
              </a:spcAft>
              <a:buSzPts val="880"/>
              <a:buFont typeface="Noto Sans Symbols"/>
              <a:buChar char="►"/>
            </a:pPr>
            <a:r>
              <a:rPr lang="en-US" sz="1100">
                <a:solidFill>
                  <a:schemeClr val="lt1"/>
                </a:solidFill>
              </a:rPr>
              <a:t>Hold and calculate the mileage of the user's vehicle.</a:t>
            </a:r>
            <a:endParaRPr/>
          </a:p>
          <a:p>
            <a:pPr marL="914400" lvl="1" indent="-311150" algn="l" rtl="0">
              <a:lnSpc>
                <a:spcPct val="70000"/>
              </a:lnSpc>
              <a:spcBef>
                <a:spcPts val="1000"/>
              </a:spcBef>
              <a:spcAft>
                <a:spcPts val="0"/>
              </a:spcAft>
              <a:buSzPts val="880"/>
              <a:buFont typeface="Noto Sans Symbols"/>
              <a:buChar char="►"/>
            </a:pPr>
            <a:r>
              <a:rPr lang="en-US" sz="1100">
                <a:solidFill>
                  <a:schemeClr val="lt1"/>
                </a:solidFill>
              </a:rPr>
              <a:t>Mileage at last oil change</a:t>
            </a:r>
            <a:endParaRPr/>
          </a:p>
          <a:p>
            <a:pPr marL="914400" lvl="1" indent="-311150" algn="l" rtl="0">
              <a:lnSpc>
                <a:spcPct val="70000"/>
              </a:lnSpc>
              <a:spcBef>
                <a:spcPts val="1000"/>
              </a:spcBef>
              <a:spcAft>
                <a:spcPts val="0"/>
              </a:spcAft>
              <a:buSzPts val="880"/>
              <a:buFont typeface="Noto Sans Symbols"/>
              <a:buChar char="►"/>
            </a:pPr>
            <a:r>
              <a:rPr lang="en-US" sz="1100">
                <a:solidFill>
                  <a:schemeClr val="lt1"/>
                </a:solidFill>
              </a:rPr>
              <a:t>Current mileage</a:t>
            </a:r>
            <a:endParaRPr/>
          </a:p>
          <a:p>
            <a:pPr marL="914400" lvl="1" indent="-311150" algn="l" rtl="0">
              <a:lnSpc>
                <a:spcPct val="70000"/>
              </a:lnSpc>
              <a:spcBef>
                <a:spcPts val="1000"/>
              </a:spcBef>
              <a:spcAft>
                <a:spcPts val="0"/>
              </a:spcAft>
              <a:buSzPts val="880"/>
              <a:buFont typeface="Noto Sans Symbols"/>
              <a:buChar char="►"/>
            </a:pPr>
            <a:r>
              <a:rPr lang="en-US" sz="1100">
                <a:solidFill>
                  <a:schemeClr val="lt1"/>
                </a:solidFill>
              </a:rPr>
              <a:t>Date of last oil change</a:t>
            </a:r>
            <a:br>
              <a:rPr lang="en-US" sz="1100">
                <a:solidFill>
                  <a:schemeClr val="lt1"/>
                </a:solidFill>
              </a:rPr>
            </a:br>
            <a:endParaRPr sz="1100">
              <a:solidFill>
                <a:schemeClr val="lt1"/>
              </a:solidFill>
            </a:endParaRPr>
          </a:p>
        </p:txBody>
      </p:sp>
      <p:sp>
        <p:nvSpPr>
          <p:cNvPr id="462" name="Google Shape;462;p9"/>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dk1"/>
              </a:buClr>
              <a:buSzPts val="2100"/>
              <a:buFont typeface="Century Gothic"/>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1455</Words>
  <Application>Microsoft Office PowerPoint</Application>
  <PresentationFormat>On-screen Show (16:9)</PresentationFormat>
  <Paragraphs>139</Paragraphs>
  <Slides>21</Slides>
  <Notes>21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21</vt:i4>
      </vt:variant>
    </vt:vector>
  </HeadingPairs>
  <TitlesOfParts>
    <vt:vector size="26" baseType="lpstr">
      <vt:lpstr>Arial</vt:lpstr>
      <vt:lpstr>Noto Sans Symbols</vt:lpstr>
      <vt:lpstr>Century Gothic</vt:lpstr>
      <vt:lpstr>Ion Boardroom</vt:lpstr>
      <vt:lpstr>Ion Boardroom</vt:lpstr>
      <vt:lpstr>Car-Nerd</vt:lpstr>
      <vt:lpstr>Development</vt:lpstr>
      <vt:lpstr>Development</vt:lpstr>
      <vt:lpstr>Development</vt:lpstr>
      <vt:lpstr>Project Goals</vt:lpstr>
      <vt:lpstr>Development</vt:lpstr>
      <vt:lpstr>SYSTEM DESIGN</vt:lpstr>
      <vt:lpstr>System Architecture</vt:lpstr>
      <vt:lpstr>System Architecture</vt:lpstr>
      <vt:lpstr>Database</vt:lpstr>
      <vt:lpstr>User Interface - Main Display</vt:lpstr>
      <vt:lpstr>User Interface - Add Car Display</vt:lpstr>
      <vt:lpstr>User Interface - Mileage</vt:lpstr>
      <vt:lpstr>User Interface - Notes Display</vt:lpstr>
      <vt:lpstr>Output</vt:lpstr>
      <vt:lpstr>Output</vt:lpstr>
      <vt:lpstr>Output</vt:lpstr>
      <vt:lpstr>Change Log</vt:lpstr>
      <vt:lpstr>Lessons Learned</vt:lpstr>
      <vt:lpstr>Lessons Learned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Car-Nerd</dc:title>
  <cp:lastModifiedBy>Kelli Ennis</cp:lastModifiedBy>
  <cp:revision>1</cp:revision>
  <dcterms:modified xsi:type="dcterms:W3CDTF">2020-07-25T03:05:12Z</dcterms:modified>
</cp:coreProperties>
</file>