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i9qhp7RC+xIBa2GZmixE4hR2ZH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06f6a4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7106f6a4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4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3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23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2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Big Data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/>
              <a:t>a bold adventure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Additional MapReduce Steps</a:t>
            </a:r>
            <a:endParaRPr/>
          </a:p>
        </p:txBody>
      </p:sp>
      <p:sp>
        <p:nvSpPr>
          <p:cNvPr id="114" name="Google Shape;114;p10"/>
          <p:cNvSpPr txBox="1"/>
          <p:nvPr/>
        </p:nvSpPr>
        <p:spPr>
          <a:xfrm>
            <a:off x="311700" y="1425150"/>
            <a:ext cx="8787600" cy="22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Input reader - from HDFS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Map function 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Compare function - sort keys, collect key-value pairs w/ s. key 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Combiner function - reduces network traffic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Partition function - assign keys to reducer servers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Reduce function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Output writer - from HDFS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What’s the Big Deal with Hadooooop?</a:t>
            </a:r>
            <a:endParaRPr/>
          </a:p>
        </p:txBody>
      </p:sp>
      <p:sp>
        <p:nvSpPr>
          <p:cNvPr id="120" name="Google Shape;120;p11"/>
          <p:cNvSpPr txBox="1"/>
          <p:nvPr/>
        </p:nvSpPr>
        <p:spPr>
          <a:xfrm>
            <a:off x="548150" y="1017450"/>
            <a:ext cx="8520600" cy="22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Distribution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Storage / processing across smaller machines, not supercomputers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Hardware Failure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File system / code optimized to handle server failure (frequent, usually once/day)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Node recovery - nodes can go offline and rejoin cluster w/o full restart of system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Linear Scalability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Read/write in parallel - 100TB @ 75MB/sec, 1 machine=16 days, 1000=22 min </a:t>
            </a:r>
            <a:r>
              <a:rPr b="0" i="0" lang="en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Fault Tolerance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Both in processing (one failure doesn’t sink whole MapReduce calc) and data recovery (automatically stored on 3 blocks)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What’s the Big Deal with Hadooooop?</a:t>
            </a:r>
            <a:endParaRPr/>
          </a:p>
        </p:txBody>
      </p:sp>
      <p:sp>
        <p:nvSpPr>
          <p:cNvPr id="126" name="Google Shape;126;p12"/>
          <p:cNvSpPr txBox="1"/>
          <p:nvPr/>
        </p:nvSpPr>
        <p:spPr>
          <a:xfrm>
            <a:off x="548150" y="1017450"/>
            <a:ext cx="8520600" cy="22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Locality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“Push the computation to the data”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Mapper code sent to all data nodes and run locally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 data is moved over the network for calcs -&gt; runs faster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106f6a4fb_0_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HOW TO INSTALL</a:t>
            </a:r>
            <a:endParaRPr/>
          </a:p>
        </p:txBody>
      </p:sp>
      <p:sp>
        <p:nvSpPr>
          <p:cNvPr id="132" name="Google Shape;132;g7106f6a4fb_0_0"/>
          <p:cNvSpPr txBox="1"/>
          <p:nvPr/>
        </p:nvSpPr>
        <p:spPr>
          <a:xfrm>
            <a:off x="548150" y="1017450"/>
            <a:ext cx="8520600" cy="22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From conda: pyspark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conda install -c conda-forge pyspark</a:t>
            </a:r>
            <a:endParaRPr sz="18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From Oracle, download JDK 8 (not 13)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https://www.oracle.com/java/technologies/javase-downloads.html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i="1" lang="en"/>
              <a:t>Do You Have Big Data Experience?</a:t>
            </a:r>
            <a:endParaRPr i="1"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Experience dealing with data and modeling </a:t>
            </a:r>
            <a:r>
              <a:rPr b="1" i="1" lang="en">
                <a:solidFill>
                  <a:srgbClr val="000000"/>
                </a:solidFill>
              </a:rPr>
              <a:t>outside of your local machine </a:t>
            </a:r>
            <a:endParaRPr b="1" i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Understanding of what </a:t>
            </a:r>
            <a:r>
              <a:rPr b="1" i="1" lang="en">
                <a:solidFill>
                  <a:srgbClr val="000000"/>
                </a:solidFill>
              </a:rPr>
              <a:t>distributed computing </a:t>
            </a:r>
            <a:r>
              <a:rPr lang="en">
                <a:solidFill>
                  <a:srgbClr val="000000"/>
                </a:solidFill>
              </a:rPr>
              <a:t>means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Familiarity with the terms </a:t>
            </a:r>
            <a:r>
              <a:rPr b="1" i="1" lang="en">
                <a:solidFill>
                  <a:srgbClr val="000000"/>
                </a:solidFill>
              </a:rPr>
              <a:t>Hadoop, HDFS, MapReduce and Spark</a:t>
            </a:r>
            <a:endParaRPr b="1" i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Practice </a:t>
            </a:r>
            <a:r>
              <a:rPr b="1" i="1" lang="en">
                <a:solidFill>
                  <a:srgbClr val="000000"/>
                </a:solidFill>
              </a:rPr>
              <a:t>navigating HDFS </a:t>
            </a:r>
            <a:r>
              <a:rPr lang="en">
                <a:solidFill>
                  <a:srgbClr val="000000"/>
                </a:solidFill>
              </a:rPr>
              <a:t>and writing SQL-like </a:t>
            </a:r>
            <a:r>
              <a:rPr b="1" i="1" lang="en">
                <a:solidFill>
                  <a:srgbClr val="000000"/>
                </a:solidFill>
              </a:rPr>
              <a:t>queries </a:t>
            </a:r>
            <a:endParaRPr b="1" i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Nice to have: Practice writing Spark code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Big Data: Small Overview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Volume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Velocity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Variety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Veracity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3000"/>
              <a:t>Big Data are techniques to solve these problems all at the same time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Hadooooop</a:t>
            </a:r>
            <a:endParaRPr/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= HDFS + MapReduce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Hadoop Distributed File System: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Files on diff machines, behave like a single file system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Optimized for fault tolerance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MapReduce: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model for parallel processing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also incorperates fault tolerance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Hadooooop Framework</a:t>
            </a:r>
            <a:endParaRPr/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Modules: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Hadoop Common - libraries / utils used by other modules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Hadoop Distributed File System (HDFS) - distributed file-system that stores data on commodity machines, providing very high aggregate bandwidth across cluster of machines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Hadoop YARN - Yet Another Resource Network - resource-management platform that manages computing resources in clusters and schedules user applications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Hadoop MapReduce - programming model for large-scale processing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What Is Hadoop, Prospective Employee?</a:t>
            </a:r>
            <a:endParaRPr/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Hadoop is a: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framework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distributed processing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 large datasets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across a cluster of many computers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implements map and reduce functions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 distributed file system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HDFS</a:t>
            </a:r>
            <a:endParaRPr/>
          </a:p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Breaks data into blocks; replicates and stores blocks across different nodes in a cluster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Master-slave architecture: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 node (aka master node) - maintains name system, manages data blocks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nodes (aka slave nodes) - deployed storage machines, places where MapReduce happens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Secondary name node - backup for name node (performs periodic checkpoints and restarts name node from checkpoint if necessary)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MapReduce</a:t>
            </a:r>
            <a:endParaRPr/>
          </a:p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000000"/>
                </a:solidFill>
              </a:rPr>
              <a:t>MapReduce = Map + Reduce functions</a:t>
            </a:r>
            <a:endParaRPr sz="24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Map Function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Input: Loads raw data (from HDFS)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Filter, transform, parse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Output: (key, value) pairs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Reduce Function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Automatically group by mapper’s output key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Aggregate, count, etc.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Output: to HDFS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Quick MapReduce Example</a:t>
            </a:r>
            <a:endParaRPr/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69850"/>
            <a:ext cx="9049225" cy="37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