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layfair Displ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5e42ffce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5e42ffce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5e42ffc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5e42ffc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5e42ffc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5e42ffc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5e42ffce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5e42ffce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5e42ffc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5e42ffc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5e42ffc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5e42ffc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5e42ffc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5e42ffc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5e42ffc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5e42ffc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5e42ffce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e5e42ffce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5e42ffce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5e42ffce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5e42ff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5e42ff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5e42ffce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5e42ffce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e5e42ffc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e5e42ffc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5e42ffce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5e42ffce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5e42ffce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e5e42ffce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5e42ffce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5e42ffce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5e42ffce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5e42ffce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5e42ffce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5e42ffce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5e42ffc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e5e42ffc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e5e42ffce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e5e42ffce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e5e42ffce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e5e42ffc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5e42ffce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5e42ffce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e5e42ffce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e5e42ffce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5e42ffc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5e42ffc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e5e42ffce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e5e42ffce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7148ba76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7148ba76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5e42ffce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5e42ffce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7148ba76_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7148ba76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7148ba76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7148ba76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7148ba76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7148ba76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7148ba76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7148ba76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5e42ffce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5e42ffce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5e42ffce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5e42ffce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Component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bold adventure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645875" y="2001000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High-dimensional data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645875" y="3113125"/>
            <a:ext cx="6797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Also affects lower-dimensional data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899100" y="866500"/>
            <a:ext cx="8060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KNN and OLS test MSE with first cubed feature determining target variable (others random)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00" y="1822275"/>
            <a:ext cx="8520599" cy="286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577750" y="4692125"/>
            <a:ext cx="4555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Intro to Statistical Learning with Applications in R, pg 109</a:t>
            </a:r>
            <a:endParaRPr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881700" y="1258400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Domain knowledge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881700" y="1258400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Domain knowledge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81700" y="3164475"/>
            <a:ext cx="646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Make assumptions about data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Dimensionality reduction!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Dimensionality reduction!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505700" y="20010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Represent the information in the data with fewer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Dimensionality reduction!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505700" y="20010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Represent the information in the data with fewer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505700" y="32648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Inevitable information loss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Dimensionality reduction!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505700" y="20010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Represent the information in the data with fewer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1505700" y="32648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Inevitable information loss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441000" y="406345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But info loss &lt; error reduction through reducing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Dimensionality reduction!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1505700" y="20010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Represent the information in the data with fewer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505700" y="32648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Inevitable information loss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441000" y="406345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But info loss &lt; error reduction through reducing dimensions (usually)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Dimensionality reduction!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505700" y="20010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Represent the information in the data with fewer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505700" y="326480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Inevitable information loss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441000" y="4063450"/>
            <a:ext cx="6948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But info loss &lt; error reduction through reducing dimensions (usually) (hopefully)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248350" y="15009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943550" y="11961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How?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1248350" y="15009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943550" y="1196175"/>
            <a:ext cx="740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How? 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Represent data in lower dimensional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1248350" y="15009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943550" y="1196175"/>
            <a:ext cx="740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How? Represent data in lower dimensional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2238950" y="2258700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selection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1248350" y="15009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943550" y="1196175"/>
            <a:ext cx="740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How? Represent data in lower dimensional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2238950" y="2258700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selection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2238950" y="3016425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extraction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248350" y="15009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943550" y="1196175"/>
            <a:ext cx="740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How? Represent data in lower dimensional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3214000" y="3642525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Agglomerate data in larger units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2238950" y="2258700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selection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2238950" y="3016425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extraction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1248350" y="1500975"/>
            <a:ext cx="463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943550" y="1196175"/>
            <a:ext cx="7402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How? Represent data in lower dimensional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3214000" y="3642525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Agglomerate data in larger units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3214000" y="4384375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Project data into other dimensions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2238950" y="2258700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selection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238950" y="3016425"/>
            <a:ext cx="581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Feature extraction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544575" y="1017450"/>
            <a:ext cx="6593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Broadly: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544575" y="1017450"/>
            <a:ext cx="6593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Broadly: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1774500" y="1419750"/>
            <a:ext cx="7293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Method of projecting data into new dimensions, one dimension at a time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5" y="1822275"/>
            <a:ext cx="5263125" cy="68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300" y="1901575"/>
            <a:ext cx="4201000" cy="30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294" name="Google Shape;294;p42"/>
          <p:cNvSpPr txBox="1"/>
          <p:nvPr/>
        </p:nvSpPr>
        <p:spPr>
          <a:xfrm>
            <a:off x="544575" y="1017450"/>
            <a:ext cx="6593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Broadly: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1774500" y="1419750"/>
            <a:ext cx="7293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Method of projecting data into new dimensions, one dimension at a time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1774500" y="2541950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Result is a series of weights that are multiplied by the original features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544575" y="1017450"/>
            <a:ext cx="6593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Broadly: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1774500" y="1419750"/>
            <a:ext cx="7293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Method of projecting data into new dimensions, one dimension at a time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1774500" y="2541950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Result is a series of weights that are multiplied by the original features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1774500" y="3600825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These weights transform the data into a series of new features, new &lt;&lt; original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544575" y="1017450"/>
            <a:ext cx="6593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Broadly: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1774500" y="1481825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1st dimension is direction of greatest variability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44"/>
          <p:cNvCxnSpPr/>
          <p:nvPr/>
        </p:nvCxnSpPr>
        <p:spPr>
          <a:xfrm>
            <a:off x="7375575" y="3372775"/>
            <a:ext cx="4206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4"/>
          <p:cNvCxnSpPr/>
          <p:nvPr/>
        </p:nvCxnSpPr>
        <p:spPr>
          <a:xfrm flipH="1" rot="10800000">
            <a:off x="7580775" y="3081775"/>
            <a:ext cx="10200" cy="291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4"/>
          <p:cNvSpPr txBox="1"/>
          <p:nvPr/>
        </p:nvSpPr>
        <p:spPr>
          <a:xfrm>
            <a:off x="1774500" y="2541600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2nd dimension second-greatest variability, etc. subject to constraint they’re all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44"/>
          <p:cNvSpPr txBox="1"/>
          <p:nvPr/>
        </p:nvSpPr>
        <p:spPr>
          <a:xfrm>
            <a:off x="1774500" y="3589025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If data transformed into every new dimension, all the variability from original data will be represented in new space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964425" y="1017450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Center the points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Compute covariance matrix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Find eigenvectors and eigenvalues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Pick M eigenvectors (&lt;original D features) with highest eigenvalues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Project data through the M eigenvectors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 txBox="1"/>
          <p:nvPr/>
        </p:nvSpPr>
        <p:spPr>
          <a:xfrm>
            <a:off x="964425" y="1017450"/>
            <a:ext cx="7293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Make sure to normalize each dimension to zero mean and unit variance before performing PCA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Only picks up linear variation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Extremely sensitive to large values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507950" y="1881375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as features      , so does: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3500575" y="1805175"/>
            <a:ext cx="6900" cy="54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1507950" y="3371400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507950" y="1881375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as features      , so does: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3500575" y="1805175"/>
            <a:ext cx="6900" cy="54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>
            <a:off x="1507950" y="3371400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836075" y="25074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difficulty partitioning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507950" y="1881375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as features      , so does: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 rot="10800000">
            <a:off x="3500575" y="1805175"/>
            <a:ext cx="6900" cy="54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1507950" y="3371400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836075" y="30498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test error from noisy features (swamping)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836075" y="25074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difficulty partitioning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507950" y="1881375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as features      , so does: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 rot="10800000">
            <a:off x="3500575" y="1805175"/>
            <a:ext cx="6900" cy="54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1507950" y="3371400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836075" y="30498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test error from noisy features (swamping)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836075" y="25074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difficulty partitioning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814524" y="35997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data snooping bias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507950" y="1881375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as features      , so does: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rot="10800000">
            <a:off x="3500575" y="1805175"/>
            <a:ext cx="6900" cy="54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1507950" y="3371400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836075" y="30498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est error from noisy features (swamping)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836075" y="25074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ifficulty partitioning space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814524" y="359976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ata snooping bias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815249" y="4159113"/>
            <a:ext cx="7157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ime to 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earch space 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943550" y="1196175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Curse of dimensionality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645875" y="2001000"/>
            <a:ext cx="3854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High-dimensional data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