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58" r:id="rId5"/>
    <p:sldId id="260" r:id="rId6"/>
    <p:sldId id="259" r:id="rId7"/>
    <p:sldId id="267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2" autoAdjust="0"/>
    <p:restoredTop sz="96405"/>
  </p:normalViewPr>
  <p:slideViewPr>
    <p:cSldViewPr>
      <p:cViewPr>
        <p:scale>
          <a:sx n="200" d="100"/>
          <a:sy n="200" d="100"/>
        </p:scale>
        <p:origin x="216" y="11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/>
          <a:lstStyle/>
          <a:p>
            <a:r>
              <a:rPr lang="en-US" dirty="0"/>
              <a:t>STDs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Kelli Kennedy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Rate of STD Infections in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893D0-A620-864D-B9EC-750667D9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8" y="1828800"/>
            <a:ext cx="8350684" cy="4572000"/>
          </a:xfr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799"/>
            <a:ext cx="5105400" cy="762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590799"/>
            <a:ext cx="5181600" cy="381003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9 different files over 200 rows</a:t>
            </a:r>
          </a:p>
          <a:p>
            <a:r>
              <a:rPr lang="en-US" dirty="0" err="1"/>
              <a:t>TOSed</a:t>
            </a:r>
            <a:r>
              <a:rPr lang="en-US" dirty="0"/>
              <a:t>, Timeouts, Et 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5105400" cy="762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5105400" cy="3810033"/>
          </a:xfrm>
        </p:spPr>
        <p:txBody>
          <a:bodyPr/>
          <a:lstStyle/>
          <a:p>
            <a:r>
              <a:rPr lang="en-US" dirty="0"/>
              <a:t>Queried directly from site interfaces</a:t>
            </a:r>
          </a:p>
          <a:p>
            <a:r>
              <a:rPr lang="en-US" dirty="0"/>
              <a:t>Unpublished APIs</a:t>
            </a:r>
          </a:p>
          <a:p>
            <a:r>
              <a:rPr lang="en-US" dirty="0"/>
              <a:t>Ran through Pandas,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Dropped or transformed much of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2953E-7C5F-644F-96DD-B70DF65B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17238"/>
            <a:ext cx="1430396" cy="107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669E9-80E4-F149-9AEB-89053E6E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3" y="2460310"/>
            <a:ext cx="1512773" cy="1106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1CCA-9669-C341-88AB-DAD6C224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04504"/>
            <a:ext cx="2133600" cy="1062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275700-BD58-A941-855B-42DBF4C2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8262"/>
            <a:ext cx="3077936" cy="4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E81A-D7D0-A446-B930-6AE7322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= 1 on raw data. </a:t>
            </a:r>
          </a:p>
          <a:p>
            <a:r>
              <a:rPr lang="en-US" dirty="0"/>
              <a:t>Strong multicollinearity indicated by the pair plot.</a:t>
            </a:r>
          </a:p>
          <a:p>
            <a:r>
              <a:rPr lang="en-US" dirty="0"/>
              <a:t>P-values indicate only 3 engineered features for the model</a:t>
            </a:r>
          </a:p>
          <a:p>
            <a:r>
              <a:rPr lang="en-US" dirty="0"/>
              <a:t>Added external economic data with no affect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Distribution vs GDP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4C8CBAA-465C-A84A-B635-4BB0696E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182880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659704-DF9A-A845-AE47-D699502C2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342" y="1981200"/>
            <a:ext cx="6589316" cy="5271453"/>
          </a:xfr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Male/Female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A0B666-8E3F-6048-90E4-98FB560EF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0" y="1524000"/>
            <a:ext cx="7391400" cy="5913120"/>
          </a:xfrm>
        </p:spPr>
      </p:pic>
    </p:spTree>
    <p:extLst>
      <p:ext uri="{BB962C8B-B14F-4D97-AF65-F5344CB8AC3E}">
        <p14:creationId xmlns:p14="http://schemas.microsoft.com/office/powerpoint/2010/main" val="27144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1A9567-7C80-9446-A015-319992937E11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30370-4318-404E-A69D-32CB5E54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333240"/>
            <a:ext cx="3581400" cy="2524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3BED9-5A28-194A-B71D-D1B83344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333240"/>
            <a:ext cx="3581400" cy="2524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062EE-D92E-3F4C-A54F-C00913F55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333240"/>
            <a:ext cx="3581400" cy="2524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5B661D-0A28-E142-9C54-D5B1B74FC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7104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8EBC4-C0D8-5E42-9493-F342090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524000"/>
            <a:ext cx="6324600" cy="6324600"/>
          </a:xfrm>
        </p:spPr>
      </p:pic>
    </p:spTree>
    <p:extLst>
      <p:ext uri="{BB962C8B-B14F-4D97-AF65-F5344CB8AC3E}">
        <p14:creationId xmlns:p14="http://schemas.microsoft.com/office/powerpoint/2010/main" val="24623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16x9</Template>
  <TotalTime>455</TotalTime>
  <Words>94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STDs</vt:lpstr>
      <vt:lpstr>Increasing Rate of STD Infections in US</vt:lpstr>
      <vt:lpstr>Data Collection</vt:lpstr>
      <vt:lpstr>Analysis</vt:lpstr>
      <vt:lpstr>State Distribution vs GDP</vt:lpstr>
      <vt:lpstr>Age Distribution</vt:lpstr>
      <vt:lpstr>Male/Female Distribution</vt:lpstr>
      <vt:lpstr>Recommendations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STDs</dc:title>
  <dc:creator>Kelli Kennedy</dc:creator>
  <cp:lastModifiedBy>Kelli Kennedy</cp:lastModifiedBy>
  <cp:revision>20</cp:revision>
  <dcterms:created xsi:type="dcterms:W3CDTF">2020-03-11T01:57:54Z</dcterms:created>
  <dcterms:modified xsi:type="dcterms:W3CDTF">2020-03-12T06:51:04Z</dcterms:modified>
</cp:coreProperties>
</file>