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2" r:id="rId4"/>
    <p:sldId id="260" r:id="rId5"/>
    <p:sldId id="259" r:id="rId6"/>
    <p:sldId id="267" r:id="rId7"/>
    <p:sldId id="258" r:id="rId8"/>
    <p:sldId id="263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62" autoAdjust="0"/>
    <p:restoredTop sz="96405"/>
  </p:normalViewPr>
  <p:slideViewPr>
    <p:cSldViewPr>
      <p:cViewPr varScale="1">
        <p:scale>
          <a:sx n="156" d="100"/>
          <a:sy n="156" d="100"/>
        </p:scale>
        <p:origin x="1120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3/12/20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3/12/20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3/12/20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3/12/20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3/12/20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/>
          <a:lstStyle/>
          <a:p>
            <a:r>
              <a:rPr lang="en-US" dirty="0"/>
              <a:t>STDs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Kelli Kennedy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Rate of STD Infections in 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2893D0-A620-864D-B9EC-750667D9B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58" y="1828800"/>
            <a:ext cx="8350684" cy="4572000"/>
          </a:xfrm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828799"/>
            <a:ext cx="5105400" cy="7620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590799"/>
            <a:ext cx="5181600" cy="381003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9 different files over 200 rows</a:t>
            </a:r>
          </a:p>
          <a:p>
            <a:r>
              <a:rPr lang="en-US" dirty="0" err="1"/>
              <a:t>TOSed</a:t>
            </a:r>
            <a:r>
              <a:rPr lang="en-US" dirty="0"/>
              <a:t>, Timeouts, Et 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5105400" cy="7620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5105400" cy="3810033"/>
          </a:xfrm>
        </p:spPr>
        <p:txBody>
          <a:bodyPr/>
          <a:lstStyle/>
          <a:p>
            <a:r>
              <a:rPr lang="en-US" dirty="0"/>
              <a:t>Queried directly from site interfaces</a:t>
            </a:r>
          </a:p>
          <a:p>
            <a:r>
              <a:rPr lang="en-US" dirty="0"/>
              <a:t>Unpublished APIs</a:t>
            </a:r>
          </a:p>
          <a:p>
            <a:r>
              <a:rPr lang="en-US" dirty="0"/>
              <a:t>Ran through Pandas,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StatsModels</a:t>
            </a:r>
            <a:r>
              <a:rPr lang="en-US" dirty="0"/>
              <a:t> and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Dropped or transformed much of the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52953E-7C5F-644F-96DD-B70DF65BD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217238"/>
            <a:ext cx="1430396" cy="1074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1669E9-80E4-F149-9AEB-89053E6E2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3" y="2460310"/>
            <a:ext cx="1512773" cy="11069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C31CCA-9669-C341-88AB-DAD6C224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04504"/>
            <a:ext cx="2133600" cy="10627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275700-BD58-A941-855B-42DBF4C22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88262"/>
            <a:ext cx="3077936" cy="44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 Distribution vs GDP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54C8CBAA-465C-A84A-B635-4BB0696E0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6200" y="1828800"/>
            <a:ext cx="121920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 Distribution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659704-DF9A-A845-AE47-D699502C2C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342" y="1981200"/>
            <a:ext cx="6589316" cy="5271453"/>
          </a:xfrm>
        </p:spPr>
      </p:pic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Male/Female Distribution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AA0B666-8E3F-6048-90E4-98FB560EFA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0300" y="1524000"/>
            <a:ext cx="7391400" cy="5913120"/>
          </a:xfrm>
        </p:spPr>
      </p:pic>
    </p:spTree>
    <p:extLst>
      <p:ext uri="{BB962C8B-B14F-4D97-AF65-F5344CB8AC3E}">
        <p14:creationId xmlns:p14="http://schemas.microsoft.com/office/powerpoint/2010/main" val="271441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CE81A-D7D0-A446-B930-6AE7322E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F4BB7-6532-BC46-9476-F81258628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453" y="1747832"/>
            <a:ext cx="3204633" cy="5140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0921DA-5FF0-FC4C-A2C7-620FFAFF8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29517"/>
            <a:ext cx="4260547" cy="23965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C5E6AC-2038-7047-965B-0AF592152445}"/>
              </a:ext>
            </a:extLst>
          </p:cNvPr>
          <p:cNvSpPr txBox="1"/>
          <p:nvPr/>
        </p:nvSpPr>
        <p:spPr>
          <a:xfrm>
            <a:off x="2133600" y="5073133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0.9998924599865974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1A9567-7C80-9446-A015-319992937E11}"/>
              </a:ext>
            </a:extLst>
          </p:cNvPr>
          <p:cNvSpPr txBox="1">
            <a:spLocks/>
          </p:cNvSpPr>
          <p:nvPr/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130370-4318-404E-A69D-32CB5E544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4333240"/>
            <a:ext cx="3581400" cy="2524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93BED9-5A28-194A-B71D-D1B833448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4333240"/>
            <a:ext cx="3581400" cy="25247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D062EE-D92E-3F4C-A54F-C00913F55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4333240"/>
            <a:ext cx="3581400" cy="25247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5B661D-0A28-E142-9C54-D5B1B74FCA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22" y="1551953"/>
            <a:ext cx="3974978" cy="2781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DFBB81-0C48-2247-9080-8ABC927C17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894" y="1551951"/>
            <a:ext cx="2571267" cy="278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68EBC4-C0D8-5E42-9493-F34209015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524000"/>
            <a:ext cx="6324600" cy="6324600"/>
          </a:xfrm>
        </p:spPr>
      </p:pic>
    </p:spTree>
    <p:extLst>
      <p:ext uri="{BB962C8B-B14F-4D97-AF65-F5344CB8AC3E}">
        <p14:creationId xmlns:p14="http://schemas.microsoft.com/office/powerpoint/2010/main" val="246230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16x9</Template>
  <TotalTime>543</TotalTime>
  <Words>64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Medium</vt:lpstr>
      <vt:lpstr>Medical Design 16x9</vt:lpstr>
      <vt:lpstr>STDs</vt:lpstr>
      <vt:lpstr>Increasing Rate of STD Infections in US</vt:lpstr>
      <vt:lpstr>Data Collection</vt:lpstr>
      <vt:lpstr>State Distribution vs GDP</vt:lpstr>
      <vt:lpstr>Age Distribution</vt:lpstr>
      <vt:lpstr>Male/Female Distribution</vt:lpstr>
      <vt:lpstr>Analysis</vt:lpstr>
      <vt:lpstr>Recommendations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STDs</dc:title>
  <dc:creator>Kelli Kennedy</dc:creator>
  <cp:lastModifiedBy>Kelli Kennedy</cp:lastModifiedBy>
  <cp:revision>23</cp:revision>
  <dcterms:created xsi:type="dcterms:W3CDTF">2020-03-11T01:57:54Z</dcterms:created>
  <dcterms:modified xsi:type="dcterms:W3CDTF">2020-03-13T04:24:40Z</dcterms:modified>
</cp:coreProperties>
</file>