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7C33-266D-5F47-869D-EAE6BBEAD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461DE-90E2-A64A-BA0C-598C05AF1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Get paid Baby!!!</a:t>
            </a:r>
          </a:p>
        </p:txBody>
      </p:sp>
    </p:spTree>
    <p:extLst>
      <p:ext uri="{BB962C8B-B14F-4D97-AF65-F5344CB8AC3E}">
        <p14:creationId xmlns:p14="http://schemas.microsoft.com/office/powerpoint/2010/main" val="198311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Microsoft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Kelli Kennedy</dc:creator>
  <cp:lastModifiedBy>Kelli Kennedy</cp:lastModifiedBy>
  <cp:revision>1</cp:revision>
  <dcterms:created xsi:type="dcterms:W3CDTF">2020-02-07T20:44:03Z</dcterms:created>
  <dcterms:modified xsi:type="dcterms:W3CDTF">2020-02-07T20:46:19Z</dcterms:modified>
</cp:coreProperties>
</file>