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 showGuides="1">
      <p:cViewPr varScale="1">
        <p:scale>
          <a:sx n="102" d="100"/>
          <a:sy n="102" d="100"/>
        </p:scale>
        <p:origin x="19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10D7-B165-6F48-893E-A93F6EB7A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Tanzanian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1231F-726F-6341-A711-F4FFDFD8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Kelli Kennedy</a:t>
            </a:r>
          </a:p>
        </p:txBody>
      </p:sp>
    </p:spTree>
    <p:extLst>
      <p:ext uri="{BB962C8B-B14F-4D97-AF65-F5344CB8AC3E}">
        <p14:creationId xmlns:p14="http://schemas.microsoft.com/office/powerpoint/2010/main" val="37473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ABF2-30F7-414D-A380-302270E2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5485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D76D-0089-034A-949C-6F728731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917BF-B77A-364E-9957-529A4A3D7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DA5AAF-9675-B640-93BB-DB75E005B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878047"/>
            <a:ext cx="6510337" cy="5208269"/>
          </a:xfrm>
        </p:spPr>
      </p:pic>
    </p:spTree>
    <p:extLst>
      <p:ext uri="{BB962C8B-B14F-4D97-AF65-F5344CB8AC3E}">
        <p14:creationId xmlns:p14="http://schemas.microsoft.com/office/powerpoint/2010/main" val="300253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9BDE-701D-D647-BFFB-2EABE92A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1944666" cy="160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4645E29-2E15-BF43-A390-ABB8186D0F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06032" y="751241"/>
            <a:ext cx="6560931" cy="5467443"/>
          </a:xfrm>
        </p:spPr>
      </p:pic>
    </p:spTree>
    <p:extLst>
      <p:ext uri="{BB962C8B-B14F-4D97-AF65-F5344CB8AC3E}">
        <p14:creationId xmlns:p14="http://schemas.microsoft.com/office/powerpoint/2010/main" val="48307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CBD5CEF-AABA-2343-A4FE-9E104FC0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122" y="1503122"/>
            <a:ext cx="5354877" cy="53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140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141</TotalTime>
  <Words>5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Tanzanian wells</vt:lpstr>
      <vt:lpstr>Problem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Tanzanian wells</dc:title>
  <dc:creator>Kelli Kennedy</dc:creator>
  <cp:lastModifiedBy>Kelli Kennedy</cp:lastModifiedBy>
  <cp:revision>2</cp:revision>
  <dcterms:created xsi:type="dcterms:W3CDTF">2020-03-24T14:59:39Z</dcterms:created>
  <dcterms:modified xsi:type="dcterms:W3CDTF">2020-03-24T17:21:36Z</dcterms:modified>
</cp:coreProperties>
</file>