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489cfdd6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489cfdd6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89cfdd6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89cfdd6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89cfdd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89cfdd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89cfdd6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489cfdd6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89cfdd6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89cfdd6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89cfdd6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489cfdd6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489cfdd6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489cfdd6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Kellian GOFFIC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Développeur Informatique BAC +2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4294967295"/>
          </p:nvPr>
        </p:nvSpPr>
        <p:spPr>
          <a:xfrm>
            <a:off x="7583325" y="4760825"/>
            <a:ext cx="16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Kellian GOFFIC  Page 1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PROFIL - CENTRES D'INTÉRÊTS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302550"/>
            <a:ext cx="85206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Curieux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Autonome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2571850"/>
            <a:ext cx="8520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Informatique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Mécanique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Sciences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Travaux manuels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7583325" y="4760825"/>
            <a:ext cx="16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Kellian GOFFIC  Page 2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650" y="125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50" y="1962850"/>
            <a:ext cx="16791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/>
              <a:t>3 ans</a:t>
            </a:r>
            <a:br>
              <a:rPr lang="fr" i="1"/>
            </a:br>
            <a:r>
              <a:rPr lang="fr" i="1"/>
              <a:t>2016/2019</a:t>
            </a:r>
            <a:endParaRPr i="1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2541050" y="1962850"/>
            <a:ext cx="62913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/>
              <a:t>Baccalauréat Scientifique</a:t>
            </a:r>
            <a:br>
              <a:rPr lang="fr" b="1"/>
            </a:br>
            <a:r>
              <a:rPr lang="fr"/>
              <a:t>Lycée Jean-Baptiste KLÉBER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650" y="2925900"/>
            <a:ext cx="16791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/>
              <a:t>2 ans</a:t>
            </a:r>
            <a:br>
              <a:rPr lang="fr" i="1"/>
            </a:br>
            <a:r>
              <a:rPr lang="fr" i="1"/>
              <a:t>2019/2021</a:t>
            </a:r>
            <a:endParaRPr i="1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2541050" y="2925900"/>
            <a:ext cx="62913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/>
              <a:t>D.U.T. Informatique</a:t>
            </a:r>
            <a:br>
              <a:rPr lang="fr" b="1"/>
            </a:br>
            <a:r>
              <a:rPr lang="fr"/>
              <a:t>I.U.T. Robert SCHUMAN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7583325" y="4760825"/>
            <a:ext cx="16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Kellian GOFFIC  Page 3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1269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EXPERIENCE PROFESSIONNELLE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977175"/>
            <a:ext cx="13191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/>
              <a:t>1 semaine</a:t>
            </a:r>
            <a:br>
              <a:rPr lang="fr" i="1"/>
            </a:br>
            <a:r>
              <a:rPr lang="fr" i="1"/>
              <a:t>2016</a:t>
            </a:r>
            <a:endParaRPr i="1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2491100" y="1977175"/>
            <a:ext cx="63411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/>
              <a:t>INFO SANTÉ</a:t>
            </a:r>
            <a:br>
              <a:rPr lang="fr" b="1"/>
            </a:br>
            <a:r>
              <a:rPr lang="fr"/>
              <a:t>Stagiaire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50" y="2925475"/>
            <a:ext cx="14289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/>
              <a:t>50 jours</a:t>
            </a:r>
            <a:br>
              <a:rPr lang="fr" i="1"/>
            </a:br>
            <a:r>
              <a:rPr lang="fr" i="1"/>
              <a:t>2021</a:t>
            </a:r>
            <a:endParaRPr i="1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2491150" y="2925475"/>
            <a:ext cx="63411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/>
              <a:t>NOM ENTREPRISE</a:t>
            </a:r>
            <a:br>
              <a:rPr lang="fr" b="1"/>
            </a:br>
            <a:r>
              <a:rPr lang="fr"/>
              <a:t>Stage fin d’études D.U.T.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7583325" y="4760825"/>
            <a:ext cx="16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Kellian GOFFIC  Page 4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COMPÉTENCES SCOLAIRES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Algorithmie</a:t>
            </a:r>
            <a:endParaRPr b="1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Développement Web</a:t>
            </a:r>
            <a:endParaRPr b="1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Développement Logiciel</a:t>
            </a:r>
            <a:endParaRPr b="1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Mathématiques</a:t>
            </a:r>
            <a:endParaRPr b="1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b="1"/>
              <a:t>Anglais</a:t>
            </a:r>
            <a:endParaRPr b="1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3201400" y="1152475"/>
            <a:ext cx="563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Niveau avancé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Intermédiaire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Niveau avancé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Intermédiaire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Intermédiaire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7583325" y="4760825"/>
            <a:ext cx="16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Kellian GOFFIC  Page 5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59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COORDONNÉES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088725" y="1474925"/>
            <a:ext cx="7721700" cy="28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Niederhausbergen, Bas-Rhin.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06 00 00 00 00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r>
              <a:rPr lang="fr" dirty="0"/>
              <a:t>bcdefg@gmail.com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88" y="1556525"/>
            <a:ext cx="318575" cy="3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88" y="2526187"/>
            <a:ext cx="318575" cy="3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88" y="3495825"/>
            <a:ext cx="318575" cy="3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7583325" y="4760825"/>
            <a:ext cx="16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Kellian GOFFIC  Page 6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END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écoute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Affichage à l'écran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Oswald</vt:lpstr>
      <vt:lpstr>Arial</vt:lpstr>
      <vt:lpstr>Average</vt:lpstr>
      <vt:lpstr>Slate</vt:lpstr>
      <vt:lpstr>Présentation PowerPoint</vt:lpstr>
      <vt:lpstr>Kellian GOFFIC</vt:lpstr>
      <vt:lpstr>PROFIL - CENTRES D'INTÉRÊTS</vt:lpstr>
      <vt:lpstr>FORMATION</vt:lpstr>
      <vt:lpstr>EXPERIENCE PROFESSIONNELLE</vt:lpstr>
      <vt:lpstr>COMPÉTENCES SCOLAIRES</vt:lpstr>
      <vt:lpstr>COORDONNÉES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Kellian 67</cp:lastModifiedBy>
  <cp:revision>1</cp:revision>
  <dcterms:modified xsi:type="dcterms:W3CDTF">2021-01-07T15:22:06Z</dcterms:modified>
</cp:coreProperties>
</file>