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smtClean="0"/>
              <a:t> </a:t>
            </a:r>
            <a:r>
              <a:rPr lang="fr-FR" smtClean="0"/>
              <a:t>Slide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To test OLE insertion </a:t>
            </a:r>
            <a:r>
              <a:rPr lang="fr-FR" dirty="0" err="1" smtClean="0"/>
              <a:t>with</a:t>
            </a:r>
            <a:r>
              <a:rPr lang="fr-FR" smtClean="0"/>
              <a:t> M2Doc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24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</TotalTime>
  <Words>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Type de bois</vt:lpstr>
      <vt:lpstr>Some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Slide</dc:title>
  <dc:creator>Admin Obeo</dc:creator>
  <cp:lastModifiedBy>Admin Obeo</cp:lastModifiedBy>
  <cp:revision>3</cp:revision>
  <dcterms:created xsi:type="dcterms:W3CDTF">2019-10-07T07:47:18Z</dcterms:created>
  <dcterms:modified xsi:type="dcterms:W3CDTF">2019-10-07T08:00:46Z</dcterms:modified>
</cp:coreProperties>
</file>