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74" autoAdjust="0"/>
  </p:normalViewPr>
  <p:slideViewPr>
    <p:cSldViewPr snapToGrid="0">
      <p:cViewPr>
        <p:scale>
          <a:sx n="100" d="100"/>
          <a:sy n="100" d="100"/>
        </p:scale>
        <p:origin x="1854" y="2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6BE8B-17E1-44B6-BEDF-23C9094EA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A0593C-8636-4C5E-8133-A5F488439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ECAC8D-ABBA-404C-8550-06B35E4FB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554F-0A3C-4E11-9282-850BA7307B97}" type="datetimeFigureOut">
              <a:rPr lang="de-DE" smtClean="0"/>
              <a:t>26.08.2018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796619-2B5A-4442-ADB5-FA69367A3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FA9096-B3D6-4211-9DAC-B4376D8C7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8E8-4D93-4224-915D-DE92F6461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3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311E-CA45-4285-82EF-B3B60671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FBE7712-194C-4D58-B734-F2C6209EC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71EC87-0533-47AE-AAAD-7F1B01058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554F-0A3C-4E11-9282-850BA7307B97}" type="datetimeFigureOut">
              <a:rPr lang="de-DE" smtClean="0"/>
              <a:t>26.08.2018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5BEF1C-199E-4040-9F4B-07A0AA4C9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8FD20B-6B76-4E3A-AAB0-A27DE4EB1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8E8-4D93-4224-915D-DE92F6461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25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2E53794-C156-46D6-AB64-9544B4CD45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73D126-2401-4C6C-B8CF-ECD48D8E0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9298AC-B320-489E-AFE2-CFE0975EA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554F-0A3C-4E11-9282-850BA7307B97}" type="datetimeFigureOut">
              <a:rPr lang="de-DE" smtClean="0"/>
              <a:t>26.08.2018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45BD6C-70DC-43F7-BE24-BD5BF3774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328C4F-324A-4295-A483-A312056D6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8E8-4D93-4224-915D-DE92F6461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0674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18C4F-F2A4-4E90-AA65-3E634C4CB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B36E83-22E4-4F2C-9FC7-9F56036C8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E203CB-4163-419D-BE48-CA69A9703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554F-0A3C-4E11-9282-850BA7307B97}" type="datetimeFigureOut">
              <a:rPr lang="de-DE" smtClean="0"/>
              <a:t>26.08.2018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7F4F49-23C5-47CB-80CC-FCBD7BA07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7A2AF0-5BF9-467F-9BDF-E0B861C1B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8E8-4D93-4224-915D-DE92F6461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034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6071B-0872-4EB0-842D-32C5CD45F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873703-C51E-4E91-8512-310CC50F2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232FDA-EB7C-4E5E-B73C-C70EBB0E2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554F-0A3C-4E11-9282-850BA7307B97}" type="datetimeFigureOut">
              <a:rPr lang="de-DE" smtClean="0"/>
              <a:t>26.08.2018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B582DF-39D9-4BB9-BAA5-3658D125F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7B10D1-40E5-4B4A-9AD4-73C8882AB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8E8-4D93-4224-915D-DE92F6461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064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48A566-338F-4657-A273-CCFA956F5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AC0132-BB65-4FB8-BEE4-FC3802533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A40595-9189-465B-99A6-DA52A6E06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DF0479-3E40-4F2A-8714-1FF735B71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554F-0A3C-4E11-9282-850BA7307B97}" type="datetimeFigureOut">
              <a:rPr lang="de-DE" smtClean="0"/>
              <a:t>26.08.2018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68A803-8393-4D92-B4B5-CA256ADD4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233488-A972-4BC2-8313-C7A53BBB5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8E8-4D93-4224-915D-DE92F6461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34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692B89-806A-4E1C-B0C8-086601C0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6672FE-BBAB-47B1-83AD-56870666B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1A1BA06-E31D-42A6-8621-5D94A04CE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67946CB-DC9D-4373-AB86-DDF3182915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1304A1-ADCE-4B42-9F06-CE152F1C4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6DF23C4-B6B8-436F-9A3F-AD9FA3329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554F-0A3C-4E11-9282-850BA7307B97}" type="datetimeFigureOut">
              <a:rPr lang="de-DE" smtClean="0"/>
              <a:t>26.08.2018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4F63C2D-1E3C-4517-9C74-E4F9F9BA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3EE77B0-E6CC-4059-94FE-C1020A08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8E8-4D93-4224-915D-DE92F6461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012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68005B-DE0F-424C-8DF9-F24284884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BC51BA3-C8C1-4C9B-8E7C-94D14CD6F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554F-0A3C-4E11-9282-850BA7307B97}" type="datetimeFigureOut">
              <a:rPr lang="de-DE" smtClean="0"/>
              <a:t>26.08.2018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34F0A2-18BE-4A9F-9CAB-4805C0BC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538497-0346-4B97-9B85-DC0093F16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8E8-4D93-4224-915D-DE92F6461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561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65160F8-C7DC-4BD8-97A1-867A55BAB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554F-0A3C-4E11-9282-850BA7307B97}" type="datetimeFigureOut">
              <a:rPr lang="de-DE" smtClean="0"/>
              <a:t>26.08.2018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220FDCD-F008-4291-9017-F7E08F91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9653F8-F82C-4B5A-BE47-F466935FE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8E8-4D93-4224-915D-DE92F6461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18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8C76D9-1268-41FE-8719-D2297A1A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2978BC-3EDF-40B4-ABB5-E7513A0F5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0C4167E-F079-409F-9249-DC4747DF0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84F749-1E9C-473A-9028-737664CED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554F-0A3C-4E11-9282-850BA7307B97}" type="datetimeFigureOut">
              <a:rPr lang="de-DE" smtClean="0"/>
              <a:t>26.08.2018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8F2026-28C2-44C2-B23B-4A58AAFF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0E9B80-97B4-4C05-A544-0268A5A43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8E8-4D93-4224-915D-DE92F6461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835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B9B8D3-F30F-4C6C-9D97-2F28E1A2F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04A80B7-78DE-4983-B8E0-E111E600A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F2F5C2-DCC2-4738-8C92-42D41F56F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A82704-95D6-4913-A55F-552014A4F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554F-0A3C-4E11-9282-850BA7307B97}" type="datetimeFigureOut">
              <a:rPr lang="de-DE" smtClean="0"/>
              <a:t>26.08.2018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DA9E13-A90E-4553-B13E-BC54ABBDE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9CD455-0770-49F0-BD9A-F9BB67F1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8E8-4D93-4224-915D-DE92F6461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6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CD814B0-05CE-4D25-9AFA-E800AEF1B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40418D-CB60-4570-9D8E-4CF0059F0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7C4261-1817-4CAB-9DC6-8060FCB57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B554F-0A3C-4E11-9282-850BA7307B97}" type="datetimeFigureOut">
              <a:rPr lang="de-DE" smtClean="0"/>
              <a:t>26.08.2018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403E4A-2C9B-4BB4-9C10-E8C9B5F25F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575796-1EE5-48AC-9BA8-4E890C527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C78E8-4D93-4224-915D-DE92F6461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93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BE31601-DE39-4848-959B-FCBBDCAE6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551" y="4801"/>
            <a:ext cx="4522304" cy="68580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0A326E2-FC1C-4D7C-93F3-1C322CD436DF}"/>
              </a:ext>
            </a:extLst>
          </p:cNvPr>
          <p:cNvSpPr/>
          <p:nvPr/>
        </p:nvSpPr>
        <p:spPr>
          <a:xfrm>
            <a:off x="3634550" y="6047418"/>
            <a:ext cx="4522305" cy="715430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8DDEAD2-1BAB-4409-B3E8-04E54F9179F2}"/>
              </a:ext>
            </a:extLst>
          </p:cNvPr>
          <p:cNvSpPr/>
          <p:nvPr/>
        </p:nvSpPr>
        <p:spPr>
          <a:xfrm>
            <a:off x="3634549" y="4362547"/>
            <a:ext cx="4522306" cy="165507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F04746B-91E6-4720-822B-734F3FCD6104}"/>
              </a:ext>
            </a:extLst>
          </p:cNvPr>
          <p:cNvSpPr/>
          <p:nvPr/>
        </p:nvSpPr>
        <p:spPr>
          <a:xfrm>
            <a:off x="3634551" y="3666309"/>
            <a:ext cx="4522304" cy="66644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0B106BA-CD60-4110-92ED-0FE61D0580A0}"/>
              </a:ext>
            </a:extLst>
          </p:cNvPr>
          <p:cNvSpPr/>
          <p:nvPr/>
        </p:nvSpPr>
        <p:spPr>
          <a:xfrm>
            <a:off x="3634551" y="95152"/>
            <a:ext cx="4522304" cy="354135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6227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0B62927-BF66-4E82-8963-9EF63B3A0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9300" y="-680198"/>
            <a:ext cx="12941300" cy="7538198"/>
          </a:xfrm>
          <a:prstGeom prst="rect">
            <a:avLst/>
          </a:prstGeom>
        </p:spPr>
      </p:pic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5F9A7F81-718B-4EA3-8431-35229ECA3D18}"/>
              </a:ext>
            </a:extLst>
          </p:cNvPr>
          <p:cNvGrpSpPr/>
          <p:nvPr/>
        </p:nvGrpSpPr>
        <p:grpSpPr>
          <a:xfrm>
            <a:off x="-2807607" y="-4417027"/>
            <a:ext cx="7767064" cy="14280824"/>
            <a:chOff x="-2436045" y="-4273699"/>
            <a:chExt cx="7767064" cy="14280824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03C8042B-5E2A-4C08-B94B-AB60B3FC05A4}"/>
                </a:ext>
              </a:extLst>
            </p:cNvPr>
            <p:cNvSpPr/>
            <p:nvPr/>
          </p:nvSpPr>
          <p:spPr>
            <a:xfrm rot="1581459">
              <a:off x="-2436045" y="-4273699"/>
              <a:ext cx="7767064" cy="12665687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F828E4AB-A04A-46DA-B01D-C3934790D05E}"/>
                </a:ext>
              </a:extLst>
            </p:cNvPr>
            <p:cNvSpPr/>
            <p:nvPr/>
          </p:nvSpPr>
          <p:spPr>
            <a:xfrm rot="1581459">
              <a:off x="4416190" y="-2658562"/>
              <a:ext cx="416052" cy="12665687"/>
            </a:xfrm>
            <a:prstGeom prst="rect">
              <a:avLst/>
            </a:prstGeom>
            <a:solidFill>
              <a:srgbClr val="92D050"/>
            </a:solidFill>
            <a:ln w="76200">
              <a:solidFill>
                <a:srgbClr val="92D05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6" name="Textfeld 5">
            <a:extLst>
              <a:ext uri="{FF2B5EF4-FFF2-40B4-BE49-F238E27FC236}">
                <a16:creationId xmlns:a16="http://schemas.microsoft.com/office/drawing/2014/main" id="{9957CCD8-6943-4C86-B0AB-E75FA175698A}"/>
              </a:ext>
            </a:extLst>
          </p:cNvPr>
          <p:cNvSpPr txBox="1"/>
          <p:nvPr/>
        </p:nvSpPr>
        <p:spPr>
          <a:xfrm>
            <a:off x="291994" y="226523"/>
            <a:ext cx="271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Key Features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B9DE106E-4774-4995-8068-F8EC219ACCDA}"/>
              </a:ext>
            </a:extLst>
          </p:cNvPr>
          <p:cNvSpPr/>
          <p:nvPr/>
        </p:nvSpPr>
        <p:spPr>
          <a:xfrm>
            <a:off x="284324" y="396521"/>
            <a:ext cx="3364398" cy="1606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Multi-</a:t>
            </a:r>
            <a:r>
              <a:rPr lang="de-DE" b="1" dirty="0" err="1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Brush</a:t>
            </a:r>
            <a:r>
              <a:rPr lang="de-DE" b="1" dirty="0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-Painting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Persisstent</a:t>
            </a:r>
            <a:r>
              <a:rPr lang="de-DE" dirty="0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, Exportable </a:t>
            </a:r>
            <a:r>
              <a:rPr lang="de-DE" b="1" dirty="0" err="1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Brush</a:t>
            </a:r>
            <a:r>
              <a:rPr lang="de-DE" b="1" dirty="0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 Collections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Copy</a:t>
            </a:r>
            <a:r>
              <a:rPr lang="de-DE" dirty="0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 And </a:t>
            </a:r>
            <a:r>
              <a:rPr lang="de-DE" b="1" dirty="0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Paste </a:t>
            </a:r>
            <a:r>
              <a:rPr lang="de-DE" b="1" dirty="0" err="1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Brush</a:t>
            </a:r>
            <a:r>
              <a:rPr lang="de-DE" b="1" dirty="0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 Settings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22438644-0F48-4C7F-A53F-2A55C67E787B}"/>
              </a:ext>
            </a:extLst>
          </p:cNvPr>
          <p:cNvSpPr/>
          <p:nvPr/>
        </p:nvSpPr>
        <p:spPr>
          <a:xfrm>
            <a:off x="284324" y="4934229"/>
            <a:ext cx="2130805" cy="101772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Filter</a:t>
            </a:r>
            <a:r>
              <a:rPr lang="de-DE" dirty="0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by</a:t>
            </a:r>
            <a:r>
              <a:rPr lang="de-DE" dirty="0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Slope</a:t>
            </a:r>
            <a:endParaRPr lang="de-DE" dirty="0">
              <a:solidFill>
                <a:schemeClr val="bg2">
                  <a:lumMod val="10000"/>
                </a:schemeClr>
              </a:solidFill>
              <a:effectLst>
                <a:outerShdw blurRad="50800" dist="50800" dir="5400000" sx="1000" sy="1000" algn="ctr" rotWithShape="0">
                  <a:schemeClr val="bg1">
                    <a:lumMod val="50000"/>
                    <a:alpha val="1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Filter</a:t>
            </a:r>
            <a:r>
              <a:rPr lang="de-DE" dirty="0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by</a:t>
            </a:r>
            <a:r>
              <a:rPr lang="de-DE" dirty="0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 Layer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Filter</a:t>
            </a:r>
            <a:r>
              <a:rPr lang="de-DE" dirty="0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by</a:t>
            </a:r>
            <a:r>
              <a:rPr lang="de-DE" dirty="0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 Tag</a:t>
            </a:r>
          </a:p>
          <a:p>
            <a:endParaRPr lang="de-DE" dirty="0">
              <a:solidFill>
                <a:schemeClr val="bg2">
                  <a:lumMod val="10000"/>
                </a:schemeClr>
              </a:solidFill>
              <a:effectLst>
                <a:outerShdw blurRad="50800" dist="50800" dir="5400000" sx="1000" sy="1000" algn="ctr" rotWithShape="0">
                  <a:schemeClr val="bg1">
                    <a:lumMod val="50000"/>
                    <a:alpha val="10000"/>
                  </a:schemeClr>
                </a:outerShdw>
              </a:effectLst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D2F5FFA-74B8-42EB-81A6-DF385E66A481}"/>
              </a:ext>
            </a:extLst>
          </p:cNvPr>
          <p:cNvSpPr/>
          <p:nvPr/>
        </p:nvSpPr>
        <p:spPr>
          <a:xfrm>
            <a:off x="284324" y="2151777"/>
            <a:ext cx="4500576" cy="345789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 err="1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Parenting</a:t>
            </a:r>
            <a:r>
              <a:rPr lang="de-DE" dirty="0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of</a:t>
            </a:r>
            <a:r>
              <a:rPr lang="de-DE" dirty="0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created</a:t>
            </a:r>
            <a:r>
              <a:rPr lang="de-DE" dirty="0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GameObjects</a:t>
            </a:r>
            <a:endParaRPr lang="de-DE" dirty="0">
              <a:solidFill>
                <a:schemeClr val="bg2">
                  <a:lumMod val="10000"/>
                </a:schemeClr>
              </a:solidFill>
              <a:effectLst>
                <a:outerShdw blurRad="50800" dist="50800" dir="5400000" sx="1000" sy="1000" algn="ctr" rotWithShape="0">
                  <a:schemeClr val="bg1">
                    <a:lumMod val="50000"/>
                    <a:alpha val="1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Density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Brush</a:t>
            </a:r>
            <a:r>
              <a:rPr lang="de-DE" dirty="0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 </a:t>
            </a:r>
            <a:r>
              <a:rPr lang="de-DE" b="1" dirty="0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Size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Min and Max </a:t>
            </a:r>
            <a:r>
              <a:rPr lang="de-DE" b="1" dirty="0" err="1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Scale</a:t>
            </a:r>
            <a:endParaRPr lang="de-DE" b="1" dirty="0">
              <a:solidFill>
                <a:schemeClr val="bg2">
                  <a:lumMod val="10000"/>
                </a:schemeClr>
              </a:solidFill>
              <a:effectLst>
                <a:outerShdw blurRad="50800" dist="50800" dir="5400000" sx="1000" sy="1000" algn="ctr" rotWithShape="0">
                  <a:schemeClr val="bg1">
                    <a:lumMod val="50000"/>
                    <a:alpha val="1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Offset</a:t>
            </a:r>
            <a:r>
              <a:rPr lang="de-DE" dirty="0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From</a:t>
            </a:r>
            <a:r>
              <a:rPr lang="de-DE" dirty="0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 Pivot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Rotational</a:t>
            </a:r>
            <a:r>
              <a:rPr lang="de-DE" dirty="0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 </a:t>
            </a:r>
            <a:r>
              <a:rPr lang="de-DE" b="1" dirty="0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Offset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Randomize</a:t>
            </a:r>
            <a:r>
              <a:rPr lang="de-DE" dirty="0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 </a:t>
            </a:r>
            <a:r>
              <a:rPr lang="de-DE" b="1" dirty="0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Rotation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 err="1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Align</a:t>
            </a:r>
            <a:r>
              <a:rPr lang="de-DE" dirty="0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to</a:t>
            </a:r>
            <a:r>
              <a:rPr lang="de-DE" dirty="0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 </a:t>
            </a:r>
            <a:r>
              <a:rPr lang="de-DE" b="1" dirty="0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Surface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Allow</a:t>
            </a:r>
            <a:r>
              <a:rPr lang="de-DE" dirty="0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 </a:t>
            </a:r>
            <a:r>
              <a:rPr lang="de-DE" b="1" dirty="0" err="1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Intercollision</a:t>
            </a:r>
            <a:endParaRPr lang="de-DE" b="1" dirty="0">
              <a:solidFill>
                <a:schemeClr val="bg2">
                  <a:lumMod val="10000"/>
                </a:schemeClr>
              </a:solidFill>
              <a:effectLst>
                <a:outerShdw blurRad="50800" dist="50800" dir="5400000" sx="1000" sy="1000" algn="ctr" rotWithShape="0">
                  <a:schemeClr val="bg1">
                    <a:lumMod val="50000"/>
                    <a:alpha val="1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Enable</a:t>
            </a:r>
            <a:r>
              <a:rPr lang="de-DE" dirty="0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/</a:t>
            </a:r>
            <a:r>
              <a:rPr lang="de-DE" dirty="0" err="1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Disable</a:t>
            </a:r>
            <a:r>
              <a:rPr lang="de-DE" dirty="0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 </a:t>
            </a:r>
            <a:r>
              <a:rPr lang="de-DE" b="1" dirty="0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Painting</a:t>
            </a:r>
          </a:p>
          <a:p>
            <a:endParaRPr lang="de-DE" dirty="0">
              <a:solidFill>
                <a:schemeClr val="bg2">
                  <a:lumMod val="10000"/>
                </a:schemeClr>
              </a:solidFill>
              <a:effectLst>
                <a:outerShdw blurRad="50800" dist="50800" dir="5400000" sx="1000" sy="1000" algn="ctr" rotWithShape="0">
                  <a:schemeClr val="bg1">
                    <a:lumMod val="50000"/>
                    <a:alpha val="10000"/>
                  </a:schemeClr>
                </a:outerShdw>
              </a:effectLst>
            </a:endParaRPr>
          </a:p>
          <a:p>
            <a:endParaRPr lang="de-DE" dirty="0">
              <a:solidFill>
                <a:schemeClr val="bg2">
                  <a:lumMod val="10000"/>
                </a:schemeClr>
              </a:solidFill>
              <a:effectLst>
                <a:outerShdw blurRad="50800" dist="50800" dir="5400000" sx="1000" sy="1000" algn="ctr" rotWithShape="0">
                  <a:schemeClr val="bg1">
                    <a:lumMod val="50000"/>
                    <a:alpha val="10000"/>
                  </a:schemeClr>
                </a:outerShdw>
              </a:effectLst>
            </a:endParaRPr>
          </a:p>
          <a:p>
            <a:endParaRPr lang="de-DE" dirty="0">
              <a:solidFill>
                <a:schemeClr val="bg2">
                  <a:lumMod val="10000"/>
                </a:schemeClr>
              </a:solidFill>
              <a:effectLst>
                <a:outerShdw blurRad="50800" dist="50800" dir="5400000" sx="1000" sy="1000" algn="ctr" rotWithShape="0">
                  <a:schemeClr val="bg1">
                    <a:lumMod val="50000"/>
                    <a:alpha val="10000"/>
                  </a:schemeClr>
                </a:outerShdw>
              </a:effectLst>
            </a:endParaRPr>
          </a:p>
          <a:p>
            <a:endParaRPr lang="de-DE" dirty="0">
              <a:solidFill>
                <a:schemeClr val="bg2">
                  <a:lumMod val="10000"/>
                </a:schemeClr>
              </a:solidFill>
              <a:effectLst>
                <a:outerShdw blurRad="50800" dist="50800" dir="5400000" sx="1000" sy="1000" algn="ctr" rotWithShape="0">
                  <a:schemeClr val="bg1">
                    <a:lumMod val="50000"/>
                    <a:alpha val="1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2826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3B8948E2-F40F-4ACD-8747-839CC7E74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774" y="0"/>
            <a:ext cx="8464452" cy="6858000"/>
          </a:xfrm>
          <a:prstGeom prst="rect">
            <a:avLst/>
          </a:prstGeom>
        </p:spPr>
      </p:pic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CD283649-7ECB-4AF9-8568-FB9ECCF755DF}"/>
              </a:ext>
            </a:extLst>
          </p:cNvPr>
          <p:cNvGrpSpPr/>
          <p:nvPr/>
        </p:nvGrpSpPr>
        <p:grpSpPr>
          <a:xfrm>
            <a:off x="-6568660" y="5070784"/>
            <a:ext cx="18605963" cy="807447"/>
            <a:chOff x="1863774" y="6050553"/>
            <a:chExt cx="7537937" cy="80744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6419E41E-BD69-42C6-9620-31B21472B185}"/>
                </a:ext>
              </a:extLst>
            </p:cNvPr>
            <p:cNvSpPr/>
            <p:nvPr/>
          </p:nvSpPr>
          <p:spPr>
            <a:xfrm>
              <a:off x="1863774" y="6050553"/>
              <a:ext cx="7537937" cy="8074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A32F8EBC-7A65-4B21-8AC2-35B4E931B9D2}"/>
                </a:ext>
              </a:extLst>
            </p:cNvPr>
            <p:cNvSpPr/>
            <p:nvPr/>
          </p:nvSpPr>
          <p:spPr>
            <a:xfrm rot="16200000">
              <a:off x="5424716" y="2851667"/>
              <a:ext cx="416052" cy="7205217"/>
            </a:xfrm>
            <a:prstGeom prst="rect">
              <a:avLst/>
            </a:prstGeom>
            <a:solidFill>
              <a:srgbClr val="92D050"/>
            </a:solidFill>
            <a:ln w="76200">
              <a:solidFill>
                <a:srgbClr val="92D05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de-DE" dirty="0"/>
                <a:t>Filter </a:t>
              </a:r>
              <a:r>
                <a:rPr lang="de-DE" dirty="0" err="1"/>
                <a:t>by</a:t>
              </a:r>
              <a:r>
                <a:rPr lang="de-DE" dirty="0"/>
                <a:t> </a:t>
              </a:r>
              <a:r>
                <a:rPr lang="de-DE" dirty="0" err="1"/>
                <a:t>Slope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792445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6B198581-7CF8-44D1-A678-AEFAAFAC9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442" y="0"/>
            <a:ext cx="7510366" cy="6858000"/>
          </a:xfrm>
          <a:prstGeom prst="rect">
            <a:avLst/>
          </a:prstGeom>
        </p:spPr>
      </p:pic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CD283649-7ECB-4AF9-8568-FB9ECCF755DF}"/>
              </a:ext>
            </a:extLst>
          </p:cNvPr>
          <p:cNvGrpSpPr/>
          <p:nvPr/>
        </p:nvGrpSpPr>
        <p:grpSpPr>
          <a:xfrm>
            <a:off x="-6080589" y="5070782"/>
            <a:ext cx="18605963" cy="807447"/>
            <a:chOff x="1976613" y="6050551"/>
            <a:chExt cx="7537937" cy="80744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6419E41E-BD69-42C6-9620-31B21472B185}"/>
                </a:ext>
              </a:extLst>
            </p:cNvPr>
            <p:cNvSpPr/>
            <p:nvPr/>
          </p:nvSpPr>
          <p:spPr>
            <a:xfrm>
              <a:off x="1976613" y="6050551"/>
              <a:ext cx="7537937" cy="8074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A32F8EBC-7A65-4B21-8AC2-35B4E931B9D2}"/>
                </a:ext>
              </a:extLst>
            </p:cNvPr>
            <p:cNvSpPr/>
            <p:nvPr/>
          </p:nvSpPr>
          <p:spPr>
            <a:xfrm rot="16200000">
              <a:off x="5424716" y="2851667"/>
              <a:ext cx="416052" cy="7205217"/>
            </a:xfrm>
            <a:prstGeom prst="rect">
              <a:avLst/>
            </a:prstGeom>
            <a:solidFill>
              <a:srgbClr val="92D050"/>
            </a:solidFill>
            <a:ln w="76200">
              <a:solidFill>
                <a:srgbClr val="92D05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de-DE" dirty="0" err="1"/>
                <a:t>Align</a:t>
              </a:r>
              <a:r>
                <a:rPr lang="de-DE" dirty="0"/>
                <a:t> </a:t>
              </a:r>
              <a:r>
                <a:rPr lang="de-DE" dirty="0" err="1"/>
                <a:t>to</a:t>
              </a:r>
              <a:r>
                <a:rPr lang="de-DE" dirty="0"/>
                <a:t> Surface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7723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LEGO, Spielzeug enthält.&#10;&#10;Mit sehr hoher Zuverlässigkeit generierte Beschreibung">
            <a:extLst>
              <a:ext uri="{FF2B5EF4-FFF2-40B4-BE49-F238E27FC236}">
                <a16:creationId xmlns:a16="http://schemas.microsoft.com/office/drawing/2014/main" id="{0B2B6CAD-52AF-49A3-B258-6FAE5EC8D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114" y="-18569"/>
            <a:ext cx="7678222" cy="5896798"/>
          </a:xfrm>
          <a:prstGeom prst="rect">
            <a:avLst/>
          </a:prstGeom>
        </p:spPr>
      </p:pic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CD283649-7ECB-4AF9-8568-FB9ECCF755DF}"/>
              </a:ext>
            </a:extLst>
          </p:cNvPr>
          <p:cNvGrpSpPr/>
          <p:nvPr/>
        </p:nvGrpSpPr>
        <p:grpSpPr>
          <a:xfrm>
            <a:off x="-6080589" y="5070782"/>
            <a:ext cx="18605963" cy="807447"/>
            <a:chOff x="1976613" y="6050551"/>
            <a:chExt cx="7537937" cy="80744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6419E41E-BD69-42C6-9620-31B21472B185}"/>
                </a:ext>
              </a:extLst>
            </p:cNvPr>
            <p:cNvSpPr/>
            <p:nvPr/>
          </p:nvSpPr>
          <p:spPr>
            <a:xfrm>
              <a:off x="1976613" y="6050551"/>
              <a:ext cx="7537937" cy="8074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A32F8EBC-7A65-4B21-8AC2-35B4E931B9D2}"/>
                </a:ext>
              </a:extLst>
            </p:cNvPr>
            <p:cNvSpPr/>
            <p:nvPr/>
          </p:nvSpPr>
          <p:spPr>
            <a:xfrm rot="16200000">
              <a:off x="5424716" y="2851667"/>
              <a:ext cx="416052" cy="7205217"/>
            </a:xfrm>
            <a:prstGeom prst="rect">
              <a:avLst/>
            </a:prstGeom>
            <a:solidFill>
              <a:srgbClr val="92D050"/>
            </a:solidFill>
            <a:ln w="76200">
              <a:solidFill>
                <a:srgbClr val="92D05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de-DE" dirty="0" err="1"/>
                <a:t>Intercollision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4242349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87B8ABAE-274B-43A7-B8FD-F3EF62AEE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705" y="1304628"/>
            <a:ext cx="7992590" cy="4248743"/>
          </a:xfrm>
          <a:prstGeom prst="rect">
            <a:avLst/>
          </a:prstGeom>
        </p:spPr>
      </p:pic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CD283649-7ECB-4AF9-8568-FB9ECCF755DF}"/>
              </a:ext>
            </a:extLst>
          </p:cNvPr>
          <p:cNvGrpSpPr/>
          <p:nvPr/>
        </p:nvGrpSpPr>
        <p:grpSpPr>
          <a:xfrm>
            <a:off x="-4661364" y="5062630"/>
            <a:ext cx="18605963" cy="807447"/>
            <a:chOff x="1976613" y="6050551"/>
            <a:chExt cx="7537937" cy="80744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6419E41E-BD69-42C6-9620-31B21472B185}"/>
                </a:ext>
              </a:extLst>
            </p:cNvPr>
            <p:cNvSpPr/>
            <p:nvPr/>
          </p:nvSpPr>
          <p:spPr>
            <a:xfrm>
              <a:off x="1976613" y="6050551"/>
              <a:ext cx="7537937" cy="8074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A32F8EBC-7A65-4B21-8AC2-35B4E931B9D2}"/>
                </a:ext>
              </a:extLst>
            </p:cNvPr>
            <p:cNvSpPr/>
            <p:nvPr/>
          </p:nvSpPr>
          <p:spPr>
            <a:xfrm rot="16200000">
              <a:off x="5424716" y="2851667"/>
              <a:ext cx="416052" cy="7205217"/>
            </a:xfrm>
            <a:prstGeom prst="rect">
              <a:avLst/>
            </a:prstGeom>
            <a:solidFill>
              <a:srgbClr val="92D050"/>
            </a:solidFill>
            <a:ln w="76200">
              <a:solidFill>
                <a:srgbClr val="92D05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de-DE" dirty="0"/>
                <a:t>Fix </a:t>
              </a:r>
              <a:r>
                <a:rPr lang="de-DE" dirty="0" err="1"/>
                <a:t>this</a:t>
              </a:r>
              <a:r>
                <a:rPr lang="de-DE" dirty="0"/>
                <a:t>! </a:t>
              </a:r>
              <a:r>
                <a:rPr lang="de-DE" dirty="0" err="1"/>
                <a:t>With</a:t>
              </a:r>
              <a:r>
                <a:rPr lang="de-DE" dirty="0"/>
                <a:t> </a:t>
              </a:r>
              <a:r>
                <a:rPr lang="de-DE" dirty="0" err="1"/>
                <a:t>the</a:t>
              </a:r>
              <a:r>
                <a:rPr lang="de-DE" dirty="0"/>
                <a:t> Offset </a:t>
              </a:r>
              <a:r>
                <a:rPr lang="de-DE" dirty="0" err="1"/>
                <a:t>from</a:t>
              </a:r>
              <a:r>
                <a:rPr lang="de-DE" dirty="0"/>
                <a:t> </a:t>
              </a:r>
              <a:r>
                <a:rPr lang="de-DE" dirty="0" err="1"/>
                <a:t>the</a:t>
              </a:r>
              <a:r>
                <a:rPr lang="de-DE" dirty="0"/>
                <a:t> </a:t>
              </a:r>
              <a:r>
                <a:rPr lang="de-DE" dirty="0" err="1"/>
                <a:t>Object</a:t>
              </a:r>
              <a:r>
                <a:rPr lang="de-DE" dirty="0"/>
                <a:t> Pivot</a:t>
              </a:r>
            </a:p>
          </p:txBody>
        </p:sp>
      </p:grp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E457AD3-12C5-452B-AE51-3686FADA560C}"/>
              </a:ext>
            </a:extLst>
          </p:cNvPr>
          <p:cNvCxnSpPr/>
          <p:nvPr/>
        </p:nvCxnSpPr>
        <p:spPr>
          <a:xfrm>
            <a:off x="3419475" y="3429000"/>
            <a:ext cx="0" cy="4667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2D206CF0-DEA2-453F-BC8F-EB955D297151}"/>
              </a:ext>
            </a:extLst>
          </p:cNvPr>
          <p:cNvCxnSpPr>
            <a:cxnSpLocks/>
          </p:cNvCxnSpPr>
          <p:nvPr/>
        </p:nvCxnSpPr>
        <p:spPr>
          <a:xfrm>
            <a:off x="2533650" y="3662362"/>
            <a:ext cx="0" cy="300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606D444-39D3-4F21-9FA3-84462AF7F027}"/>
              </a:ext>
            </a:extLst>
          </p:cNvPr>
          <p:cNvCxnSpPr>
            <a:cxnSpLocks/>
          </p:cNvCxnSpPr>
          <p:nvPr/>
        </p:nvCxnSpPr>
        <p:spPr>
          <a:xfrm>
            <a:off x="5095875" y="3595687"/>
            <a:ext cx="0" cy="300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AA870B6-2D92-4B78-9EC4-16ADE14E6EFF}"/>
              </a:ext>
            </a:extLst>
          </p:cNvPr>
          <p:cNvCxnSpPr>
            <a:cxnSpLocks/>
          </p:cNvCxnSpPr>
          <p:nvPr/>
        </p:nvCxnSpPr>
        <p:spPr>
          <a:xfrm>
            <a:off x="3114675" y="3662362"/>
            <a:ext cx="0" cy="300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1119E7F-E938-4425-A779-C1AF712B6DF7}"/>
              </a:ext>
            </a:extLst>
          </p:cNvPr>
          <p:cNvCxnSpPr>
            <a:cxnSpLocks/>
          </p:cNvCxnSpPr>
          <p:nvPr/>
        </p:nvCxnSpPr>
        <p:spPr>
          <a:xfrm>
            <a:off x="7010400" y="3128962"/>
            <a:ext cx="0" cy="7667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94D94DA2-6078-45E1-9F1F-4C4426A9D106}"/>
              </a:ext>
            </a:extLst>
          </p:cNvPr>
          <p:cNvCxnSpPr>
            <a:cxnSpLocks/>
          </p:cNvCxnSpPr>
          <p:nvPr/>
        </p:nvCxnSpPr>
        <p:spPr>
          <a:xfrm>
            <a:off x="9420225" y="3278980"/>
            <a:ext cx="0" cy="616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829A6BD-25C4-43BE-A605-6216352ACF97}"/>
              </a:ext>
            </a:extLst>
          </p:cNvPr>
          <p:cNvCxnSpPr>
            <a:cxnSpLocks/>
          </p:cNvCxnSpPr>
          <p:nvPr/>
        </p:nvCxnSpPr>
        <p:spPr>
          <a:xfrm>
            <a:off x="7858125" y="3587352"/>
            <a:ext cx="0" cy="3083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66E8E51B-7555-43B5-BA4B-1601BA7E3DBA}"/>
              </a:ext>
            </a:extLst>
          </p:cNvPr>
          <p:cNvCxnSpPr>
            <a:cxnSpLocks/>
          </p:cNvCxnSpPr>
          <p:nvPr/>
        </p:nvCxnSpPr>
        <p:spPr>
          <a:xfrm>
            <a:off x="6496050" y="3441500"/>
            <a:ext cx="0" cy="454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47071668-BF6D-45A5-B95A-43739D900A7A}"/>
              </a:ext>
            </a:extLst>
          </p:cNvPr>
          <p:cNvCxnSpPr>
            <a:cxnSpLocks/>
          </p:cNvCxnSpPr>
          <p:nvPr/>
        </p:nvCxnSpPr>
        <p:spPr>
          <a:xfrm>
            <a:off x="4543425" y="3708200"/>
            <a:ext cx="0" cy="254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0B7A7D4F-591D-4CC5-87D5-6A5C813D2FA9}"/>
              </a:ext>
            </a:extLst>
          </p:cNvPr>
          <p:cNvCxnSpPr>
            <a:cxnSpLocks/>
          </p:cNvCxnSpPr>
          <p:nvPr/>
        </p:nvCxnSpPr>
        <p:spPr>
          <a:xfrm>
            <a:off x="8886825" y="3535262"/>
            <a:ext cx="0" cy="3604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AF44C19-86F3-4EA9-92E2-70C9844D985A}"/>
              </a:ext>
            </a:extLst>
          </p:cNvPr>
          <p:cNvCxnSpPr>
            <a:cxnSpLocks/>
          </p:cNvCxnSpPr>
          <p:nvPr/>
        </p:nvCxnSpPr>
        <p:spPr>
          <a:xfrm>
            <a:off x="9867900" y="3482130"/>
            <a:ext cx="0" cy="4135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68F39BC-42CC-4E3C-9554-4EEDDB079884}"/>
              </a:ext>
            </a:extLst>
          </p:cNvPr>
          <p:cNvCxnSpPr>
            <a:cxnSpLocks/>
          </p:cNvCxnSpPr>
          <p:nvPr/>
        </p:nvCxnSpPr>
        <p:spPr>
          <a:xfrm>
            <a:off x="6019800" y="3708200"/>
            <a:ext cx="0" cy="1875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763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25AAF9B4-91D0-4C72-945F-300EE9C78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12" y="120531"/>
            <a:ext cx="8964276" cy="5553850"/>
          </a:xfrm>
          <a:prstGeom prst="rect">
            <a:avLst/>
          </a:prstGeom>
        </p:spPr>
      </p:pic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CD283649-7ECB-4AF9-8568-FB9ECCF755DF}"/>
              </a:ext>
            </a:extLst>
          </p:cNvPr>
          <p:cNvGrpSpPr/>
          <p:nvPr/>
        </p:nvGrpSpPr>
        <p:grpSpPr>
          <a:xfrm>
            <a:off x="-4661364" y="5062630"/>
            <a:ext cx="18605963" cy="807447"/>
            <a:chOff x="1976613" y="6050551"/>
            <a:chExt cx="7537937" cy="80744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6419E41E-BD69-42C6-9620-31B21472B185}"/>
                </a:ext>
              </a:extLst>
            </p:cNvPr>
            <p:cNvSpPr/>
            <p:nvPr/>
          </p:nvSpPr>
          <p:spPr>
            <a:xfrm>
              <a:off x="1976613" y="6050551"/>
              <a:ext cx="7537937" cy="8074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A32F8EBC-7A65-4B21-8AC2-35B4E931B9D2}"/>
                </a:ext>
              </a:extLst>
            </p:cNvPr>
            <p:cNvSpPr/>
            <p:nvPr/>
          </p:nvSpPr>
          <p:spPr>
            <a:xfrm rot="16200000">
              <a:off x="5424716" y="2851667"/>
              <a:ext cx="416052" cy="7205217"/>
            </a:xfrm>
            <a:prstGeom prst="rect">
              <a:avLst/>
            </a:prstGeom>
            <a:solidFill>
              <a:srgbClr val="92D050"/>
            </a:solidFill>
            <a:ln w="76200">
              <a:solidFill>
                <a:srgbClr val="92D05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de-DE" dirty="0"/>
                <a:t>Paint </a:t>
              </a:r>
              <a:r>
                <a:rPr lang="de-DE" dirty="0" err="1"/>
                <a:t>with</a:t>
              </a:r>
              <a:r>
                <a:rPr lang="de-DE" dirty="0"/>
                <a:t> multiple </a:t>
              </a:r>
              <a:r>
                <a:rPr lang="de-DE" dirty="0" err="1"/>
                <a:t>Brushes</a:t>
              </a:r>
              <a:r>
                <a:rPr lang="de-DE" dirty="0"/>
                <a:t> at </a:t>
              </a:r>
              <a:r>
                <a:rPr lang="de-DE" dirty="0" err="1"/>
                <a:t>the</a:t>
              </a:r>
              <a:r>
                <a:rPr lang="de-DE" dirty="0"/>
                <a:t> same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1245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6712D93A-2CBB-479A-AEA7-AD7E54FDD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903" y="2985890"/>
            <a:ext cx="4315427" cy="2076740"/>
          </a:xfrm>
          <a:prstGeom prst="rect">
            <a:avLst/>
          </a:prstGeom>
        </p:spPr>
      </p:pic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CD283649-7ECB-4AF9-8568-FB9ECCF755DF}"/>
              </a:ext>
            </a:extLst>
          </p:cNvPr>
          <p:cNvGrpSpPr/>
          <p:nvPr/>
        </p:nvGrpSpPr>
        <p:grpSpPr>
          <a:xfrm>
            <a:off x="-4661364" y="5062630"/>
            <a:ext cx="18605963" cy="807447"/>
            <a:chOff x="1976613" y="6050551"/>
            <a:chExt cx="7537937" cy="80744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6419E41E-BD69-42C6-9620-31B21472B185}"/>
                </a:ext>
              </a:extLst>
            </p:cNvPr>
            <p:cNvSpPr/>
            <p:nvPr/>
          </p:nvSpPr>
          <p:spPr>
            <a:xfrm>
              <a:off x="1976613" y="6050551"/>
              <a:ext cx="7537937" cy="8074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A32F8EBC-7A65-4B21-8AC2-35B4E931B9D2}"/>
                </a:ext>
              </a:extLst>
            </p:cNvPr>
            <p:cNvSpPr/>
            <p:nvPr/>
          </p:nvSpPr>
          <p:spPr>
            <a:xfrm rot="16200000">
              <a:off x="5424716" y="2851667"/>
              <a:ext cx="416052" cy="7205217"/>
            </a:xfrm>
            <a:prstGeom prst="rect">
              <a:avLst/>
            </a:prstGeom>
            <a:solidFill>
              <a:srgbClr val="92D050"/>
            </a:solidFill>
            <a:ln w="76200">
              <a:solidFill>
                <a:srgbClr val="92D05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de-DE" dirty="0"/>
                <a:t>Save and </a:t>
              </a:r>
              <a:r>
                <a:rPr lang="de-DE" dirty="0" err="1"/>
                <a:t>share</a:t>
              </a:r>
              <a:r>
                <a:rPr lang="de-DE" dirty="0"/>
                <a:t> </a:t>
              </a:r>
              <a:r>
                <a:rPr lang="de-DE" dirty="0" err="1"/>
                <a:t>your</a:t>
              </a:r>
              <a:r>
                <a:rPr lang="de-DE" dirty="0"/>
                <a:t> </a:t>
              </a:r>
              <a:r>
                <a:rPr lang="de-DE" dirty="0" err="1"/>
                <a:t>Brush</a:t>
              </a:r>
              <a:r>
                <a:rPr lang="de-DE" dirty="0"/>
                <a:t> Collections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6322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12948F9E-0F38-44A8-9B70-73DB54F2E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195605"/>
            <a:ext cx="5391150" cy="2867025"/>
          </a:xfrm>
          <a:prstGeom prst="rect">
            <a:avLst/>
          </a:prstGeom>
        </p:spPr>
      </p:pic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CD283649-7ECB-4AF9-8568-FB9ECCF755DF}"/>
              </a:ext>
            </a:extLst>
          </p:cNvPr>
          <p:cNvGrpSpPr/>
          <p:nvPr/>
        </p:nvGrpSpPr>
        <p:grpSpPr>
          <a:xfrm>
            <a:off x="-4661364" y="5062630"/>
            <a:ext cx="18605963" cy="807447"/>
            <a:chOff x="1976613" y="6050551"/>
            <a:chExt cx="7537937" cy="80744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6419E41E-BD69-42C6-9620-31B21472B185}"/>
                </a:ext>
              </a:extLst>
            </p:cNvPr>
            <p:cNvSpPr/>
            <p:nvPr/>
          </p:nvSpPr>
          <p:spPr>
            <a:xfrm>
              <a:off x="1976613" y="6050551"/>
              <a:ext cx="7537937" cy="8074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A32F8EBC-7A65-4B21-8AC2-35B4E931B9D2}"/>
                </a:ext>
              </a:extLst>
            </p:cNvPr>
            <p:cNvSpPr/>
            <p:nvPr/>
          </p:nvSpPr>
          <p:spPr>
            <a:xfrm rot="16200000">
              <a:off x="5424716" y="2851667"/>
              <a:ext cx="416052" cy="7205217"/>
            </a:xfrm>
            <a:prstGeom prst="rect">
              <a:avLst/>
            </a:prstGeom>
            <a:solidFill>
              <a:srgbClr val="92D050"/>
            </a:solidFill>
            <a:ln w="76200">
              <a:solidFill>
                <a:srgbClr val="92D05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de-DE" dirty="0" err="1"/>
                <a:t>Customize</a:t>
              </a:r>
              <a:r>
                <a:rPr lang="de-DE" dirty="0"/>
                <a:t> </a:t>
              </a:r>
              <a:r>
                <a:rPr lang="de-DE" dirty="0" err="1"/>
                <a:t>every</a:t>
              </a:r>
              <a:r>
                <a:rPr lang="de-DE" dirty="0"/>
                <a:t> </a:t>
              </a:r>
              <a:r>
                <a:rPr lang="de-DE" dirty="0" err="1"/>
                <a:t>little</a:t>
              </a:r>
              <a:r>
                <a:rPr lang="de-DE" dirty="0"/>
                <a:t> Detail </a:t>
              </a:r>
              <a:r>
                <a:rPr lang="de-DE" dirty="0" err="1"/>
                <a:t>of</a:t>
              </a:r>
              <a:r>
                <a:rPr lang="de-DE" dirty="0"/>
                <a:t> </a:t>
              </a:r>
              <a:r>
                <a:rPr lang="de-DE" dirty="0" err="1"/>
                <a:t>your</a:t>
              </a:r>
              <a:r>
                <a:rPr lang="de-DE" dirty="0"/>
                <a:t> </a:t>
              </a:r>
              <a:r>
                <a:rPr lang="de-DE" dirty="0" err="1"/>
                <a:t>Brush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63101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87</Words>
  <Application>Microsoft Office PowerPoint</Application>
  <PresentationFormat>Breitbild</PresentationFormat>
  <Paragraphs>26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</dc:creator>
  <cp:lastModifiedBy>Daniel</cp:lastModifiedBy>
  <cp:revision>32</cp:revision>
  <dcterms:created xsi:type="dcterms:W3CDTF">2018-08-04T11:00:37Z</dcterms:created>
  <dcterms:modified xsi:type="dcterms:W3CDTF">2018-08-26T19:57:10Z</dcterms:modified>
</cp:coreProperties>
</file>