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dZPpvhemQZP7Fibyuh65iO2kt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22" Type="http://schemas.openxmlformats.org/officeDocument/2006/relationships/font" Target="fonts/Merriweather-bold.fntdata"/><Relationship Id="rId21" Type="http://schemas.openxmlformats.org/officeDocument/2006/relationships/font" Target="fonts/Merriweather-regular.fntdata"/><Relationship Id="rId24" Type="http://schemas.openxmlformats.org/officeDocument/2006/relationships/font" Target="fonts/Merriweather-boldItalic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96" name="Google Shape;96;p21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4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97" name="Google Shape;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0" name="Google Shape;100;p21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5" name="Google Shape;105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5" name="Google Shape;115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2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6" name="Google Shape;16;p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9" name="Google Shape;39;p10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2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2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8" name="Google Shape;68;p1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Workaholic</a:t>
            </a:r>
            <a:endParaRPr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311700" y="1878550"/>
            <a:ext cx="5090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pt-BR" sz="1400">
                <a:solidFill>
                  <a:schemeClr val="dk1"/>
                </a:solidFill>
              </a:rPr>
              <a:t>Sistema para gerenciamento de estoque, venda e pedidos.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1294300" y="2064601"/>
            <a:ext cx="3018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Visão geral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Entender seus problemas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 do projeto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Público-alvo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Tendências do mercado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Diagrama de ciclo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503250" y="518050"/>
            <a:ext cx="7600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Membros da equipe: 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Gustavo Assis          -     Trilha </a:t>
            </a:r>
            <a:r>
              <a:rPr i="1" lang="pt-BR" sz="2000">
                <a:latin typeface="Roboto"/>
                <a:ea typeface="Roboto"/>
                <a:cs typeface="Roboto"/>
                <a:sym typeface="Roboto"/>
              </a:rPr>
              <a:t>QA</a:t>
            </a:r>
            <a:endParaRPr b="0" i="1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Claudio Henrique     -     Trilha </a:t>
            </a:r>
            <a:r>
              <a:rPr i="1" lang="pt-BR" sz="2000">
                <a:latin typeface="Roboto"/>
                <a:ea typeface="Roboto"/>
                <a:cs typeface="Roboto"/>
                <a:sym typeface="Roboto"/>
              </a:rPr>
              <a:t>QA</a:t>
            </a:r>
            <a:endParaRPr b="0" i="1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Kellvin Correia          -     Trilha QA</a:t>
            </a:r>
            <a:endParaRPr b="0" i="1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4644675" y="207225"/>
            <a:ext cx="41664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700">
                <a:solidFill>
                  <a:schemeClr val="dk1"/>
                </a:solidFill>
              </a:rPr>
              <a:t>Sistema para gerenciamento: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4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4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854575" y="1147125"/>
            <a:ext cx="1746600" cy="732600"/>
          </a:xfrm>
          <a:prstGeom prst="roundRect">
            <a:avLst>
              <a:gd fmla="val 16667" name="adj"/>
            </a:avLst>
          </a:prstGeom>
          <a:solidFill>
            <a:srgbClr val="008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5510475" y="1236375"/>
            <a:ext cx="24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Vendas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854575" y="1938500"/>
            <a:ext cx="1746600" cy="732600"/>
          </a:xfrm>
          <a:prstGeom prst="roundRect">
            <a:avLst>
              <a:gd fmla="val 16667" name="adj"/>
            </a:avLst>
          </a:prstGeom>
          <a:solidFill>
            <a:srgbClr val="008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5854575" y="2729875"/>
            <a:ext cx="1746600" cy="732600"/>
          </a:xfrm>
          <a:prstGeom prst="roundRect">
            <a:avLst>
              <a:gd fmla="val 16667" name="adj"/>
            </a:avLst>
          </a:prstGeom>
          <a:solidFill>
            <a:srgbClr val="008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8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5499375" y="2027750"/>
            <a:ext cx="245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Pedidos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5388375" y="2819125"/>
            <a:ext cx="267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Estoque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311700" y="3477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Implementações</a:t>
            </a:r>
            <a:endParaRPr/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311700" y="1505700"/>
            <a:ext cx="39999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Clientes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Contato / Endereço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Carrinho de compras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Soma de produtos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4832400" y="1505700"/>
            <a:ext cx="39999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Estoque 	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Adicionar produtos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Visualizar produtos cadastrados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Visualizar produtos em falta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Editar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Remover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4832400" y="3321600"/>
            <a:ext cx="3624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Fornecedor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Cadastro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Cadastro de produtos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Checagem de estoque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11700" y="3321600"/>
            <a:ext cx="3453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Funcionário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Salário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Vendas mensais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Bônus de comissão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idx="2" type="title"/>
          </p:nvPr>
        </p:nvSpPr>
        <p:spPr>
          <a:xfrm>
            <a:off x="2052600" y="96725"/>
            <a:ext cx="5038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pt-BR" sz="2300"/>
              <a:t>Objetivo do projeto</a:t>
            </a:r>
            <a:endParaRPr b="1" sz="2300"/>
          </a:p>
        </p:txBody>
      </p:sp>
      <p:sp>
        <p:nvSpPr>
          <p:cNvPr id="158" name="Google Shape;158;p5"/>
          <p:cNvSpPr txBox="1"/>
          <p:nvPr>
            <p:ph idx="4294967295" type="body"/>
          </p:nvPr>
        </p:nvSpPr>
        <p:spPr>
          <a:xfrm>
            <a:off x="4303200" y="5654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i="1" sz="8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b="1" i="1" lang="pt-BR" sz="1594"/>
              <a:t>O objetivo do sistema de gerenciamento de estoque com cadastro de usuários, funcionários e fornecedores é automatizar e otimizar o processo de gerenciamento de estoque da empresa, possibilitando a realização de tarefas como o controle de entradas e saídas de produtos, quantidade disponível em estoque, além de controlar e gerenciar as informações de usuários e funcionários.</a:t>
            </a:r>
            <a:endParaRPr b="1" i="1" sz="159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idx="4294967295" type="title"/>
          </p:nvPr>
        </p:nvSpPr>
        <p:spPr>
          <a:xfrm>
            <a:off x="3643500" y="4443200"/>
            <a:ext cx="1857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>
                <a:solidFill>
                  <a:schemeClr val="lt1"/>
                </a:solidFill>
              </a:rPr>
              <a:t>Obrigado!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8110200" y="0"/>
            <a:ext cx="10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#VemSer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