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SimSun" panose="02010600030101010101" pitchFamily="2" charset="-122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43"/>
  </p:normalViewPr>
  <p:slideViewPr>
    <p:cSldViewPr snapToGrid="0">
      <p:cViewPr varScale="1">
        <p:scale>
          <a:sx n="155" d="100"/>
          <a:sy n="155" d="100"/>
        </p:scale>
        <p:origin x="208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32d8fb47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32d8fb47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2d8fb4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2d8fb4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2d8fb47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2d8fb47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2d8fb47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2d8fb47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2d8fb477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2d8fb477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2d8fb47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2d8fb47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2d8fb47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32d8fb47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32d8fb47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32d8fb477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715" y="591800"/>
            <a:ext cx="2949975" cy="3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subTitle" idx="4294967295"/>
          </p:nvPr>
        </p:nvSpPr>
        <p:spPr>
          <a:xfrm>
            <a:off x="7128825" y="4442100"/>
            <a:ext cx="14757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666666"/>
                </a:solidFill>
              </a:rPr>
              <a:t>Shan Wang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 idx="4294967295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第一部分：理论学习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385888"/>
            <a:ext cx="870585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B2B51A-F11C-48E7-931F-F1467CCC1238}"/>
              </a:ext>
            </a:extLst>
          </p:cNvPr>
          <p:cNvSpPr/>
          <p:nvPr/>
        </p:nvSpPr>
        <p:spPr>
          <a:xfrm>
            <a:off x="97723" y="2254589"/>
            <a:ext cx="2080086" cy="51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54600" y="18160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中英交替传</a:t>
            </a:r>
            <a:r>
              <a:rPr lang="en-GB" sz="1600" dirty="0" err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译之显</a:t>
            </a:r>
            <a:r>
              <a:rPr lang="en-GB" sz="1700" dirty="0" err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化现象</a:t>
            </a:r>
            <a:r>
              <a:rPr lang="en-GB" sz="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700" dirty="0" err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案例分析</a:t>
            </a:r>
            <a:r>
              <a:rPr lang="en-GB" sz="1700" dirty="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张</a:t>
            </a:r>
            <a:r>
              <a:rPr lang="en-GB" sz="1200" dirty="0" err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其</a:t>
            </a:r>
            <a:r>
              <a:rPr lang="en-GB" sz="1100" dirty="0" err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帆</a:t>
            </a:r>
            <a:r>
              <a:rPr lang="en-GB" sz="1100" dirty="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香港</a:t>
            </a:r>
            <a:r>
              <a:rPr lang="en-GB" sz="900" dirty="0" err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理工</a:t>
            </a:r>
            <a:r>
              <a:rPr lang="en-GB" sz="1000" dirty="0" err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大学</a:t>
            </a: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075" y="666750"/>
            <a:ext cx="4219575" cy="407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5FFFF6-288E-4E5C-AFC2-8FA5607793F7}"/>
              </a:ext>
            </a:extLst>
          </p:cNvPr>
          <p:cNvCxnSpPr>
            <a:cxnSpLocks/>
          </p:cNvCxnSpPr>
          <p:nvPr/>
        </p:nvCxnSpPr>
        <p:spPr>
          <a:xfrm>
            <a:off x="7692128" y="914400"/>
            <a:ext cx="4327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613615-7960-46D2-9253-84A8608B65DB}"/>
              </a:ext>
            </a:extLst>
          </p:cNvPr>
          <p:cNvCxnSpPr>
            <a:cxnSpLocks/>
          </p:cNvCxnSpPr>
          <p:nvPr/>
        </p:nvCxnSpPr>
        <p:spPr>
          <a:xfrm>
            <a:off x="4139230" y="1171503"/>
            <a:ext cx="6770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82A5A8-921A-4363-AD72-7FDFC8966D52}"/>
              </a:ext>
            </a:extLst>
          </p:cNvPr>
          <p:cNvCxnSpPr>
            <a:cxnSpLocks/>
          </p:cNvCxnSpPr>
          <p:nvPr/>
        </p:nvCxnSpPr>
        <p:spPr>
          <a:xfrm>
            <a:off x="5666720" y="2099863"/>
            <a:ext cx="89462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7651AC-2A5C-43A2-991C-2D1273BBA848}"/>
              </a:ext>
            </a:extLst>
          </p:cNvPr>
          <p:cNvCxnSpPr>
            <a:cxnSpLocks/>
          </p:cNvCxnSpPr>
          <p:nvPr/>
        </p:nvCxnSpPr>
        <p:spPr>
          <a:xfrm>
            <a:off x="4572000" y="3497057"/>
            <a:ext cx="325275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去繁就简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36375" y="1675300"/>
            <a:ext cx="39999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“衷心感谢你们的盛情邀请!“</a:t>
            </a:r>
            <a:endParaRPr sz="240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36375" y="2419175"/>
            <a:ext cx="4353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dirty="0"/>
              <a:t>Heartfelt thanks for your warm invitation.</a:t>
            </a:r>
            <a:endParaRPr sz="2400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36375" y="3514775"/>
            <a:ext cx="39999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dirty="0"/>
              <a:t>Thank you for your invitation.</a:t>
            </a:r>
            <a:endParaRPr sz="2400" dirty="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275" y="1675304"/>
            <a:ext cx="4707725" cy="292449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96850" y="468950"/>
            <a:ext cx="22074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文化差异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296850" y="468950"/>
            <a:ext cx="22074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重复表达</a:t>
            </a:r>
            <a:endParaRPr sz="3000"/>
          </a:p>
        </p:txBody>
      </p:sp>
      <p:sp>
        <p:nvSpPr>
          <p:cNvPr id="101" name="Google Shape;101;p19"/>
          <p:cNvSpPr txBox="1"/>
          <p:nvPr/>
        </p:nvSpPr>
        <p:spPr>
          <a:xfrm>
            <a:off x="621500" y="1300250"/>
            <a:ext cx="50148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有一些字是用来强调语气的，实际上并没有增加新的意思</a:t>
            </a:r>
            <a:r>
              <a:rPr lang="en-GB" dirty="0"/>
              <a:t>。</a:t>
            </a:r>
            <a:endParaRPr dirty="0"/>
          </a:p>
        </p:txBody>
      </p:sp>
      <p:sp>
        <p:nvSpPr>
          <p:cNvPr id="103" name="Google Shape;103;p19"/>
          <p:cNvSpPr txBox="1"/>
          <p:nvPr/>
        </p:nvSpPr>
        <p:spPr>
          <a:xfrm>
            <a:off x="621500" y="2394050"/>
            <a:ext cx="2153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更新、更高的要求</a:t>
            </a:r>
            <a:endParaRPr sz="1800" dirty="0"/>
          </a:p>
        </p:txBody>
      </p:sp>
      <p:sp>
        <p:nvSpPr>
          <p:cNvPr id="105" name="Google Shape;105;p19"/>
          <p:cNvSpPr txBox="1"/>
          <p:nvPr/>
        </p:nvSpPr>
        <p:spPr>
          <a:xfrm>
            <a:off x="621500" y="3246800"/>
            <a:ext cx="27123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坚决、彻底、全面的改善</a:t>
            </a:r>
            <a:endParaRPr sz="1800" dirty="0"/>
          </a:p>
        </p:txBody>
      </p:sp>
      <p:sp>
        <p:nvSpPr>
          <p:cNvPr id="107" name="Google Shape;107;p19"/>
          <p:cNvSpPr txBox="1"/>
          <p:nvPr/>
        </p:nvSpPr>
        <p:spPr>
          <a:xfrm>
            <a:off x="3571439" y="2372967"/>
            <a:ext cx="18108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Higher demand</a:t>
            </a:r>
            <a:endParaRPr sz="1800" dirty="0"/>
          </a:p>
        </p:txBody>
      </p:sp>
      <p:sp>
        <p:nvSpPr>
          <p:cNvPr id="109" name="Google Shape;109;p19"/>
          <p:cNvSpPr txBox="1"/>
          <p:nvPr/>
        </p:nvSpPr>
        <p:spPr>
          <a:xfrm>
            <a:off x="3571439" y="3156334"/>
            <a:ext cx="27123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Thorough improvement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/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ctrTitle"/>
          </p:nvPr>
        </p:nvSpPr>
        <p:spPr>
          <a:xfrm>
            <a:off x="2724300" y="1540700"/>
            <a:ext cx="36954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权衡汉英习惯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25" y="533250"/>
            <a:ext cx="7588550" cy="21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777775" y="2968275"/>
            <a:ext cx="7588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英文原文：Our</a:t>
            </a:r>
            <a:r>
              <a:rPr lang="en-GB" dirty="0"/>
              <a:t> aim is to coordinate our efforts </a:t>
            </a:r>
            <a:r>
              <a:rPr lang="en-GB" b="1" dirty="0">
                <a:solidFill>
                  <a:srgbClr val="FF0000"/>
                </a:solidFill>
              </a:rPr>
              <a:t>as much as possible </a:t>
            </a:r>
            <a:r>
              <a:rPr lang="en-GB" dirty="0"/>
              <a:t>and to integrate the activities of other </a:t>
            </a:r>
            <a:r>
              <a:rPr lang="en-GB" b="1" dirty="0">
                <a:solidFill>
                  <a:srgbClr val="7030A0"/>
                </a:solidFill>
              </a:rPr>
              <a:t>donors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21"/>
          <p:cNvSpPr txBox="1"/>
          <p:nvPr/>
        </p:nvSpPr>
        <p:spPr>
          <a:xfrm>
            <a:off x="777724" y="3740234"/>
            <a:ext cx="6732919" cy="44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中文习惯：我们的目的是</a:t>
            </a:r>
            <a:r>
              <a:rPr lang="en-GB" b="1" dirty="0" err="1">
                <a:solidFill>
                  <a:srgbClr val="FF0000"/>
                </a:solidFill>
              </a:rPr>
              <a:t>竭尽全力</a:t>
            </a:r>
            <a:r>
              <a:rPr lang="en-GB" dirty="0" err="1"/>
              <a:t>，并协调好其他</a:t>
            </a:r>
            <a:r>
              <a:rPr lang="en-GB" b="1" dirty="0" err="1">
                <a:solidFill>
                  <a:srgbClr val="7030A0"/>
                </a:solidFill>
              </a:rPr>
              <a:t>捐赠国</a:t>
            </a:r>
            <a:r>
              <a:rPr lang="en-GB" dirty="0" err="1"/>
              <a:t>的活动</a:t>
            </a:r>
            <a:r>
              <a:rPr lang="en-GB" dirty="0"/>
              <a:t>。</a:t>
            </a:r>
            <a:endParaRPr dirty="0"/>
          </a:p>
        </p:txBody>
      </p:sp>
      <p:sp>
        <p:nvSpPr>
          <p:cNvPr id="122" name="Google Shape;122;p21"/>
          <p:cNvSpPr txBox="1"/>
          <p:nvPr/>
        </p:nvSpPr>
        <p:spPr>
          <a:xfrm>
            <a:off x="777724" y="4256700"/>
            <a:ext cx="6618978" cy="469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英文习惯：我们的目的是</a:t>
            </a:r>
            <a:r>
              <a:rPr lang="en-GB" b="1" dirty="0" err="1">
                <a:solidFill>
                  <a:srgbClr val="FF0000"/>
                </a:solidFill>
              </a:rPr>
              <a:t>尽可能</a:t>
            </a:r>
            <a:r>
              <a:rPr lang="en-GB" dirty="0" err="1"/>
              <a:t>地协调我们的努力，并统合其他</a:t>
            </a:r>
            <a:r>
              <a:rPr lang="en-GB" b="1" dirty="0" err="1">
                <a:solidFill>
                  <a:srgbClr val="7030A0"/>
                </a:solidFill>
              </a:rPr>
              <a:t>捐赠者</a:t>
            </a:r>
            <a:r>
              <a:rPr lang="en-GB" dirty="0" err="1"/>
              <a:t>的活动</a:t>
            </a:r>
            <a:r>
              <a:rPr lang="en-GB" dirty="0"/>
              <a:t>。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9EB4D-879A-4B88-A251-3F2E3AABB49E}"/>
              </a:ext>
            </a:extLst>
          </p:cNvPr>
          <p:cNvSpPr txBox="1"/>
          <p:nvPr/>
        </p:nvSpPr>
        <p:spPr>
          <a:xfrm>
            <a:off x="3755322" y="254600"/>
            <a:ext cx="1633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看电影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A30-F986-41E8-B939-E0B34C82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6100"/>
            <a:ext cx="8520600" cy="831300"/>
          </a:xfrm>
        </p:spPr>
        <p:txBody>
          <a:bodyPr/>
          <a:lstStyle/>
          <a:p>
            <a:pPr algn="ctr"/>
            <a:r>
              <a:rPr lang="en-US" sz="7200" dirty="0"/>
              <a:t>Thank You </a:t>
            </a:r>
            <a:r>
              <a:rPr lang="zh-CN" altLang="en-US" sz="7200" dirty="0"/>
              <a:t>😀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6060830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85</Words>
  <Application>Microsoft Macintosh PowerPoint</Application>
  <PresentationFormat>On-screen Show (16:9)</PresentationFormat>
  <Paragraphs>20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Open Sans</vt:lpstr>
      <vt:lpstr>Economica</vt:lpstr>
      <vt:lpstr>SimSun</vt:lpstr>
      <vt:lpstr>Luxe</vt:lpstr>
      <vt:lpstr>PowerPoint Presentation</vt:lpstr>
      <vt:lpstr>第一部分：理论学习</vt:lpstr>
      <vt:lpstr>中英交替传译之显化现象: 案例分析 张其帆 香港理工大学</vt:lpstr>
      <vt:lpstr>去繁就简</vt:lpstr>
      <vt:lpstr>文化差异</vt:lpstr>
      <vt:lpstr>重复表达</vt:lpstr>
      <vt:lpstr>权衡汉英习惯</vt:lpstr>
      <vt:lpstr>PowerPoint Presentation</vt:lpstr>
      <vt:lpstr>Thank You 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 Wang</cp:lastModifiedBy>
  <cp:revision>9</cp:revision>
  <cp:lastPrinted>2018-10-07T14:19:49Z</cp:lastPrinted>
  <dcterms:modified xsi:type="dcterms:W3CDTF">2018-10-07T14:19:51Z</dcterms:modified>
</cp:coreProperties>
</file>