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ED80-D717-E141-A910-53B1C3A674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62C1-546A-A749-9837-421194F30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Design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4334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7" y="1672108"/>
            <a:ext cx="3474851" cy="3474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2" y="1737423"/>
            <a:ext cx="5950575" cy="33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079500"/>
            <a:ext cx="787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52251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Kelly Wang</dc:creator>
  <cp:lastModifiedBy>Kelly Wang</cp:lastModifiedBy>
  <cp:revision>1</cp:revision>
  <dcterms:created xsi:type="dcterms:W3CDTF">2017-12-11T10:20:30Z</dcterms:created>
  <dcterms:modified xsi:type="dcterms:W3CDTF">2017-12-11T10:25:11Z</dcterms:modified>
</cp:coreProperties>
</file>