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3" r:id="rId14"/>
    <p:sldId id="268" r:id="rId15"/>
    <p:sldId id="269" r:id="rId16"/>
    <p:sldId id="270" r:id="rId17"/>
    <p:sldId id="271" r:id="rId18"/>
    <p:sldId id="274" r:id="rId19"/>
    <p:sldId id="272" r:id="rId20"/>
  </p:sldIdLst>
  <p:sldSz cx="12192000" cy="6858000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86451" autoAdjust="0"/>
  </p:normalViewPr>
  <p:slideViewPr>
    <p:cSldViewPr snapToGrid="0" showGuides="1">
      <p:cViewPr varScale="1">
        <p:scale>
          <a:sx n="123" d="100"/>
          <a:sy n="123" d="100"/>
        </p:scale>
        <p:origin x="60" y="19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B08345-5BC1-4279-8A0C-53C64F9A5A9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BB845C-6718-4222-B43C-226B0389EA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78285" y="2243897"/>
            <a:ext cx="6340615" cy="2370206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78285" y="4614103"/>
            <a:ext cx="5914513" cy="508703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add subtitle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6374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6" name="Text Placeholder 4294967294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8" y="5859780"/>
            <a:ext cx="4517887" cy="274320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hf sldNum="0"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400"/>
            </a:lvl1pPr>
          </a:lstStyle>
          <a:p>
            <a:r>
              <a:rPr lang="en-US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Freeform: Shape 8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76950" y="2441601"/>
            <a:ext cx="5435600" cy="98739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83300" y="3429000"/>
            <a:ext cx="5435600" cy="2705100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add text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5592-9C3F-48AB-9A3F-F2A64B129A6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H="1">
            <a:off x="0" y="0"/>
            <a:ext cx="12192000" cy="685800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6877" y="2134685"/>
            <a:ext cx="6711244" cy="2689548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accent2"/>
                </a:solidFill>
              </a:defRPr>
            </a:lvl1pPr>
          </a:lstStyle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7001013" y="557022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None/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 hasCustomPrompt="1"/>
          </p:nvPr>
        </p:nvSpPr>
        <p:spPr>
          <a:xfrm>
            <a:off x="7001013" y="5844540"/>
            <a:ext cx="4517887" cy="274320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ct val="0"/>
              </a:spcBef>
              <a:buNone/>
              <a:defRPr lang="en-US"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/>
  <p:hf sldNum="0"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add title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add text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25592-9C3F-48AB-9A3F-F2A64B129A6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75073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8168" y="6409690"/>
            <a:ext cx="375073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nythingllm.com/desktop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DeepSeek R1 本地部署到D盘全攻略</a:t>
            </a:r>
            <a:endParaRPr 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从准备到使用，轻松部署大模型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660398" y="5604068"/>
            <a:ext cx="4517887" cy="274320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报告人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</a:t>
            </a:r>
            <a:r>
              <a:rPr lang="zh-CN" altLang="en-US" dirty="0">
                <a:solidFill>
                  <a:schemeClr val="bg1"/>
                </a:solidFill>
              </a:rPr>
              <a:t>级西安工大王思语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安装方法</a:t>
            </a:r>
            <a:endParaRPr lang="en-US" dirty="0"/>
          </a:p>
        </p:txBody>
      </p:sp>
      <p:grpSp>
        <p:nvGrpSpPr>
          <p:cNvPr id="6" name="b4c05324-1988-425c-a0f7-aa51be3ba511.source.3.zh-Hans.pptx">
            <a:extLst>
              <a:ext uri="{FF2B5EF4-FFF2-40B4-BE49-F238E27FC236}">
                <a16:creationId xmlns:a16="http://schemas.microsoft.com/office/drawing/2014/main" id="{04116DFD-8A43-B3F3-41FE-4C923388DAB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68" name="矩形: 圆角 4">
              <a:extLst>
                <a:ext uri="{FF2B5EF4-FFF2-40B4-BE49-F238E27FC236}">
                  <a16:creationId xmlns:a16="http://schemas.microsoft.com/office/drawing/2014/main" id="{D339D789-E85C-4438-DB1C-FACA00F3FC2F}"/>
                </a:ext>
              </a:extLst>
            </p:cNvPr>
            <p:cNvSpPr/>
            <p:nvPr/>
          </p:nvSpPr>
          <p:spPr>
            <a:xfrm>
              <a:off x="0" y="0"/>
              <a:ext cx="12192001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91440" tIns="45720" rIns="91440" bIns="45720" rtlCol="0" anchor="ctr" anchorCtr="0">
              <a:normAutofit/>
            </a:bodyPr>
            <a:lstStyle/>
            <a:p>
              <a:pPr algn="ctr"/>
              <a:endParaRPr kumimoji="1" lang="zh-CN" altLang="en-US" sz="2400" b="1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7" name="Title">
              <a:extLst>
                <a:ext uri="{FF2B5EF4-FFF2-40B4-BE49-F238E27FC236}">
                  <a16:creationId xmlns:a16="http://schemas.microsoft.com/office/drawing/2014/main" id="{EB039DB3-B78E-69EF-7829-F9AA1C6FF3FC}"/>
                </a:ext>
              </a:extLst>
            </p:cNvPr>
            <p:cNvSpPr>
              <a:spLocks/>
            </p:cNvSpPr>
            <p:nvPr/>
          </p:nvSpPr>
          <p:spPr>
            <a:xfrm flipH="1">
              <a:off x="0" y="0"/>
              <a:ext cx="2415396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45000"/>
                    <a:lumOff val="55000"/>
                  </a:schemeClr>
                </a:gs>
                <a:gs pos="71000">
                  <a:schemeClr val="accent1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rgbClr val="FFFFFF"/>
                  </a:solidFill>
                </a:rPr>
                <a:t>顺利完成ollama的安装</a:t>
              </a:r>
              <a:endParaRPr lang="en-US" dirty="0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3B10F8CB-612F-82D0-5078-7E068EE223FC}"/>
                </a:ext>
              </a:extLst>
            </p:cNvPr>
            <p:cNvGrpSpPr/>
            <p:nvPr/>
          </p:nvGrpSpPr>
          <p:grpSpPr>
            <a:xfrm>
              <a:off x="3737708" y="1558489"/>
              <a:ext cx="6887343" cy="1023136"/>
              <a:chOff x="3737708" y="1558489"/>
              <a:chExt cx="6887343" cy="1023136"/>
            </a:xfrm>
          </p:grpSpPr>
          <p:sp>
            <p:nvSpPr>
              <p:cNvPr id="134" name="ComponentBackground1">
                <a:extLst>
                  <a:ext uri="{FF2B5EF4-FFF2-40B4-BE49-F238E27FC236}">
                    <a16:creationId xmlns:a16="http://schemas.microsoft.com/office/drawing/2014/main" id="{8A0BF8B7-36AF-8ECF-6D3E-1A59704474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7708" y="1558489"/>
                <a:ext cx="6887343" cy="1023136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35" name="Bullet1">
                <a:extLst>
                  <a:ext uri="{FF2B5EF4-FFF2-40B4-BE49-F238E27FC236}">
                    <a16:creationId xmlns:a16="http://schemas.microsoft.com/office/drawing/2014/main" id="{D16F6114-F967-1E4C-94CE-C3E52C786A6A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11095" y="1604157"/>
                <a:ext cx="2915120" cy="9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 dirty="0"/>
                  <a:t>进入文件夹</a:t>
                </a:r>
                <a:endParaRPr lang="en-US" dirty="0"/>
              </a:p>
            </p:txBody>
          </p:sp>
          <p:sp>
            <p:nvSpPr>
              <p:cNvPr id="137" name="Text1">
                <a:extLst>
                  <a:ext uri="{FF2B5EF4-FFF2-40B4-BE49-F238E27FC236}">
                    <a16:creationId xmlns:a16="http://schemas.microsoft.com/office/drawing/2014/main" id="{1C0A699A-EB8D-7F52-E179-5AC4605C0E5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26215" y="1604157"/>
                <a:ext cx="2915120" cy="9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在命令行中输入“cd ollama”，回车，进入D盘的ollama文件夹。</a:t>
                </a:r>
                <a:endParaRPr lang="en-US" dirty="0"/>
              </a:p>
            </p:txBody>
          </p:sp>
          <p:sp>
            <p:nvSpPr>
              <p:cNvPr id="133" name="Number1">
                <a:extLst>
                  <a:ext uri="{FF2B5EF4-FFF2-40B4-BE49-F238E27FC236}">
                    <a16:creationId xmlns:a16="http://schemas.microsoft.com/office/drawing/2014/main" id="{6025CE8C-40F3-3659-6F7B-4F7576F88D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12933" y="1824547"/>
                <a:ext cx="514446" cy="50537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2BC82F1-7701-A83B-BD49-3776BC051704}"/>
                </a:ext>
              </a:extLst>
            </p:cNvPr>
            <p:cNvGrpSpPr/>
            <p:nvPr/>
          </p:nvGrpSpPr>
          <p:grpSpPr>
            <a:xfrm>
              <a:off x="3737708" y="3105134"/>
              <a:ext cx="6887343" cy="1023136"/>
              <a:chOff x="3737708" y="3105134"/>
              <a:chExt cx="6887343" cy="1023136"/>
            </a:xfrm>
          </p:grpSpPr>
          <p:sp>
            <p:nvSpPr>
              <p:cNvPr id="130" name="ComponentBackground2">
                <a:extLst>
                  <a:ext uri="{FF2B5EF4-FFF2-40B4-BE49-F238E27FC236}">
                    <a16:creationId xmlns:a16="http://schemas.microsoft.com/office/drawing/2014/main" id="{0EC0739F-D4F3-F312-03AF-3075809FB8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7708" y="3105134"/>
                <a:ext cx="6887343" cy="1023136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31" name="Bullet2">
                <a:extLst>
                  <a:ext uri="{FF2B5EF4-FFF2-40B4-BE49-F238E27FC236}">
                    <a16:creationId xmlns:a16="http://schemas.microsoft.com/office/drawing/2014/main" id="{F109D49F-AE0C-7124-2342-8A294F5EC9C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11095" y="3150802"/>
                <a:ext cx="2915120" cy="9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 dirty="0"/>
                  <a:t>执行安装</a:t>
                </a:r>
                <a:endParaRPr lang="en-US" dirty="0"/>
              </a:p>
            </p:txBody>
          </p:sp>
          <p:sp>
            <p:nvSpPr>
              <p:cNvPr id="138" name="Text2">
                <a:extLst>
                  <a:ext uri="{FF2B5EF4-FFF2-40B4-BE49-F238E27FC236}">
                    <a16:creationId xmlns:a16="http://schemas.microsoft.com/office/drawing/2014/main" id="{AF1D4816-FBFE-5B5C-3C2B-A82BF02282E8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26215" y="3150802"/>
                <a:ext cx="2915120" cy="9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输入“OllamaSetup.exe /dir=D:\ollama”，回车，指定安装位置。</a:t>
                </a:r>
                <a:endParaRPr lang="en-US" dirty="0"/>
              </a:p>
            </p:txBody>
          </p:sp>
          <p:sp>
            <p:nvSpPr>
              <p:cNvPr id="129" name="Number2">
                <a:extLst>
                  <a:ext uri="{FF2B5EF4-FFF2-40B4-BE49-F238E27FC236}">
                    <a16:creationId xmlns:a16="http://schemas.microsoft.com/office/drawing/2014/main" id="{6B53F254-D076-61C5-E42C-1EAC36DB76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12933" y="3371192"/>
                <a:ext cx="514446" cy="50537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D6609F31-96AE-9F79-4F3C-912F363C4EDB}"/>
                </a:ext>
              </a:extLst>
            </p:cNvPr>
            <p:cNvGrpSpPr/>
            <p:nvPr/>
          </p:nvGrpSpPr>
          <p:grpSpPr>
            <a:xfrm>
              <a:off x="3737708" y="4651778"/>
              <a:ext cx="6887343" cy="1023136"/>
              <a:chOff x="3737708" y="4651778"/>
              <a:chExt cx="6887343" cy="1023136"/>
            </a:xfrm>
          </p:grpSpPr>
          <p:sp>
            <p:nvSpPr>
              <p:cNvPr id="126" name="ComponentBackground3">
                <a:extLst>
                  <a:ext uri="{FF2B5EF4-FFF2-40B4-BE49-F238E27FC236}">
                    <a16:creationId xmlns:a16="http://schemas.microsoft.com/office/drawing/2014/main" id="{DC2A1A14-EABB-EACA-555E-987908C80B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37708" y="4651778"/>
                <a:ext cx="6887343" cy="1023136"/>
              </a:xfrm>
              <a:prstGeom prst="rect">
                <a:avLst/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>
                  <a:solidFill>
                    <a:schemeClr val="accent1"/>
                  </a:solidFill>
                  <a:sym typeface="Arial" panose="020B0604020202020204" pitchFamily="34" charset="0"/>
                </a:endParaRPr>
              </a:p>
            </p:txBody>
          </p:sp>
          <p:sp>
            <p:nvSpPr>
              <p:cNvPr id="127" name="Bullet3">
                <a:extLst>
                  <a:ext uri="{FF2B5EF4-FFF2-40B4-BE49-F238E27FC236}">
                    <a16:creationId xmlns:a16="http://schemas.microsoft.com/office/drawing/2014/main" id="{359B8AEC-30A9-435F-414A-908F9091546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611095" y="4697446"/>
                <a:ext cx="2915120" cy="9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200" b="1" dirty="0"/>
                  <a:t>等待安装</a:t>
                </a:r>
                <a:endParaRPr lang="en-US" dirty="0"/>
              </a:p>
            </p:txBody>
          </p:sp>
          <p:sp>
            <p:nvSpPr>
              <p:cNvPr id="139" name="Text3">
                <a:extLst>
                  <a:ext uri="{FF2B5EF4-FFF2-40B4-BE49-F238E27FC236}">
                    <a16:creationId xmlns:a16="http://schemas.microsoft.com/office/drawing/2014/main" id="{98E79DB0-B312-3C19-7B68-BD070D7A9771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526215" y="4697446"/>
                <a:ext cx="2915120" cy="931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marR="0" lvl="0" indent="0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安装过程需要一定时间，请耐心等待，安装完成会有提示。</a:t>
                </a:r>
                <a:endParaRPr lang="en-US" dirty="0"/>
              </a:p>
            </p:txBody>
          </p:sp>
          <p:sp>
            <p:nvSpPr>
              <p:cNvPr id="125" name="Number3">
                <a:extLst>
                  <a:ext uri="{FF2B5EF4-FFF2-40B4-BE49-F238E27FC236}">
                    <a16:creationId xmlns:a16="http://schemas.microsoft.com/office/drawing/2014/main" id="{E307EB8C-6FCA-573A-910F-1A94C7C0F6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12933" y="4917836"/>
                <a:ext cx="514446" cy="50537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3</a:t>
                </a:r>
              </a:p>
            </p:txBody>
          </p:sp>
        </p:grpSp>
        <p:cxnSp>
          <p:nvCxnSpPr>
            <p:cNvPr id="148" name="肘形连接符 147">
              <a:extLst>
                <a:ext uri="{FF2B5EF4-FFF2-40B4-BE49-F238E27FC236}">
                  <a16:creationId xmlns:a16="http://schemas.microsoft.com/office/drawing/2014/main" id="{AC7B6292-E187-51A9-A8A0-4C53CBA721D2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rot="10800000" flipV="1">
              <a:off x="2415396" y="2070056"/>
              <a:ext cx="1322312" cy="135894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1706A537-138E-EE17-FFD6-DC36EC9ABCFF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rot="10800000">
              <a:off x="2415396" y="3429000"/>
              <a:ext cx="1322312" cy="18770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肘形连接符 151">
              <a:extLst>
                <a:ext uri="{FF2B5EF4-FFF2-40B4-BE49-F238E27FC236}">
                  <a16:creationId xmlns:a16="http://schemas.microsoft.com/office/drawing/2014/main" id="{245C512D-1B18-3A98-5CF7-705F52A3CF78}"/>
                </a:ext>
              </a:extLst>
            </p:cNvPr>
            <p:cNvCxnSpPr>
              <a:cxnSpLocks/>
              <a:endCxn id="2" idx="1"/>
            </p:cNvCxnSpPr>
            <p:nvPr/>
          </p:nvCxnSpPr>
          <p:spPr>
            <a:xfrm rot="10800000">
              <a:off x="2415396" y="3429000"/>
              <a:ext cx="1322312" cy="1734346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下载大模型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获取适合的DeepSeek模型，支持断点续传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下载操作</a:t>
            </a:r>
            <a:endParaRPr lang="en-US" dirty="0"/>
          </a:p>
        </p:txBody>
      </p:sp>
      <p:grpSp>
        <p:nvGrpSpPr>
          <p:cNvPr id="8" name="77fd453e-f794-419d-9dfc-6b69e5bd945c.source.5.zh-Hans.pptx">
            <a:extLst>
              <a:ext uri="{FF2B5EF4-FFF2-40B4-BE49-F238E27FC236}">
                <a16:creationId xmlns:a16="http://schemas.microsoft.com/office/drawing/2014/main" id="{CDC22EA1-E551-BCE9-DF72-46A05DDA5359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7E84535F-E2BF-28A7-BCD1-0236D3D13B44}"/>
                </a:ext>
              </a:extLst>
            </p:cNvPr>
            <p:cNvGrpSpPr/>
            <p:nvPr/>
          </p:nvGrpSpPr>
          <p:grpSpPr>
            <a:xfrm>
              <a:off x="0" y="0"/>
              <a:ext cx="12192001" cy="6858000"/>
              <a:chOff x="0" y="0"/>
              <a:chExt cx="12192001" cy="6858000"/>
            </a:xfrm>
          </p:grpSpPr>
          <p:sp>
            <p:nvSpPr>
              <p:cNvPr id="4" name="Pic">
                <a:extLst>
                  <a:ext uri="{FF2B5EF4-FFF2-40B4-BE49-F238E27FC236}">
                    <a16:creationId xmlns:a16="http://schemas.microsoft.com/office/drawing/2014/main" id="{D4A74557-A5D0-2A21-2D87-0DF1564B1862}"/>
                  </a:ext>
                </a:extLst>
              </p:cNvPr>
              <p:cNvSpPr/>
              <p:nvPr/>
            </p:nvSpPr>
            <p:spPr>
              <a:xfrm>
                <a:off x="0" y="0"/>
                <a:ext cx="5068251" cy="6858000"/>
              </a:xfrm>
              <a:custGeom>
                <a:avLst/>
                <a:gdLst>
                  <a:gd name="connsiteX0" fmla="*/ 0 w 5068251"/>
                  <a:gd name="connsiteY0" fmla="*/ 0 h 6858000"/>
                  <a:gd name="connsiteX1" fmla="*/ 3427850 w 5068251"/>
                  <a:gd name="connsiteY1" fmla="*/ 0 h 6858000"/>
                  <a:gd name="connsiteX2" fmla="*/ 3468447 w 5068251"/>
                  <a:gd name="connsiteY2" fmla="*/ 31948 h 6858000"/>
                  <a:gd name="connsiteX3" fmla="*/ 5068251 w 5068251"/>
                  <a:gd name="connsiteY3" fmla="*/ 3429000 h 6858000"/>
                  <a:gd name="connsiteX4" fmla="*/ 3468447 w 5068251"/>
                  <a:gd name="connsiteY4" fmla="*/ 6826053 h 6858000"/>
                  <a:gd name="connsiteX5" fmla="*/ 3427850 w 5068251"/>
                  <a:gd name="connsiteY5" fmla="*/ 6858000 h 6858000"/>
                  <a:gd name="connsiteX6" fmla="*/ 0 w 5068251"/>
                  <a:gd name="connsiteY6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68251" h="6858000">
                    <a:moveTo>
                      <a:pt x="0" y="0"/>
                    </a:moveTo>
                    <a:lnTo>
                      <a:pt x="3427850" y="0"/>
                    </a:lnTo>
                    <a:lnTo>
                      <a:pt x="3468447" y="31948"/>
                    </a:lnTo>
                    <a:cubicBezTo>
                      <a:pt x="4445487" y="839400"/>
                      <a:pt x="5068251" y="2061371"/>
                      <a:pt x="5068251" y="3429000"/>
                    </a:cubicBezTo>
                    <a:cubicBezTo>
                      <a:pt x="5068251" y="4796629"/>
                      <a:pt x="4445487" y="6018600"/>
                      <a:pt x="3468447" y="6826053"/>
                    </a:cubicBezTo>
                    <a:lnTo>
                      <a:pt x="3427850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51484" r="-51484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F112A59A-93F3-C5E2-7B25-D6942DC0F0C8}"/>
                  </a:ext>
                </a:extLst>
              </p:cNvPr>
              <p:cNvSpPr/>
              <p:nvPr/>
            </p:nvSpPr>
            <p:spPr>
              <a:xfrm>
                <a:off x="1487837" y="0"/>
                <a:ext cx="10704164" cy="6858000"/>
              </a:xfrm>
              <a:prstGeom prst="roundRect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61000">
                    <a:schemeClr val="accent1">
                      <a:alpha val="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91440" tIns="45720" rIns="91440" bIns="45720" rtlCol="0" anchor="ctr" anchorCtr="0">
                <a:normAutofit/>
              </a:bodyPr>
              <a:lstStyle/>
              <a:p>
                <a:pPr algn="ctr"/>
                <a:endParaRPr kumimoji="1" lang="zh-CN" altLang="en-US" sz="2400" b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ïṩ1ide">
                <a:extLst>
                  <a:ext uri="{FF2B5EF4-FFF2-40B4-BE49-F238E27FC236}">
                    <a16:creationId xmlns:a16="http://schemas.microsoft.com/office/drawing/2014/main" id="{64A14143-CA37-480D-48B6-E47AA5DADABC}"/>
                  </a:ext>
                </a:extLst>
              </p:cNvPr>
              <p:cNvSpPr/>
              <p:nvPr/>
            </p:nvSpPr>
            <p:spPr bwMode="auto">
              <a:xfrm>
                <a:off x="31356" y="1517622"/>
                <a:ext cx="4163508" cy="4169324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gradFill>
                  <a:gsLst>
                    <a:gs pos="0">
                      <a:schemeClr val="accent1">
                        <a:lumMod val="45000"/>
                        <a:lumOff val="55000"/>
                      </a:schemeClr>
                    </a:gs>
                    <a:gs pos="50000">
                      <a:schemeClr val="accent1">
                        <a:lumMod val="30000"/>
                        <a:lumOff val="70000"/>
                        <a:alpha val="0"/>
                      </a:schemeClr>
                    </a:gs>
                  </a:gsLst>
                  <a:lin ang="2700000" scaled="0"/>
                </a:gradFill>
                <a:prstDash val="solid"/>
                <a:round/>
              </a:ln>
              <a:effectLst>
                <a:outerShdw blurRad="254000" dist="127000" algn="ctr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normAutofit/>
              </a:bodyPr>
              <a:lstStyle/>
              <a:p>
                <a:pPr algn="r"/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7" name="Title">
                <a:extLst>
                  <a:ext uri="{FF2B5EF4-FFF2-40B4-BE49-F238E27FC236}">
                    <a16:creationId xmlns:a16="http://schemas.microsoft.com/office/drawing/2014/main" id="{B71BA0C8-C0DC-8DD6-4F98-C031DA584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3099" y="2165235"/>
                <a:ext cx="2880000" cy="2878869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accent1">
                      <a:lumMod val="45000"/>
                      <a:lumOff val="55000"/>
                    </a:schemeClr>
                  </a:gs>
                  <a:gs pos="71000">
                    <a:schemeClr val="accent1"/>
                  </a:gs>
                </a:gsLst>
                <a:lin ang="108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>
                    <a:solidFill>
                      <a:srgbClr val="FFFFFF"/>
                    </a:solidFill>
                  </a:rPr>
                  <a:t>详细下载模型的步骤</a:t>
                </a:r>
                <a:endParaRPr lang="en-US" dirty="0"/>
              </a:p>
            </p:txBody>
          </p: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8EA84F90-11A6-7FD6-D806-C130F97711C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31557" y="1555685"/>
              <a:ext cx="6887343" cy="628001"/>
              <a:chOff x="5712861" y="1765671"/>
              <a:chExt cx="6268748" cy="1613182"/>
            </a:xfrm>
          </p:grpSpPr>
          <p:grpSp>
            <p:nvGrpSpPr>
              <p:cNvPr id="132" name="组合 2">
                <a:extLst>
                  <a:ext uri="{FF2B5EF4-FFF2-40B4-BE49-F238E27FC236}">
                    <a16:creationId xmlns:a16="http://schemas.microsoft.com/office/drawing/2014/main" id="{B03D524E-954B-83CB-6165-A5115507FBD7}"/>
                  </a:ext>
                </a:extLst>
              </p:cNvPr>
              <p:cNvGrpSpPr/>
              <p:nvPr/>
            </p:nvGrpSpPr>
            <p:grpSpPr>
              <a:xfrm>
                <a:off x="5712861" y="1765671"/>
                <a:ext cx="6268748" cy="1613182"/>
                <a:chOff x="4660424" y="2326752"/>
                <a:chExt cx="6268748" cy="1613182"/>
              </a:xfrm>
            </p:grpSpPr>
            <p:sp>
              <p:nvSpPr>
                <p:cNvPr id="134" name="ComponentBackground1">
                  <a:extLst>
                    <a:ext uri="{FF2B5EF4-FFF2-40B4-BE49-F238E27FC236}">
                      <a16:creationId xmlns:a16="http://schemas.microsoft.com/office/drawing/2014/main" id="{8A0BF8B7-36AF-8ECF-6D3E-1A59704474F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5" name="Bullet1">
                  <a:extLst>
                    <a:ext uri="{FF2B5EF4-FFF2-40B4-BE49-F238E27FC236}">
                      <a16:creationId xmlns:a16="http://schemas.microsoft.com/office/drawing/2014/main" id="{D16F6114-F967-1E4C-94CE-C3E52C786A6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455367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200" b="1" dirty="0"/>
                    <a:t>进入官网模型页面</a:t>
                  </a:r>
                  <a:endParaRPr lang="en-US" dirty="0"/>
                </a:p>
              </p:txBody>
            </p:sp>
            <p:sp>
              <p:nvSpPr>
                <p:cNvPr id="137" name="Text1">
                  <a:extLst>
                    <a:ext uri="{FF2B5EF4-FFF2-40B4-BE49-F238E27FC236}">
                      <a16:creationId xmlns:a16="http://schemas.microsoft.com/office/drawing/2014/main" id="{1C0A699A-EB8D-7F52-E179-5AC4605C0E5F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08662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再次打开ollama官网，点击“Models”菜单。</a:t>
                  </a:r>
                  <a:endParaRPr lang="en-US" dirty="0"/>
                </a:p>
              </p:txBody>
            </p:sp>
          </p:grpSp>
          <p:sp>
            <p:nvSpPr>
              <p:cNvPr id="133" name="Number1">
                <a:extLst>
                  <a:ext uri="{FF2B5EF4-FFF2-40B4-BE49-F238E27FC236}">
                    <a16:creationId xmlns:a16="http://schemas.microsoft.com/office/drawing/2014/main" id="{6025CE8C-40F3-3659-6F7B-4F7576F88D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5083" y="1941608"/>
                <a:ext cx="468240" cy="129817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2" name="组合 1">
              <a:extLst>
                <a:ext uri="{FF2B5EF4-FFF2-40B4-BE49-F238E27FC236}">
                  <a16:creationId xmlns:a16="http://schemas.microsoft.com/office/drawing/2014/main" id="{4D379833-FB42-CCDB-744A-EEA569343E2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31557" y="2424014"/>
              <a:ext cx="6887343" cy="628001"/>
              <a:chOff x="5712861" y="1765671"/>
              <a:chExt cx="6268748" cy="1613182"/>
            </a:xfrm>
          </p:grpSpPr>
          <p:grpSp>
            <p:nvGrpSpPr>
              <p:cNvPr id="128" name="组合 2">
                <a:extLst>
                  <a:ext uri="{FF2B5EF4-FFF2-40B4-BE49-F238E27FC236}">
                    <a16:creationId xmlns:a16="http://schemas.microsoft.com/office/drawing/2014/main" id="{B96530A2-2301-9A1C-81E6-245B1FF2B210}"/>
                  </a:ext>
                </a:extLst>
              </p:cNvPr>
              <p:cNvGrpSpPr/>
              <p:nvPr/>
            </p:nvGrpSpPr>
            <p:grpSpPr>
              <a:xfrm>
                <a:off x="5712861" y="1765671"/>
                <a:ext cx="6268748" cy="1613182"/>
                <a:chOff x="4660424" y="2326752"/>
                <a:chExt cx="6268748" cy="1613182"/>
              </a:xfrm>
            </p:grpSpPr>
            <p:sp>
              <p:nvSpPr>
                <p:cNvPr id="130" name="ComponentBackground2">
                  <a:extLst>
                    <a:ext uri="{FF2B5EF4-FFF2-40B4-BE49-F238E27FC236}">
                      <a16:creationId xmlns:a16="http://schemas.microsoft.com/office/drawing/2014/main" id="{0EC0739F-D4F3-F312-03AF-3075809FB8A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31" name="Bullet2">
                  <a:extLst>
                    <a:ext uri="{FF2B5EF4-FFF2-40B4-BE49-F238E27FC236}">
                      <a16:creationId xmlns:a16="http://schemas.microsoft.com/office/drawing/2014/main" id="{F109D49F-AE0C-7124-2342-8A294F5EC9C3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455367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200" b="1" dirty="0"/>
                    <a:t>选择模型</a:t>
                  </a:r>
                  <a:endParaRPr lang="en-US" dirty="0"/>
                </a:p>
              </p:txBody>
            </p:sp>
            <p:sp>
              <p:nvSpPr>
                <p:cNvPr id="138" name="Text2">
                  <a:extLst>
                    <a:ext uri="{FF2B5EF4-FFF2-40B4-BE49-F238E27FC236}">
                      <a16:creationId xmlns:a16="http://schemas.microsoft.com/office/drawing/2014/main" id="{AF1D4816-FBFE-5B5C-3C2B-A82BF02282E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08662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在众多模型中，找到“deepseek - r1”，建议家用选“7b”。</a:t>
                  </a:r>
                  <a:endParaRPr lang="en-US" dirty="0"/>
                </a:p>
              </p:txBody>
            </p:sp>
          </p:grpSp>
          <p:sp>
            <p:nvSpPr>
              <p:cNvPr id="129" name="Number2">
                <a:extLst>
                  <a:ext uri="{FF2B5EF4-FFF2-40B4-BE49-F238E27FC236}">
                    <a16:creationId xmlns:a16="http://schemas.microsoft.com/office/drawing/2014/main" id="{6B53F254-D076-61C5-E42C-1EAC36DB76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5083" y="1941608"/>
                <a:ext cx="468240" cy="129817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3" name="组合 1">
              <a:extLst>
                <a:ext uri="{FF2B5EF4-FFF2-40B4-BE49-F238E27FC236}">
                  <a16:creationId xmlns:a16="http://schemas.microsoft.com/office/drawing/2014/main" id="{F3740A6D-AA09-8FAF-F2DA-1D8C08F692A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31557" y="3292343"/>
              <a:ext cx="6887343" cy="628001"/>
              <a:chOff x="5712861" y="1765671"/>
              <a:chExt cx="6268748" cy="1613182"/>
            </a:xfrm>
          </p:grpSpPr>
          <p:grpSp>
            <p:nvGrpSpPr>
              <p:cNvPr id="124" name="组合 2">
                <a:extLst>
                  <a:ext uri="{FF2B5EF4-FFF2-40B4-BE49-F238E27FC236}">
                    <a16:creationId xmlns:a16="http://schemas.microsoft.com/office/drawing/2014/main" id="{7D9D2C40-E9FE-AE14-F006-175B72CEFBEC}"/>
                  </a:ext>
                </a:extLst>
              </p:cNvPr>
              <p:cNvGrpSpPr/>
              <p:nvPr/>
            </p:nvGrpSpPr>
            <p:grpSpPr>
              <a:xfrm>
                <a:off x="5712861" y="1765671"/>
                <a:ext cx="6268748" cy="1613182"/>
                <a:chOff x="4660424" y="2326752"/>
                <a:chExt cx="6268748" cy="1613182"/>
              </a:xfrm>
            </p:grpSpPr>
            <p:sp>
              <p:nvSpPr>
                <p:cNvPr id="126" name="ComponentBackground3">
                  <a:extLst>
                    <a:ext uri="{FF2B5EF4-FFF2-40B4-BE49-F238E27FC236}">
                      <a16:creationId xmlns:a16="http://schemas.microsoft.com/office/drawing/2014/main" id="{DC2A1A14-EABB-EACA-555E-987908C80B3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7" name="Bullet3">
                  <a:extLst>
                    <a:ext uri="{FF2B5EF4-FFF2-40B4-BE49-F238E27FC236}">
                      <a16:creationId xmlns:a16="http://schemas.microsoft.com/office/drawing/2014/main" id="{359B8AEC-30A9-435F-414A-908F90915466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455367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200" b="1" dirty="0"/>
                    <a:t>复制命令</a:t>
                  </a:r>
                  <a:endParaRPr lang="en-US" dirty="0"/>
                </a:p>
              </p:txBody>
            </p:sp>
            <p:sp>
              <p:nvSpPr>
                <p:cNvPr id="139" name="Text3">
                  <a:extLst>
                    <a:ext uri="{FF2B5EF4-FFF2-40B4-BE49-F238E27FC236}">
                      <a16:creationId xmlns:a16="http://schemas.microsoft.com/office/drawing/2014/main" id="{98E79DB0-B312-3C19-7B68-BD070D7A977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08662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在“deepseek - r1:7b”模型右侧，点击复制命令。</a:t>
                  </a:r>
                  <a:endParaRPr lang="en-US" dirty="0"/>
                </a:p>
              </p:txBody>
            </p:sp>
          </p:grpSp>
          <p:sp>
            <p:nvSpPr>
              <p:cNvPr id="125" name="Number3">
                <a:extLst>
                  <a:ext uri="{FF2B5EF4-FFF2-40B4-BE49-F238E27FC236}">
                    <a16:creationId xmlns:a16="http://schemas.microsoft.com/office/drawing/2014/main" id="{E307EB8C-6FCA-573A-910F-1A94C7C0F6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5083" y="1941608"/>
                <a:ext cx="468240" cy="129817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04" name="组合 1">
              <a:extLst>
                <a:ext uri="{FF2B5EF4-FFF2-40B4-BE49-F238E27FC236}">
                  <a16:creationId xmlns:a16="http://schemas.microsoft.com/office/drawing/2014/main" id="{64FD6C4E-BAA1-17DF-CBC6-D3DB4A7DFA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31557" y="4160672"/>
              <a:ext cx="6887343" cy="628001"/>
              <a:chOff x="5712861" y="1765671"/>
              <a:chExt cx="6268748" cy="1613182"/>
            </a:xfrm>
          </p:grpSpPr>
          <p:grpSp>
            <p:nvGrpSpPr>
              <p:cNvPr id="120" name="组合 2">
                <a:extLst>
                  <a:ext uri="{FF2B5EF4-FFF2-40B4-BE49-F238E27FC236}">
                    <a16:creationId xmlns:a16="http://schemas.microsoft.com/office/drawing/2014/main" id="{A0EAA349-B26B-7D4D-76E8-2FA9DD4C1483}"/>
                  </a:ext>
                </a:extLst>
              </p:cNvPr>
              <p:cNvGrpSpPr/>
              <p:nvPr/>
            </p:nvGrpSpPr>
            <p:grpSpPr>
              <a:xfrm>
                <a:off x="5712861" y="1765671"/>
                <a:ext cx="6268748" cy="1613182"/>
                <a:chOff x="4660424" y="2326752"/>
                <a:chExt cx="6268748" cy="1613182"/>
              </a:xfrm>
            </p:grpSpPr>
            <p:sp>
              <p:nvSpPr>
                <p:cNvPr id="122" name="ComponentBackground4">
                  <a:extLst>
                    <a:ext uri="{FF2B5EF4-FFF2-40B4-BE49-F238E27FC236}">
                      <a16:creationId xmlns:a16="http://schemas.microsoft.com/office/drawing/2014/main" id="{BE917E08-54AD-ACEF-24BC-C8168C41544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3" name="Bullet4">
                  <a:extLst>
                    <a:ext uri="{FF2B5EF4-FFF2-40B4-BE49-F238E27FC236}">
                      <a16:creationId xmlns:a16="http://schemas.microsoft.com/office/drawing/2014/main" id="{48E9DE59-AF8A-8249-0EDC-C529A1C3A0AA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455367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200" b="1" dirty="0"/>
                    <a:t>修改命令</a:t>
                  </a:r>
                  <a:endParaRPr lang="en-US" dirty="0"/>
                </a:p>
              </p:txBody>
            </p:sp>
            <p:sp>
              <p:nvSpPr>
                <p:cNvPr id="140" name="Text4">
                  <a:extLst>
                    <a:ext uri="{FF2B5EF4-FFF2-40B4-BE49-F238E27FC236}">
                      <a16:creationId xmlns:a16="http://schemas.microsoft.com/office/drawing/2014/main" id="{316947CE-3817-B0CA-DE7E-D27CE72A96C8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08662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将复制命令中的“run”改为“pull”，得到下载命令。</a:t>
                  </a:r>
                  <a:endParaRPr lang="en-US" dirty="0"/>
                </a:p>
              </p:txBody>
            </p:sp>
          </p:grpSp>
          <p:sp>
            <p:nvSpPr>
              <p:cNvPr id="121" name="Number4">
                <a:extLst>
                  <a:ext uri="{FF2B5EF4-FFF2-40B4-BE49-F238E27FC236}">
                    <a16:creationId xmlns:a16="http://schemas.microsoft.com/office/drawing/2014/main" id="{C7E394DF-6F97-37E9-DBD0-F3CC36BE9CA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5083" y="1941608"/>
                <a:ext cx="468240" cy="129817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75000">
                    <a:schemeClr val="accent2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2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4</a:t>
                </a:r>
              </a:p>
            </p:txBody>
          </p:sp>
        </p:grpSp>
        <p:grpSp>
          <p:nvGrpSpPr>
            <p:cNvPr id="105" name="组合 1">
              <a:extLst>
                <a:ext uri="{FF2B5EF4-FFF2-40B4-BE49-F238E27FC236}">
                  <a16:creationId xmlns:a16="http://schemas.microsoft.com/office/drawing/2014/main" id="{97F5082E-3A67-C4F6-D8D2-97804C9166F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631557" y="5029002"/>
              <a:ext cx="6887343" cy="628001"/>
              <a:chOff x="5712861" y="1765671"/>
              <a:chExt cx="6268748" cy="1613182"/>
            </a:xfrm>
          </p:grpSpPr>
          <p:grpSp>
            <p:nvGrpSpPr>
              <p:cNvPr id="116" name="组合 2">
                <a:extLst>
                  <a:ext uri="{FF2B5EF4-FFF2-40B4-BE49-F238E27FC236}">
                    <a16:creationId xmlns:a16="http://schemas.microsoft.com/office/drawing/2014/main" id="{0CBDCC04-8B41-574D-C328-2AC3FA509F9C}"/>
                  </a:ext>
                </a:extLst>
              </p:cNvPr>
              <p:cNvGrpSpPr/>
              <p:nvPr/>
            </p:nvGrpSpPr>
            <p:grpSpPr>
              <a:xfrm>
                <a:off x="5712861" y="1765671"/>
                <a:ext cx="6268748" cy="1613182"/>
                <a:chOff x="4660424" y="2326752"/>
                <a:chExt cx="6268748" cy="1613182"/>
              </a:xfrm>
            </p:grpSpPr>
            <p:sp>
              <p:nvSpPr>
                <p:cNvPr id="118" name="ComponentBackground5">
                  <a:extLst>
                    <a:ext uri="{FF2B5EF4-FFF2-40B4-BE49-F238E27FC236}">
                      <a16:creationId xmlns:a16="http://schemas.microsoft.com/office/drawing/2014/main" id="{A6FF0C4F-EEAD-9D36-4E03-28A9A21E53A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60424" y="2326752"/>
                  <a:ext cx="6268748" cy="161318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270000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19" name="Bullet5">
                  <a:extLst>
                    <a:ext uri="{FF2B5EF4-FFF2-40B4-BE49-F238E27FC236}">
                      <a16:creationId xmlns:a16="http://schemas.microsoft.com/office/drawing/2014/main" id="{6D6A7682-09CA-7924-8F85-22C230579EA1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5455367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2200" b="1" dirty="0"/>
                    <a:t>执行命令</a:t>
                  </a:r>
                  <a:endParaRPr lang="en-US" dirty="0"/>
                </a:p>
              </p:txBody>
            </p:sp>
            <p:sp>
              <p:nvSpPr>
                <p:cNvPr id="141" name="Text5">
                  <a:extLst>
                    <a:ext uri="{FF2B5EF4-FFF2-40B4-BE49-F238E27FC236}">
                      <a16:creationId xmlns:a16="http://schemas.microsoft.com/office/drawing/2014/main" id="{8A97C8DA-FD2A-1E5E-257D-29DC59ABF9BC}"/>
                    </a:ext>
                  </a:extLst>
                </p:cNvPr>
                <p:cNvSpPr txBox="1">
                  <a:spLocks/>
                </p:cNvSpPr>
                <p:nvPr/>
              </p:nvSpPr>
              <p:spPr bwMode="auto">
                <a:xfrm>
                  <a:off x="8108662" y="2398757"/>
                  <a:ext cx="2653295" cy="146917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square" lIns="91440" tIns="45720" rIns="91440" bIns="4572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rPr>
                    <a:t>在命令行中执行修改后的命令，开始下载模型，可断点续传。</a:t>
                  </a:r>
                  <a:endParaRPr lang="en-US" dirty="0"/>
                </a:p>
              </p:txBody>
            </p:sp>
          </p:grpSp>
          <p:sp>
            <p:nvSpPr>
              <p:cNvPr id="117" name="Number5">
                <a:extLst>
                  <a:ext uri="{FF2B5EF4-FFF2-40B4-BE49-F238E27FC236}">
                    <a16:creationId xmlns:a16="http://schemas.microsoft.com/office/drawing/2014/main" id="{5B701713-BD70-B48D-C205-DA18E218E3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795083" y="1941608"/>
                <a:ext cx="468240" cy="1298173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75000">
                    <a:schemeClr val="accent1"/>
                  </a:gs>
                </a:gsLst>
                <a:lin ang="2700000" scaled="1"/>
                <a:tileRect/>
              </a:gradFill>
              <a:ln w="12700">
                <a:noFill/>
              </a:ln>
              <a:effectLst>
                <a:outerShdw blurRad="127000" dist="63500" dir="2700000" algn="tl" rotWithShape="0">
                  <a:schemeClr val="accent1">
                    <a:alpha val="15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FFFFFF"/>
                    </a:solidFill>
                    <a:cs typeface="+mn-ea"/>
                    <a:sym typeface="Arial" panose="020B0604020202020204" pitchFamily="34" charset="0"/>
                  </a:rPr>
                  <a:t>5</a:t>
                </a:r>
              </a:p>
            </p:txBody>
          </p:sp>
        </p:grpSp>
        <p:cxnSp>
          <p:nvCxnSpPr>
            <p:cNvPr id="148" name="肘形连接符 147">
              <a:extLst>
                <a:ext uri="{FF2B5EF4-FFF2-40B4-BE49-F238E27FC236}">
                  <a16:creationId xmlns:a16="http://schemas.microsoft.com/office/drawing/2014/main" id="{AC7B6292-E187-51A9-A8A0-4C53CBA721D2}"/>
                </a:ext>
              </a:extLst>
            </p:cNvPr>
            <p:cNvCxnSpPr>
              <a:cxnSpLocks/>
              <a:stCxn id="134" idx="1"/>
              <a:endCxn id="7" idx="3"/>
            </p:cNvCxnSpPr>
            <p:nvPr/>
          </p:nvCxnSpPr>
          <p:spPr>
            <a:xfrm rot="10800000" flipV="1">
              <a:off x="3553099" y="1869686"/>
              <a:ext cx="1078458" cy="1734984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肘形连接符 148">
              <a:extLst>
                <a:ext uri="{FF2B5EF4-FFF2-40B4-BE49-F238E27FC236}">
                  <a16:creationId xmlns:a16="http://schemas.microsoft.com/office/drawing/2014/main" id="{1706A537-138E-EE17-FFD6-DC36EC9ABCFF}"/>
                </a:ext>
              </a:extLst>
            </p:cNvPr>
            <p:cNvCxnSpPr>
              <a:cxnSpLocks/>
              <a:stCxn id="130" idx="1"/>
            </p:cNvCxnSpPr>
            <p:nvPr/>
          </p:nvCxnSpPr>
          <p:spPr>
            <a:xfrm rot="10800000" flipV="1">
              <a:off x="3553097" y="2738015"/>
              <a:ext cx="1078460" cy="86832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肘形连接符 151">
              <a:extLst>
                <a:ext uri="{FF2B5EF4-FFF2-40B4-BE49-F238E27FC236}">
                  <a16:creationId xmlns:a16="http://schemas.microsoft.com/office/drawing/2014/main" id="{245C512D-1B18-3A98-5CF7-705F52A3CF78}"/>
                </a:ext>
              </a:extLst>
            </p:cNvPr>
            <p:cNvCxnSpPr>
              <a:cxnSpLocks/>
              <a:stCxn id="126" idx="1"/>
            </p:cNvCxnSpPr>
            <p:nvPr/>
          </p:nvCxnSpPr>
          <p:spPr>
            <a:xfrm rot="10800000">
              <a:off x="3553097" y="3599992"/>
              <a:ext cx="1078460" cy="635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肘形连接符 154">
              <a:extLst>
                <a:ext uri="{FF2B5EF4-FFF2-40B4-BE49-F238E27FC236}">
                  <a16:creationId xmlns:a16="http://schemas.microsoft.com/office/drawing/2014/main" id="{8E3C64A8-23AE-F50B-A442-93E07E2B48AB}"/>
                </a:ext>
              </a:extLst>
            </p:cNvPr>
            <p:cNvCxnSpPr>
              <a:cxnSpLocks/>
              <a:stCxn id="122" idx="1"/>
            </p:cNvCxnSpPr>
            <p:nvPr/>
          </p:nvCxnSpPr>
          <p:spPr>
            <a:xfrm rot="10800000">
              <a:off x="3553099" y="3606343"/>
              <a:ext cx="1078459" cy="86833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肘形连接符 157">
              <a:extLst>
                <a:ext uri="{FF2B5EF4-FFF2-40B4-BE49-F238E27FC236}">
                  <a16:creationId xmlns:a16="http://schemas.microsoft.com/office/drawing/2014/main" id="{06C5E2CA-6AD4-6FCE-D5D0-CCD10F5672C9}"/>
                </a:ext>
              </a:extLst>
            </p:cNvPr>
            <p:cNvCxnSpPr>
              <a:cxnSpLocks/>
              <a:stCxn id="118" idx="1"/>
              <a:endCxn id="7" idx="3"/>
            </p:cNvCxnSpPr>
            <p:nvPr/>
          </p:nvCxnSpPr>
          <p:spPr>
            <a:xfrm rot="10800000">
              <a:off x="3553099" y="3604671"/>
              <a:ext cx="1078458" cy="173833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F103FD-4851-2447-96ED-13E346E58F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CN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D2A7FCB9-7087-5CC4-F6DA-0E4B448CD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098450"/>
            <a:ext cx="7188199" cy="465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52216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安装并运行大模型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启动模型，进行交互体验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运行方式</a:t>
            </a:r>
            <a:endParaRPr lang="en-US" dirty="0"/>
          </a:p>
        </p:txBody>
      </p:sp>
      <p:grpSp>
        <p:nvGrpSpPr>
          <p:cNvPr id="113" name="9bfa56aa-e8e1-43ff-a0f2-9a26288b2fa8.source.3.zh-Hans.pptx">
            <a:extLst>
              <a:ext uri="{FF2B5EF4-FFF2-40B4-BE49-F238E27FC236}">
                <a16:creationId xmlns:a16="http://schemas.microsoft.com/office/drawing/2014/main" id="{5599A08A-71F7-B79B-32AD-8A85897F6F04}"/>
              </a:ext>
            </a:extLst>
          </p:cNvPr>
          <p:cNvGrpSpPr/>
          <p:nvPr/>
        </p:nvGrpSpPr>
        <p:grpSpPr>
          <a:xfrm>
            <a:off x="660400" y="1130300"/>
            <a:ext cx="10858500" cy="5007001"/>
            <a:chOff x="660400" y="1130300"/>
            <a:chExt cx="10858500" cy="5007001"/>
          </a:xfrm>
        </p:grpSpPr>
        <p:sp>
          <p:nvSpPr>
            <p:cNvPr id="114" name="Title">
              <a:extLst>
                <a:ext uri="{FF2B5EF4-FFF2-40B4-BE49-F238E27FC236}">
                  <a16:creationId xmlns:a16="http://schemas.microsoft.com/office/drawing/2014/main" id="{A68FB02A-09CC-EE79-AA48-4E0D4B01B607}"/>
                </a:ext>
              </a:extLst>
            </p:cNvPr>
            <p:cNvSpPr txBox="1"/>
            <p:nvPr/>
          </p:nvSpPr>
          <p:spPr>
            <a:xfrm>
              <a:off x="660400" y="1130300"/>
              <a:ext cx="7367360" cy="709643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400" b="1" dirty="0"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简单启动模型的方法</a:t>
              </a:r>
              <a:endParaRPr lang="en-US" dirty="0"/>
            </a:p>
          </p:txBody>
        </p:sp>
        <p:sp>
          <p:nvSpPr>
            <p:cNvPr id="115" name="Picture">
              <a:extLst>
                <a:ext uri="{FF2B5EF4-FFF2-40B4-BE49-F238E27FC236}">
                  <a16:creationId xmlns:a16="http://schemas.microsoft.com/office/drawing/2014/main" id="{C6231402-1831-F6BC-A961-0DD1FF95CEE3}"/>
                </a:ext>
              </a:extLst>
            </p:cNvPr>
            <p:cNvSpPr/>
            <p:nvPr/>
          </p:nvSpPr>
          <p:spPr>
            <a:xfrm>
              <a:off x="8305800" y="1130300"/>
              <a:ext cx="3213100" cy="5003800"/>
            </a:xfrm>
            <a:prstGeom prst="roundRect">
              <a:avLst>
                <a:gd name="adj" fmla="val 3023"/>
              </a:avLst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 t="57"/>
              </a:stretch>
            </a:blipFill>
            <a:ln w="22225" cap="flat" cmpd="sng" algn="ctr"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20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6B502935-7047-566B-A08E-6C0F619B55E6}"/>
                </a:ext>
              </a:extLst>
            </p:cNvPr>
            <p:cNvGrpSpPr/>
            <p:nvPr/>
          </p:nvGrpSpPr>
          <p:grpSpPr>
            <a:xfrm>
              <a:off x="673100" y="1982732"/>
              <a:ext cx="7354660" cy="1311173"/>
              <a:chOff x="673100" y="1982732"/>
              <a:chExt cx="7354660" cy="1311173"/>
            </a:xfrm>
          </p:grpSpPr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34C13B75-319D-668E-10C8-DCDFED0E1032}"/>
                  </a:ext>
                </a:extLst>
              </p:cNvPr>
              <p:cNvGrpSpPr/>
              <p:nvPr/>
            </p:nvGrpSpPr>
            <p:grpSpPr>
              <a:xfrm>
                <a:off x="862509" y="1982732"/>
                <a:ext cx="7165251" cy="1311173"/>
                <a:chOff x="862509" y="1982732"/>
                <a:chExt cx="7165251" cy="1311173"/>
              </a:xfrm>
            </p:grpSpPr>
            <p:sp>
              <p:nvSpPr>
                <p:cNvPr id="147" name="ComponentBackground1">
                  <a:extLst>
                    <a:ext uri="{FF2B5EF4-FFF2-40B4-BE49-F238E27FC236}">
                      <a16:creationId xmlns:a16="http://schemas.microsoft.com/office/drawing/2014/main" id="{F7E82B17-6D20-F314-8F34-FD83E3E5D00A}"/>
                    </a:ext>
                  </a:extLst>
                </p:cNvPr>
                <p:cNvSpPr/>
                <p:nvPr/>
              </p:nvSpPr>
              <p:spPr>
                <a:xfrm>
                  <a:off x="1653152" y="1982732"/>
                  <a:ext cx="6374608" cy="1311173"/>
                </a:xfrm>
                <a:prstGeom prst="roundRect">
                  <a:avLst>
                    <a:gd name="adj" fmla="val 7026"/>
                  </a:avLst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48" name="Bullet1">
                  <a:extLst>
                    <a:ext uri="{FF2B5EF4-FFF2-40B4-BE49-F238E27FC236}">
                      <a16:creationId xmlns:a16="http://schemas.microsoft.com/office/drawing/2014/main" id="{B0CAFCF4-CEFC-00D7-C6D3-BEA91C083F3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3712" y="2055300"/>
                  <a:ext cx="5905121" cy="518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下载完成后运行</a:t>
                  </a:r>
                  <a:endParaRPr lang="en-US" dirty="0"/>
                </a:p>
              </p:txBody>
            </p:sp>
            <p:sp>
              <p:nvSpPr>
                <p:cNvPr id="149" name="Text1">
                  <a:extLst>
                    <a:ext uri="{FF2B5EF4-FFF2-40B4-BE49-F238E27FC236}">
                      <a16:creationId xmlns:a16="http://schemas.microsoft.com/office/drawing/2014/main" id="{2880D639-CDA0-EF9E-7DFF-B4AB16FF750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3711" y="2624964"/>
                  <a:ext cx="5905122" cy="54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待模型下载完成后，即可进行运行操作。</a:t>
                  </a:r>
                  <a:endParaRPr lang="en-US" dirty="0"/>
                </a:p>
              </p:txBody>
            </p:sp>
            <p:sp>
              <p:nvSpPr>
                <p:cNvPr id="150" name="IconBackground1">
                  <a:extLst>
                    <a:ext uri="{FF2B5EF4-FFF2-40B4-BE49-F238E27FC236}">
                      <a16:creationId xmlns:a16="http://schemas.microsoft.com/office/drawing/2014/main" id="{260DA25A-DAE5-687E-3C46-46BF9EFD68BF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62509" y="2280790"/>
                  <a:ext cx="715060" cy="715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51" name="Icon1">
                  <a:extLst>
                    <a:ext uri="{FF2B5EF4-FFF2-40B4-BE49-F238E27FC236}">
                      <a16:creationId xmlns:a16="http://schemas.microsoft.com/office/drawing/2014/main" id="{64250567-A46A-65BB-DC1B-FB603B82F8C7}"/>
                    </a:ext>
                  </a:extLst>
                </p:cNvPr>
                <p:cNvSpPr/>
                <p:nvPr/>
              </p:nvSpPr>
              <p:spPr>
                <a:xfrm>
                  <a:off x="1070255" y="2474135"/>
                  <a:ext cx="299569" cy="328367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4017 w 495300"/>
                    <a:gd name="connsiteY2" fmla="*/ 484491 h 542925"/>
                    <a:gd name="connsiteX3" fmla="*/ 346877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663 w 495300"/>
                    <a:gd name="connsiteY8" fmla="*/ 524496 h 542925"/>
                    <a:gd name="connsiteX9" fmla="*/ 173523 w 495300"/>
                    <a:gd name="connsiteY9" fmla="*/ 484491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573 w 495300"/>
                    <a:gd name="connsiteY12" fmla="*/ 489254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967 w 495300"/>
                    <a:gd name="connsiteY15" fmla="*/ 489254 h 542925"/>
                    <a:gd name="connsiteX16" fmla="*/ 248770 w 495300"/>
                    <a:gd name="connsiteY16" fmla="*/ 495921 h 542925"/>
                    <a:gd name="connsiteX17" fmla="*/ 192573 w 495300"/>
                    <a:gd name="connsiteY17" fmla="*/ 489254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930" y="621"/>
                        <a:pt x="496420" y="111111"/>
                        <a:pt x="496420" y="248271"/>
                      </a:cubicBezTo>
                      <a:cubicBezTo>
                        <a:pt x="496420" y="358761"/>
                        <a:pt x="424030" y="452106"/>
                        <a:pt x="324017" y="484491"/>
                      </a:cubicBezTo>
                      <a:lnTo>
                        <a:pt x="346877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663" y="524496"/>
                      </a:lnTo>
                      <a:lnTo>
                        <a:pt x="173523" y="484491"/>
                      </a:lnTo>
                      <a:cubicBezTo>
                        <a:pt x="73510" y="453059"/>
                        <a:pt x="1120" y="358761"/>
                        <a:pt x="1120" y="248271"/>
                      </a:cubicBezTo>
                      <a:cubicBezTo>
                        <a:pt x="1120" y="111111"/>
                        <a:pt x="111610" y="621"/>
                        <a:pt x="248770" y="621"/>
                      </a:cubicBezTo>
                      <a:close/>
                      <a:moveTo>
                        <a:pt x="192573" y="489254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967" y="489254"/>
                      </a:lnTo>
                      <a:cubicBezTo>
                        <a:pt x="286870" y="493064"/>
                        <a:pt x="267820" y="495921"/>
                        <a:pt x="248770" y="495921"/>
                      </a:cubicBezTo>
                      <a:cubicBezTo>
                        <a:pt x="229720" y="495921"/>
                        <a:pt x="210670" y="493064"/>
                        <a:pt x="192573" y="489254"/>
                      </a:cubicBezTo>
                      <a:close/>
                      <a:moveTo>
                        <a:pt x="248770" y="143496"/>
                      </a:moveTo>
                      <a:cubicBezTo>
                        <a:pt x="190667" y="143496"/>
                        <a:pt x="143995" y="190169"/>
                        <a:pt x="143995" y="248271"/>
                      </a:cubicBezTo>
                      <a:cubicBezTo>
                        <a:pt x="143995" y="306374"/>
                        <a:pt x="190667" y="353046"/>
                        <a:pt x="248770" y="353046"/>
                      </a:cubicBezTo>
                      <a:cubicBezTo>
                        <a:pt x="306873" y="353046"/>
                        <a:pt x="353545" y="306374"/>
                        <a:pt x="353545" y="248271"/>
                      </a:cubicBezTo>
                      <a:cubicBezTo>
                        <a:pt x="353545" y="190169"/>
                        <a:pt x="306873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60213" y="114921"/>
                        <a:pt x="353545" y="121589"/>
                        <a:pt x="353545" y="129209"/>
                      </a:cubicBezTo>
                      <a:cubicBezTo>
                        <a:pt x="353545" y="136829"/>
                        <a:pt x="360213" y="143496"/>
                        <a:pt x="367833" y="143496"/>
                      </a:cubicBezTo>
                      <a:cubicBezTo>
                        <a:pt x="375452" y="143496"/>
                        <a:pt x="382120" y="136829"/>
                        <a:pt x="382120" y="129209"/>
                      </a:cubicBezTo>
                      <a:cubicBezTo>
                        <a:pt x="382120" y="121589"/>
                        <a:pt x="375452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42" name="组合 141">
                <a:extLst>
                  <a:ext uri="{FF2B5EF4-FFF2-40B4-BE49-F238E27FC236}">
                    <a16:creationId xmlns:a16="http://schemas.microsoft.com/office/drawing/2014/main" id="{569739AE-30C7-B61B-C5EE-F40EA657EDC5}"/>
                  </a:ext>
                </a:extLst>
              </p:cNvPr>
              <p:cNvGrpSpPr/>
              <p:nvPr/>
            </p:nvGrpSpPr>
            <p:grpSpPr>
              <a:xfrm>
                <a:off x="673100" y="2091379"/>
                <a:ext cx="1093878" cy="1093878"/>
                <a:chOff x="673100" y="2091379"/>
                <a:chExt cx="1093878" cy="1093878"/>
              </a:xfrm>
            </p:grpSpPr>
            <p:sp>
              <p:nvSpPr>
                <p:cNvPr id="143" name="椭圆 142">
                  <a:extLst>
                    <a:ext uri="{FF2B5EF4-FFF2-40B4-BE49-F238E27FC236}">
                      <a16:creationId xmlns:a16="http://schemas.microsoft.com/office/drawing/2014/main" id="{61E61EA7-D7E4-F89D-9F2B-1BDE2D793068}"/>
                    </a:ext>
                  </a:extLst>
                </p:cNvPr>
                <p:cNvSpPr/>
                <p:nvPr/>
              </p:nvSpPr>
              <p:spPr>
                <a:xfrm>
                  <a:off x="798513" y="2216792"/>
                  <a:ext cx="843052" cy="843052"/>
                </a:xfrm>
                <a:prstGeom prst="ellipse">
                  <a:avLst/>
                </a:prstGeom>
                <a:noFill/>
                <a:ln w="6350" cap="flat" cmpd="sng" algn="ctr">
                  <a:gradFill flip="none" rotWithShape="1"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4" name="弧形 143">
                  <a:extLst>
                    <a:ext uri="{FF2B5EF4-FFF2-40B4-BE49-F238E27FC236}">
                      <a16:creationId xmlns:a16="http://schemas.microsoft.com/office/drawing/2014/main" id="{EE97A385-38E0-E1BF-B7D3-55595230AB00}"/>
                    </a:ext>
                  </a:extLst>
                </p:cNvPr>
                <p:cNvSpPr/>
                <p:nvPr/>
              </p:nvSpPr>
              <p:spPr>
                <a:xfrm>
                  <a:off x="673100" y="2091379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5" name="弧形 144">
                  <a:extLst>
                    <a:ext uri="{FF2B5EF4-FFF2-40B4-BE49-F238E27FC236}">
                      <a16:creationId xmlns:a16="http://schemas.microsoft.com/office/drawing/2014/main" id="{10EFC52D-0D3F-F886-001B-C59D3B88A290}"/>
                    </a:ext>
                  </a:extLst>
                </p:cNvPr>
                <p:cNvSpPr/>
                <p:nvPr/>
              </p:nvSpPr>
              <p:spPr>
                <a:xfrm rot="14400000">
                  <a:off x="673100" y="2091379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46" name="弧形 145">
                  <a:extLst>
                    <a:ext uri="{FF2B5EF4-FFF2-40B4-BE49-F238E27FC236}">
                      <a16:creationId xmlns:a16="http://schemas.microsoft.com/office/drawing/2014/main" id="{7479E262-2191-3152-ACD7-D1ADC872BDE3}"/>
                    </a:ext>
                  </a:extLst>
                </p:cNvPr>
                <p:cNvSpPr/>
                <p:nvPr/>
              </p:nvSpPr>
              <p:spPr>
                <a:xfrm rot="7200000">
                  <a:off x="673100" y="2091379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E9EF33B-474C-FF0F-2302-E56F11C76A26}"/>
                </a:ext>
              </a:extLst>
            </p:cNvPr>
            <p:cNvGrpSpPr/>
            <p:nvPr/>
          </p:nvGrpSpPr>
          <p:grpSpPr>
            <a:xfrm>
              <a:off x="673100" y="3404430"/>
              <a:ext cx="7354660" cy="1311173"/>
              <a:chOff x="673100" y="3404430"/>
              <a:chExt cx="7354660" cy="1311173"/>
            </a:xfrm>
          </p:grpSpPr>
          <p:grpSp>
            <p:nvGrpSpPr>
              <p:cNvPr id="130" name="组合 129">
                <a:extLst>
                  <a:ext uri="{FF2B5EF4-FFF2-40B4-BE49-F238E27FC236}">
                    <a16:creationId xmlns:a16="http://schemas.microsoft.com/office/drawing/2014/main" id="{C35721C3-898F-A069-0095-0CC11DDFD407}"/>
                  </a:ext>
                </a:extLst>
              </p:cNvPr>
              <p:cNvGrpSpPr/>
              <p:nvPr/>
            </p:nvGrpSpPr>
            <p:grpSpPr>
              <a:xfrm>
                <a:off x="862509" y="3404430"/>
                <a:ext cx="7165251" cy="1311173"/>
                <a:chOff x="862509" y="3404430"/>
                <a:chExt cx="7165251" cy="1311173"/>
              </a:xfrm>
            </p:grpSpPr>
            <p:sp>
              <p:nvSpPr>
                <p:cNvPr id="136" name="ComponentBackground2">
                  <a:extLst>
                    <a:ext uri="{FF2B5EF4-FFF2-40B4-BE49-F238E27FC236}">
                      <a16:creationId xmlns:a16="http://schemas.microsoft.com/office/drawing/2014/main" id="{AE3F904E-0352-B5DE-BECF-01DF4728DAE3}"/>
                    </a:ext>
                  </a:extLst>
                </p:cNvPr>
                <p:cNvSpPr/>
                <p:nvPr/>
              </p:nvSpPr>
              <p:spPr>
                <a:xfrm>
                  <a:off x="1653152" y="3404430"/>
                  <a:ext cx="6374608" cy="1311173"/>
                </a:xfrm>
                <a:prstGeom prst="roundRect">
                  <a:avLst>
                    <a:gd name="adj" fmla="val 7026"/>
                  </a:avLst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37" name="Bullet2">
                  <a:extLst>
                    <a:ext uri="{FF2B5EF4-FFF2-40B4-BE49-F238E27FC236}">
                      <a16:creationId xmlns:a16="http://schemas.microsoft.com/office/drawing/2014/main" id="{1D718E58-F621-59E5-2656-56C0C729C81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3712" y="3476998"/>
                  <a:ext cx="5905121" cy="518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输入运行命令</a:t>
                  </a:r>
                  <a:endParaRPr lang="en-US" dirty="0"/>
                </a:p>
              </p:txBody>
            </p:sp>
            <p:sp>
              <p:nvSpPr>
                <p:cNvPr id="138" name="Text2">
                  <a:extLst>
                    <a:ext uri="{FF2B5EF4-FFF2-40B4-BE49-F238E27FC236}">
                      <a16:creationId xmlns:a16="http://schemas.microsoft.com/office/drawing/2014/main" id="{40FFCE86-41DD-0425-6002-64E6FF219241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3711" y="4046662"/>
                  <a:ext cx="5905122" cy="54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在命令行中输入“ollama run deepseek - r1:7b”，启动模型。</a:t>
                  </a:r>
                  <a:endParaRPr lang="en-US" dirty="0"/>
                </a:p>
              </p:txBody>
            </p:sp>
            <p:sp>
              <p:nvSpPr>
                <p:cNvPr id="139" name="IconBackground2">
                  <a:extLst>
                    <a:ext uri="{FF2B5EF4-FFF2-40B4-BE49-F238E27FC236}">
                      <a16:creationId xmlns:a16="http://schemas.microsoft.com/office/drawing/2014/main" id="{559D300C-5054-757F-C48E-EC0FDF242CE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62509" y="3702488"/>
                  <a:ext cx="715060" cy="715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40" name="Icon2">
                  <a:extLst>
                    <a:ext uri="{FF2B5EF4-FFF2-40B4-BE49-F238E27FC236}">
                      <a16:creationId xmlns:a16="http://schemas.microsoft.com/office/drawing/2014/main" id="{97B891AF-E31D-5222-4B0D-2E555144D721}"/>
                    </a:ext>
                  </a:extLst>
                </p:cNvPr>
                <p:cNvSpPr/>
                <p:nvPr/>
              </p:nvSpPr>
              <p:spPr>
                <a:xfrm>
                  <a:off x="1055856" y="3908361"/>
                  <a:ext cx="328367" cy="303310"/>
                </a:xfrm>
                <a:custGeom>
                  <a:avLst/>
                  <a:gdLst>
                    <a:gd name="connsiteX0" fmla="*/ 225480 w 605733"/>
                    <a:gd name="connsiteY0" fmla="*/ 498051 h 559513"/>
                    <a:gd name="connsiteX1" fmla="*/ 380343 w 605733"/>
                    <a:gd name="connsiteY1" fmla="*/ 498051 h 559513"/>
                    <a:gd name="connsiteX2" fmla="*/ 434675 w 605733"/>
                    <a:gd name="connsiteY2" fmla="*/ 525887 h 559513"/>
                    <a:gd name="connsiteX3" fmla="*/ 431776 w 605733"/>
                    <a:gd name="connsiteY3" fmla="*/ 525887 h 559513"/>
                    <a:gd name="connsiteX4" fmla="*/ 448609 w 605733"/>
                    <a:gd name="connsiteY4" fmla="*/ 542700 h 559513"/>
                    <a:gd name="connsiteX5" fmla="*/ 431776 w 605733"/>
                    <a:gd name="connsiteY5" fmla="*/ 559513 h 559513"/>
                    <a:gd name="connsiteX6" fmla="*/ 172924 w 605733"/>
                    <a:gd name="connsiteY6" fmla="*/ 559513 h 559513"/>
                    <a:gd name="connsiteX7" fmla="*/ 156091 w 605733"/>
                    <a:gd name="connsiteY7" fmla="*/ 542700 h 559513"/>
                    <a:gd name="connsiteX8" fmla="*/ 172924 w 605733"/>
                    <a:gd name="connsiteY8" fmla="*/ 525887 h 559513"/>
                    <a:gd name="connsiteX9" fmla="*/ 171053 w 605733"/>
                    <a:gd name="connsiteY9" fmla="*/ 525887 h 559513"/>
                    <a:gd name="connsiteX10" fmla="*/ 225480 w 605733"/>
                    <a:gd name="connsiteY10" fmla="*/ 498051 h 559513"/>
                    <a:gd name="connsiteX11" fmla="*/ 277289 w 605733"/>
                    <a:gd name="connsiteY11" fmla="*/ 411680 h 559513"/>
                    <a:gd name="connsiteX12" fmla="*/ 267563 w 605733"/>
                    <a:gd name="connsiteY12" fmla="*/ 421391 h 559513"/>
                    <a:gd name="connsiteX13" fmla="*/ 267563 w 605733"/>
                    <a:gd name="connsiteY13" fmla="*/ 428114 h 559513"/>
                    <a:gd name="connsiteX14" fmla="*/ 277289 w 605733"/>
                    <a:gd name="connsiteY14" fmla="*/ 437825 h 559513"/>
                    <a:gd name="connsiteX15" fmla="*/ 328351 w 605733"/>
                    <a:gd name="connsiteY15" fmla="*/ 437825 h 559513"/>
                    <a:gd name="connsiteX16" fmla="*/ 338077 w 605733"/>
                    <a:gd name="connsiteY16" fmla="*/ 428114 h 559513"/>
                    <a:gd name="connsiteX17" fmla="*/ 338077 w 605733"/>
                    <a:gd name="connsiteY17" fmla="*/ 421391 h 559513"/>
                    <a:gd name="connsiteX18" fmla="*/ 328351 w 605733"/>
                    <a:gd name="connsiteY18" fmla="*/ 411680 h 559513"/>
                    <a:gd name="connsiteX19" fmla="*/ 447886 w 605733"/>
                    <a:gd name="connsiteY19" fmla="*/ 174438 h 559513"/>
                    <a:gd name="connsiteX20" fmla="*/ 449289 w 605733"/>
                    <a:gd name="connsiteY20" fmla="*/ 192415 h 559513"/>
                    <a:gd name="connsiteX21" fmla="*/ 448634 w 605733"/>
                    <a:gd name="connsiteY21" fmla="*/ 193067 h 559513"/>
                    <a:gd name="connsiteX22" fmla="*/ 429178 w 605733"/>
                    <a:gd name="connsiteY22" fmla="*/ 193067 h 559513"/>
                    <a:gd name="connsiteX23" fmla="*/ 439533 w 605733"/>
                    <a:gd name="connsiteY23" fmla="*/ 144165 h 559513"/>
                    <a:gd name="connsiteX24" fmla="*/ 444491 w 605733"/>
                    <a:gd name="connsiteY24" fmla="*/ 158444 h 559513"/>
                    <a:gd name="connsiteX25" fmla="*/ 409875 w 605733"/>
                    <a:gd name="connsiteY25" fmla="*/ 193067 h 559513"/>
                    <a:gd name="connsiteX26" fmla="*/ 390509 w 605733"/>
                    <a:gd name="connsiteY26" fmla="*/ 193067 h 559513"/>
                    <a:gd name="connsiteX27" fmla="*/ 425393 w 605733"/>
                    <a:gd name="connsiteY27" fmla="*/ 119326 h 559513"/>
                    <a:gd name="connsiteX28" fmla="*/ 433059 w 605733"/>
                    <a:gd name="connsiteY28" fmla="*/ 131181 h 559513"/>
                    <a:gd name="connsiteX29" fmla="*/ 371074 w 605733"/>
                    <a:gd name="connsiteY29" fmla="*/ 193067 h 559513"/>
                    <a:gd name="connsiteX30" fmla="*/ 351627 w 605733"/>
                    <a:gd name="connsiteY30" fmla="*/ 193067 h 559513"/>
                    <a:gd name="connsiteX31" fmla="*/ 407103 w 605733"/>
                    <a:gd name="connsiteY31" fmla="*/ 98792 h 559513"/>
                    <a:gd name="connsiteX32" fmla="*/ 412247 w 605733"/>
                    <a:gd name="connsiteY32" fmla="*/ 103648 h 559513"/>
                    <a:gd name="connsiteX33" fmla="*/ 416829 w 605733"/>
                    <a:gd name="connsiteY33" fmla="*/ 108504 h 559513"/>
                    <a:gd name="connsiteX34" fmla="*/ 332282 w 605733"/>
                    <a:gd name="connsiteY34" fmla="*/ 192926 h 559513"/>
                    <a:gd name="connsiteX35" fmla="*/ 322836 w 605733"/>
                    <a:gd name="connsiteY35" fmla="*/ 192926 h 559513"/>
                    <a:gd name="connsiteX36" fmla="*/ 322836 w 605733"/>
                    <a:gd name="connsiteY36" fmla="*/ 183121 h 559513"/>
                    <a:gd name="connsiteX37" fmla="*/ 300750 w 605733"/>
                    <a:gd name="connsiteY37" fmla="*/ 88489 h 559513"/>
                    <a:gd name="connsiteX38" fmla="*/ 300750 w 605733"/>
                    <a:gd name="connsiteY38" fmla="*/ 215225 h 559513"/>
                    <a:gd name="connsiteX39" fmla="*/ 427626 w 605733"/>
                    <a:gd name="connsiteY39" fmla="*/ 215225 h 559513"/>
                    <a:gd name="connsiteX40" fmla="*/ 300750 w 605733"/>
                    <a:gd name="connsiteY40" fmla="*/ 341960 h 559513"/>
                    <a:gd name="connsiteX41" fmla="*/ 173873 w 605733"/>
                    <a:gd name="connsiteY41" fmla="*/ 215225 h 559513"/>
                    <a:gd name="connsiteX42" fmla="*/ 300750 w 605733"/>
                    <a:gd name="connsiteY42" fmla="*/ 88489 h 559513"/>
                    <a:gd name="connsiteX43" fmla="*/ 384559 w 605733"/>
                    <a:gd name="connsiteY43" fmla="*/ 82703 h 559513"/>
                    <a:gd name="connsiteX44" fmla="*/ 396436 w 605733"/>
                    <a:gd name="connsiteY44" fmla="*/ 90363 h 559513"/>
                    <a:gd name="connsiteX45" fmla="*/ 322836 w 605733"/>
                    <a:gd name="connsiteY45" fmla="*/ 163783 h 559513"/>
                    <a:gd name="connsiteX46" fmla="*/ 322836 w 605733"/>
                    <a:gd name="connsiteY46" fmla="*/ 144354 h 559513"/>
                    <a:gd name="connsiteX47" fmla="*/ 357151 w 605733"/>
                    <a:gd name="connsiteY47" fmla="*/ 71412 h 559513"/>
                    <a:gd name="connsiteX48" fmla="*/ 371456 w 605733"/>
                    <a:gd name="connsiteY48" fmla="*/ 76548 h 559513"/>
                    <a:gd name="connsiteX49" fmla="*/ 322836 w 605733"/>
                    <a:gd name="connsiteY49" fmla="*/ 125112 h 559513"/>
                    <a:gd name="connsiteX50" fmla="*/ 322836 w 605733"/>
                    <a:gd name="connsiteY50" fmla="*/ 105687 h 559513"/>
                    <a:gd name="connsiteX51" fmla="*/ 323117 w 605733"/>
                    <a:gd name="connsiteY51" fmla="*/ 66614 h 559513"/>
                    <a:gd name="connsiteX52" fmla="*/ 341183 w 605733"/>
                    <a:gd name="connsiteY52" fmla="*/ 68018 h 559513"/>
                    <a:gd name="connsiteX53" fmla="*/ 322836 w 605733"/>
                    <a:gd name="connsiteY53" fmla="*/ 86372 h 559513"/>
                    <a:gd name="connsiteX54" fmla="*/ 322836 w 605733"/>
                    <a:gd name="connsiteY54" fmla="*/ 66895 h 559513"/>
                    <a:gd name="connsiteX55" fmla="*/ 44048 w 605733"/>
                    <a:gd name="connsiteY55" fmla="*/ 36228 h 559513"/>
                    <a:gd name="connsiteX56" fmla="*/ 36286 w 605733"/>
                    <a:gd name="connsiteY56" fmla="*/ 43885 h 559513"/>
                    <a:gd name="connsiteX57" fmla="*/ 36286 w 605733"/>
                    <a:gd name="connsiteY57" fmla="*/ 368262 h 559513"/>
                    <a:gd name="connsiteX58" fmla="*/ 44048 w 605733"/>
                    <a:gd name="connsiteY58" fmla="*/ 375918 h 559513"/>
                    <a:gd name="connsiteX59" fmla="*/ 561779 w 605733"/>
                    <a:gd name="connsiteY59" fmla="*/ 375918 h 559513"/>
                    <a:gd name="connsiteX60" fmla="*/ 569354 w 605733"/>
                    <a:gd name="connsiteY60" fmla="*/ 368262 h 559513"/>
                    <a:gd name="connsiteX61" fmla="*/ 569354 w 605733"/>
                    <a:gd name="connsiteY61" fmla="*/ 43885 h 559513"/>
                    <a:gd name="connsiteX62" fmla="*/ 561591 w 605733"/>
                    <a:gd name="connsiteY62" fmla="*/ 36228 h 559513"/>
                    <a:gd name="connsiteX63" fmla="*/ 44048 w 605733"/>
                    <a:gd name="connsiteY63" fmla="*/ 0 h 559513"/>
                    <a:gd name="connsiteX64" fmla="*/ 561779 w 605733"/>
                    <a:gd name="connsiteY64" fmla="*/ 0 h 559513"/>
                    <a:gd name="connsiteX65" fmla="*/ 605733 w 605733"/>
                    <a:gd name="connsiteY65" fmla="*/ 43885 h 559513"/>
                    <a:gd name="connsiteX66" fmla="*/ 605733 w 605733"/>
                    <a:gd name="connsiteY66" fmla="*/ 360512 h 559513"/>
                    <a:gd name="connsiteX67" fmla="*/ 605640 w 605733"/>
                    <a:gd name="connsiteY67" fmla="*/ 433063 h 559513"/>
                    <a:gd name="connsiteX68" fmla="*/ 566829 w 605733"/>
                    <a:gd name="connsiteY68" fmla="*/ 470318 h 559513"/>
                    <a:gd name="connsiteX69" fmla="*/ 381284 w 605733"/>
                    <a:gd name="connsiteY69" fmla="*/ 470318 h 559513"/>
                    <a:gd name="connsiteX70" fmla="*/ 370342 w 605733"/>
                    <a:gd name="connsiteY70" fmla="*/ 470318 h 559513"/>
                    <a:gd name="connsiteX71" fmla="*/ 235298 w 605733"/>
                    <a:gd name="connsiteY71" fmla="*/ 470318 h 559513"/>
                    <a:gd name="connsiteX72" fmla="*/ 217436 w 605733"/>
                    <a:gd name="connsiteY72" fmla="*/ 470318 h 559513"/>
                    <a:gd name="connsiteX73" fmla="*/ 38811 w 605733"/>
                    <a:gd name="connsiteY73" fmla="*/ 470318 h 559513"/>
                    <a:gd name="connsiteX74" fmla="*/ 0 w 605733"/>
                    <a:gd name="connsiteY74" fmla="*/ 433063 h 559513"/>
                    <a:gd name="connsiteX75" fmla="*/ 0 w 605733"/>
                    <a:gd name="connsiteY75" fmla="*/ 432222 h 559513"/>
                    <a:gd name="connsiteX76" fmla="*/ 0 w 605733"/>
                    <a:gd name="connsiteY76" fmla="*/ 431475 h 559513"/>
                    <a:gd name="connsiteX77" fmla="*/ 0 w 605733"/>
                    <a:gd name="connsiteY77" fmla="*/ 428207 h 559513"/>
                    <a:gd name="connsiteX78" fmla="*/ 0 w 605733"/>
                    <a:gd name="connsiteY78" fmla="*/ 427460 h 559513"/>
                    <a:gd name="connsiteX79" fmla="*/ 0 w 605733"/>
                    <a:gd name="connsiteY79" fmla="*/ 368729 h 559513"/>
                    <a:gd name="connsiteX80" fmla="*/ 0 w 605733"/>
                    <a:gd name="connsiteY80" fmla="*/ 368262 h 559513"/>
                    <a:gd name="connsiteX81" fmla="*/ 0 w 605733"/>
                    <a:gd name="connsiteY81" fmla="*/ 43885 h 559513"/>
                    <a:gd name="connsiteX82" fmla="*/ 44048 w 605733"/>
                    <a:gd name="connsiteY82" fmla="*/ 0 h 559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</a:cxnLst>
                  <a:rect l="l" t="t" r="r" b="b"/>
                  <a:pathLst>
                    <a:path w="605733" h="559513">
                      <a:moveTo>
                        <a:pt x="225480" y="498051"/>
                      </a:moveTo>
                      <a:lnTo>
                        <a:pt x="380343" y="498051"/>
                      </a:lnTo>
                      <a:cubicBezTo>
                        <a:pt x="388759" y="510194"/>
                        <a:pt x="404750" y="522150"/>
                        <a:pt x="434675" y="525887"/>
                      </a:cubicBezTo>
                      <a:lnTo>
                        <a:pt x="431776" y="525887"/>
                      </a:lnTo>
                      <a:cubicBezTo>
                        <a:pt x="441128" y="525887"/>
                        <a:pt x="448796" y="533359"/>
                        <a:pt x="448609" y="542700"/>
                      </a:cubicBezTo>
                      <a:cubicBezTo>
                        <a:pt x="448609" y="551854"/>
                        <a:pt x="441128" y="559513"/>
                        <a:pt x="431776" y="559513"/>
                      </a:cubicBezTo>
                      <a:lnTo>
                        <a:pt x="172924" y="559513"/>
                      </a:lnTo>
                      <a:cubicBezTo>
                        <a:pt x="163759" y="559513"/>
                        <a:pt x="156091" y="552041"/>
                        <a:pt x="156091" y="542700"/>
                      </a:cubicBezTo>
                      <a:cubicBezTo>
                        <a:pt x="156091" y="533453"/>
                        <a:pt x="163572" y="525887"/>
                        <a:pt x="172924" y="525887"/>
                      </a:cubicBezTo>
                      <a:lnTo>
                        <a:pt x="171053" y="525887"/>
                      </a:lnTo>
                      <a:cubicBezTo>
                        <a:pt x="200979" y="522150"/>
                        <a:pt x="216970" y="510194"/>
                        <a:pt x="225480" y="498051"/>
                      </a:cubicBezTo>
                      <a:close/>
                      <a:moveTo>
                        <a:pt x="277289" y="411680"/>
                      </a:moveTo>
                      <a:cubicBezTo>
                        <a:pt x="271958" y="411680"/>
                        <a:pt x="267563" y="416069"/>
                        <a:pt x="267563" y="421391"/>
                      </a:cubicBezTo>
                      <a:lnTo>
                        <a:pt x="267563" y="428114"/>
                      </a:lnTo>
                      <a:cubicBezTo>
                        <a:pt x="267563" y="433436"/>
                        <a:pt x="271958" y="437825"/>
                        <a:pt x="277289" y="437825"/>
                      </a:cubicBezTo>
                      <a:lnTo>
                        <a:pt x="328351" y="437825"/>
                      </a:lnTo>
                      <a:cubicBezTo>
                        <a:pt x="333682" y="437825"/>
                        <a:pt x="338077" y="433436"/>
                        <a:pt x="338077" y="428114"/>
                      </a:cubicBezTo>
                      <a:lnTo>
                        <a:pt x="338077" y="421391"/>
                      </a:lnTo>
                      <a:cubicBezTo>
                        <a:pt x="338077" y="416069"/>
                        <a:pt x="333682" y="411680"/>
                        <a:pt x="328351" y="411680"/>
                      </a:cubicBezTo>
                      <a:close/>
                      <a:moveTo>
                        <a:pt x="447886" y="174438"/>
                      </a:moveTo>
                      <a:cubicBezTo>
                        <a:pt x="448822" y="180400"/>
                        <a:pt x="449289" y="186454"/>
                        <a:pt x="449289" y="192415"/>
                      </a:cubicBezTo>
                      <a:lnTo>
                        <a:pt x="448634" y="193067"/>
                      </a:lnTo>
                      <a:lnTo>
                        <a:pt x="429178" y="193067"/>
                      </a:lnTo>
                      <a:close/>
                      <a:moveTo>
                        <a:pt x="439533" y="144165"/>
                      </a:moveTo>
                      <a:cubicBezTo>
                        <a:pt x="441404" y="148831"/>
                        <a:pt x="443181" y="153591"/>
                        <a:pt x="444491" y="158444"/>
                      </a:cubicBezTo>
                      <a:lnTo>
                        <a:pt x="409875" y="193067"/>
                      </a:lnTo>
                      <a:lnTo>
                        <a:pt x="390509" y="193067"/>
                      </a:lnTo>
                      <a:close/>
                      <a:moveTo>
                        <a:pt x="425393" y="119326"/>
                      </a:moveTo>
                      <a:cubicBezTo>
                        <a:pt x="428291" y="123247"/>
                        <a:pt x="430815" y="127167"/>
                        <a:pt x="433059" y="131181"/>
                      </a:cubicBezTo>
                      <a:lnTo>
                        <a:pt x="371074" y="193067"/>
                      </a:lnTo>
                      <a:lnTo>
                        <a:pt x="351627" y="193067"/>
                      </a:lnTo>
                      <a:close/>
                      <a:moveTo>
                        <a:pt x="407103" y="98792"/>
                      </a:moveTo>
                      <a:cubicBezTo>
                        <a:pt x="408880" y="100473"/>
                        <a:pt x="410657" y="102061"/>
                        <a:pt x="412247" y="103648"/>
                      </a:cubicBezTo>
                      <a:cubicBezTo>
                        <a:pt x="413836" y="105329"/>
                        <a:pt x="415333" y="106917"/>
                        <a:pt x="416829" y="108504"/>
                      </a:cubicBezTo>
                      <a:lnTo>
                        <a:pt x="332282" y="192926"/>
                      </a:lnTo>
                      <a:lnTo>
                        <a:pt x="322836" y="192926"/>
                      </a:lnTo>
                      <a:lnTo>
                        <a:pt x="322836" y="183121"/>
                      </a:lnTo>
                      <a:close/>
                      <a:moveTo>
                        <a:pt x="300750" y="88489"/>
                      </a:moveTo>
                      <a:lnTo>
                        <a:pt x="300750" y="215225"/>
                      </a:lnTo>
                      <a:lnTo>
                        <a:pt x="427626" y="215225"/>
                      </a:lnTo>
                      <a:cubicBezTo>
                        <a:pt x="427626" y="285177"/>
                        <a:pt x="370780" y="341960"/>
                        <a:pt x="300750" y="341960"/>
                      </a:cubicBezTo>
                      <a:cubicBezTo>
                        <a:pt x="230720" y="341960"/>
                        <a:pt x="173873" y="285177"/>
                        <a:pt x="173873" y="215225"/>
                      </a:cubicBezTo>
                      <a:cubicBezTo>
                        <a:pt x="173873" y="145273"/>
                        <a:pt x="230720" y="88489"/>
                        <a:pt x="300750" y="88489"/>
                      </a:cubicBezTo>
                      <a:close/>
                      <a:moveTo>
                        <a:pt x="384559" y="82703"/>
                      </a:moveTo>
                      <a:cubicBezTo>
                        <a:pt x="388581" y="84945"/>
                        <a:pt x="392508" y="87467"/>
                        <a:pt x="396436" y="90363"/>
                      </a:cubicBezTo>
                      <a:lnTo>
                        <a:pt x="322836" y="163783"/>
                      </a:lnTo>
                      <a:lnTo>
                        <a:pt x="322836" y="144354"/>
                      </a:lnTo>
                      <a:close/>
                      <a:moveTo>
                        <a:pt x="357151" y="71412"/>
                      </a:moveTo>
                      <a:cubicBezTo>
                        <a:pt x="362013" y="72813"/>
                        <a:pt x="366875" y="74400"/>
                        <a:pt x="371456" y="76548"/>
                      </a:cubicBezTo>
                      <a:lnTo>
                        <a:pt x="322836" y="125112"/>
                      </a:lnTo>
                      <a:lnTo>
                        <a:pt x="322836" y="105687"/>
                      </a:lnTo>
                      <a:close/>
                      <a:moveTo>
                        <a:pt x="323117" y="66614"/>
                      </a:moveTo>
                      <a:cubicBezTo>
                        <a:pt x="329202" y="66614"/>
                        <a:pt x="335192" y="67176"/>
                        <a:pt x="341183" y="68018"/>
                      </a:cubicBezTo>
                      <a:lnTo>
                        <a:pt x="322836" y="86372"/>
                      </a:lnTo>
                      <a:lnTo>
                        <a:pt x="322836" y="66895"/>
                      </a:lnTo>
                      <a:close/>
                      <a:moveTo>
                        <a:pt x="44048" y="36228"/>
                      </a:moveTo>
                      <a:cubicBezTo>
                        <a:pt x="39746" y="36228"/>
                        <a:pt x="36286" y="39683"/>
                        <a:pt x="36286" y="43885"/>
                      </a:cubicBezTo>
                      <a:lnTo>
                        <a:pt x="36286" y="368262"/>
                      </a:lnTo>
                      <a:cubicBezTo>
                        <a:pt x="36286" y="372464"/>
                        <a:pt x="39746" y="375918"/>
                        <a:pt x="44048" y="375918"/>
                      </a:cubicBezTo>
                      <a:lnTo>
                        <a:pt x="561779" y="375918"/>
                      </a:lnTo>
                      <a:cubicBezTo>
                        <a:pt x="565987" y="375918"/>
                        <a:pt x="569354" y="372464"/>
                        <a:pt x="569354" y="368262"/>
                      </a:cubicBezTo>
                      <a:lnTo>
                        <a:pt x="569354" y="43885"/>
                      </a:lnTo>
                      <a:cubicBezTo>
                        <a:pt x="569354" y="39683"/>
                        <a:pt x="565893" y="36228"/>
                        <a:pt x="561591" y="36228"/>
                      </a:cubicBezTo>
                      <a:close/>
                      <a:moveTo>
                        <a:pt x="44048" y="0"/>
                      </a:moveTo>
                      <a:lnTo>
                        <a:pt x="561779" y="0"/>
                      </a:lnTo>
                      <a:cubicBezTo>
                        <a:pt x="586094" y="0"/>
                        <a:pt x="605733" y="19608"/>
                        <a:pt x="605733" y="43885"/>
                      </a:cubicBezTo>
                      <a:lnTo>
                        <a:pt x="605733" y="360512"/>
                      </a:lnTo>
                      <a:lnTo>
                        <a:pt x="605640" y="433063"/>
                      </a:lnTo>
                      <a:cubicBezTo>
                        <a:pt x="604798" y="453791"/>
                        <a:pt x="587777" y="470318"/>
                        <a:pt x="566829" y="470318"/>
                      </a:cubicBezTo>
                      <a:lnTo>
                        <a:pt x="381284" y="470318"/>
                      </a:lnTo>
                      <a:lnTo>
                        <a:pt x="370342" y="470318"/>
                      </a:lnTo>
                      <a:lnTo>
                        <a:pt x="235298" y="470318"/>
                      </a:lnTo>
                      <a:lnTo>
                        <a:pt x="217436" y="470318"/>
                      </a:lnTo>
                      <a:lnTo>
                        <a:pt x="38811" y="470318"/>
                      </a:lnTo>
                      <a:cubicBezTo>
                        <a:pt x="17862" y="470318"/>
                        <a:pt x="748" y="453791"/>
                        <a:pt x="0" y="433063"/>
                      </a:cubicBezTo>
                      <a:lnTo>
                        <a:pt x="0" y="432222"/>
                      </a:lnTo>
                      <a:lnTo>
                        <a:pt x="0" y="431475"/>
                      </a:lnTo>
                      <a:lnTo>
                        <a:pt x="0" y="428207"/>
                      </a:lnTo>
                      <a:lnTo>
                        <a:pt x="0" y="427460"/>
                      </a:lnTo>
                      <a:lnTo>
                        <a:pt x="0" y="368729"/>
                      </a:lnTo>
                      <a:lnTo>
                        <a:pt x="0" y="368262"/>
                      </a:lnTo>
                      <a:lnTo>
                        <a:pt x="0" y="43885"/>
                      </a:lnTo>
                      <a:cubicBezTo>
                        <a:pt x="0" y="19608"/>
                        <a:pt x="19733" y="0"/>
                        <a:pt x="44048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D3F3E43E-14BE-27F5-59BE-A7E0D228538C}"/>
                  </a:ext>
                </a:extLst>
              </p:cNvPr>
              <p:cNvGrpSpPr/>
              <p:nvPr/>
            </p:nvGrpSpPr>
            <p:grpSpPr>
              <a:xfrm>
                <a:off x="673100" y="3513077"/>
                <a:ext cx="1093878" cy="1093878"/>
                <a:chOff x="673100" y="3513077"/>
                <a:chExt cx="1093878" cy="1093878"/>
              </a:xfrm>
            </p:grpSpPr>
            <p:sp>
              <p:nvSpPr>
                <p:cNvPr id="132" name="椭圆 131">
                  <a:extLst>
                    <a:ext uri="{FF2B5EF4-FFF2-40B4-BE49-F238E27FC236}">
                      <a16:creationId xmlns:a16="http://schemas.microsoft.com/office/drawing/2014/main" id="{FC12456D-49C8-F5D4-0A78-6E4862161557}"/>
                    </a:ext>
                  </a:extLst>
                </p:cNvPr>
                <p:cNvSpPr/>
                <p:nvPr/>
              </p:nvSpPr>
              <p:spPr>
                <a:xfrm>
                  <a:off x="798513" y="3638490"/>
                  <a:ext cx="843052" cy="843052"/>
                </a:xfrm>
                <a:prstGeom prst="ellipse">
                  <a:avLst/>
                </a:prstGeom>
                <a:noFill/>
                <a:ln w="6350" cap="flat" cmpd="sng" algn="ctr">
                  <a:gradFill flip="none" rotWithShape="1"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3" name="弧形 132">
                  <a:extLst>
                    <a:ext uri="{FF2B5EF4-FFF2-40B4-BE49-F238E27FC236}">
                      <a16:creationId xmlns:a16="http://schemas.microsoft.com/office/drawing/2014/main" id="{9516B387-574C-66B1-053F-AA89FEB3D9D7}"/>
                    </a:ext>
                  </a:extLst>
                </p:cNvPr>
                <p:cNvSpPr/>
                <p:nvPr/>
              </p:nvSpPr>
              <p:spPr>
                <a:xfrm>
                  <a:off x="673100" y="3513077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4" name="弧形 133">
                  <a:extLst>
                    <a:ext uri="{FF2B5EF4-FFF2-40B4-BE49-F238E27FC236}">
                      <a16:creationId xmlns:a16="http://schemas.microsoft.com/office/drawing/2014/main" id="{C1238125-8F30-FE7F-FE50-C70936ABBF68}"/>
                    </a:ext>
                  </a:extLst>
                </p:cNvPr>
                <p:cNvSpPr/>
                <p:nvPr/>
              </p:nvSpPr>
              <p:spPr>
                <a:xfrm rot="14400000">
                  <a:off x="673100" y="3513077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35" name="弧形 134">
                  <a:extLst>
                    <a:ext uri="{FF2B5EF4-FFF2-40B4-BE49-F238E27FC236}">
                      <a16:creationId xmlns:a16="http://schemas.microsoft.com/office/drawing/2014/main" id="{0F724D5E-2996-F2CE-0EBA-A32823D6553B}"/>
                    </a:ext>
                  </a:extLst>
                </p:cNvPr>
                <p:cNvSpPr/>
                <p:nvPr/>
              </p:nvSpPr>
              <p:spPr>
                <a:xfrm rot="7200000">
                  <a:off x="673100" y="3513077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F4BE41E1-9D5A-C48A-C56E-8FC72E40F86D}"/>
                </a:ext>
              </a:extLst>
            </p:cNvPr>
            <p:cNvGrpSpPr/>
            <p:nvPr/>
          </p:nvGrpSpPr>
          <p:grpSpPr>
            <a:xfrm>
              <a:off x="673100" y="4826128"/>
              <a:ext cx="7354660" cy="1311173"/>
              <a:chOff x="673100" y="4826128"/>
              <a:chExt cx="7354660" cy="1311173"/>
            </a:xfrm>
          </p:grpSpPr>
          <p:grpSp>
            <p:nvGrpSpPr>
              <p:cNvPr id="119" name="组合 118">
                <a:extLst>
                  <a:ext uri="{FF2B5EF4-FFF2-40B4-BE49-F238E27FC236}">
                    <a16:creationId xmlns:a16="http://schemas.microsoft.com/office/drawing/2014/main" id="{2517D5F3-B68B-DA65-EC01-659338B1B02D}"/>
                  </a:ext>
                </a:extLst>
              </p:cNvPr>
              <p:cNvGrpSpPr/>
              <p:nvPr/>
            </p:nvGrpSpPr>
            <p:grpSpPr>
              <a:xfrm>
                <a:off x="862509" y="4826128"/>
                <a:ext cx="7165251" cy="1311173"/>
                <a:chOff x="862509" y="4826128"/>
                <a:chExt cx="7165251" cy="1311173"/>
              </a:xfrm>
            </p:grpSpPr>
            <p:sp>
              <p:nvSpPr>
                <p:cNvPr id="125" name="ComponentBackground3">
                  <a:extLst>
                    <a:ext uri="{FF2B5EF4-FFF2-40B4-BE49-F238E27FC236}">
                      <a16:creationId xmlns:a16="http://schemas.microsoft.com/office/drawing/2014/main" id="{B70F4EFA-35AF-631A-67EF-6F74B1637EAB}"/>
                    </a:ext>
                  </a:extLst>
                </p:cNvPr>
                <p:cNvSpPr/>
                <p:nvPr/>
              </p:nvSpPr>
              <p:spPr>
                <a:xfrm>
                  <a:off x="1653152" y="4826128"/>
                  <a:ext cx="6374608" cy="1311173"/>
                </a:xfrm>
                <a:prstGeom prst="roundRect">
                  <a:avLst>
                    <a:gd name="adj" fmla="val 7026"/>
                  </a:avLst>
                </a:prstGeom>
                <a:gradFill flip="none" rotWithShape="1">
                  <a:gsLst>
                    <a:gs pos="0">
                      <a:schemeClr val="accent1">
                        <a:alpha val="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0" scaled="1"/>
                  <a:tileRect/>
                </a:gradFill>
                <a:ln>
                  <a:gradFill flip="none" rotWithShape="1">
                    <a:gsLst>
                      <a:gs pos="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  <a:tileRect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/>
                </a:p>
              </p:txBody>
            </p:sp>
            <p:sp>
              <p:nvSpPr>
                <p:cNvPr id="126" name="Bullet3">
                  <a:extLst>
                    <a:ext uri="{FF2B5EF4-FFF2-40B4-BE49-F238E27FC236}">
                      <a16:creationId xmlns:a16="http://schemas.microsoft.com/office/drawing/2014/main" id="{5B369EE8-0535-4FC3-5231-905302B9F1C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3712" y="4898696"/>
                  <a:ext cx="5905121" cy="518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b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b="1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与模型交互</a:t>
                  </a:r>
                  <a:endParaRPr lang="en-US" dirty="0"/>
                </a:p>
              </p:txBody>
            </p:sp>
            <p:sp>
              <p:nvSpPr>
                <p:cNvPr id="127" name="Text3">
                  <a:extLst>
                    <a:ext uri="{FF2B5EF4-FFF2-40B4-BE49-F238E27FC236}">
                      <a16:creationId xmlns:a16="http://schemas.microsoft.com/office/drawing/2014/main" id="{08003372-2850-1183-4BAE-126550AD82C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903711" y="5468360"/>
                  <a:ext cx="5905122" cy="54694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启动后可在命令行输入问题，与模型互动交流。</a:t>
                  </a:r>
                  <a:endParaRPr lang="en-US" dirty="0"/>
                </a:p>
              </p:txBody>
            </p:sp>
            <p:sp>
              <p:nvSpPr>
                <p:cNvPr id="128" name="IconBackground3">
                  <a:extLst>
                    <a:ext uri="{FF2B5EF4-FFF2-40B4-BE49-F238E27FC236}">
                      <a16:creationId xmlns:a16="http://schemas.microsoft.com/office/drawing/2014/main" id="{F7AFCD2A-08EF-EB7B-1F3C-CC9AF0BBB59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862509" y="5124186"/>
                  <a:ext cx="715060" cy="715056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/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29" name="Icon3">
                  <a:extLst>
                    <a:ext uri="{FF2B5EF4-FFF2-40B4-BE49-F238E27FC236}">
                      <a16:creationId xmlns:a16="http://schemas.microsoft.com/office/drawing/2014/main" id="{C967793B-5BBF-D9B0-96B0-4A8C9F708C67}"/>
                    </a:ext>
                  </a:extLst>
                </p:cNvPr>
                <p:cNvSpPr/>
                <p:nvPr/>
              </p:nvSpPr>
              <p:spPr>
                <a:xfrm>
                  <a:off x="1055856" y="5333414"/>
                  <a:ext cx="328367" cy="296599"/>
                </a:xfrm>
                <a:custGeom>
                  <a:avLst/>
                  <a:gdLst>
                    <a:gd name="connsiteX0" fmla="*/ 0 w 609050"/>
                    <a:gd name="connsiteY0" fmla="*/ 411255 h 550128"/>
                    <a:gd name="connsiteX1" fmla="*/ 25954 w 609050"/>
                    <a:gd name="connsiteY1" fmla="*/ 426310 h 550128"/>
                    <a:gd name="connsiteX2" fmla="*/ 202990 w 609050"/>
                    <a:gd name="connsiteY2" fmla="*/ 463368 h 550128"/>
                    <a:gd name="connsiteX3" fmla="*/ 219809 w 609050"/>
                    <a:gd name="connsiteY3" fmla="*/ 462933 h 550128"/>
                    <a:gd name="connsiteX4" fmla="*/ 251707 w 609050"/>
                    <a:gd name="connsiteY4" fmla="*/ 518375 h 550128"/>
                    <a:gd name="connsiteX5" fmla="*/ 202990 w 609050"/>
                    <a:gd name="connsiteY5" fmla="*/ 521125 h 550128"/>
                    <a:gd name="connsiteX6" fmla="*/ 0 w 609050"/>
                    <a:gd name="connsiteY6" fmla="*/ 434416 h 550128"/>
                    <a:gd name="connsiteX7" fmla="*/ 0 w 609050"/>
                    <a:gd name="connsiteY7" fmla="*/ 295387 h 550128"/>
                    <a:gd name="connsiteX8" fmla="*/ 25960 w 609050"/>
                    <a:gd name="connsiteY8" fmla="*/ 310451 h 550128"/>
                    <a:gd name="connsiteX9" fmla="*/ 203041 w 609050"/>
                    <a:gd name="connsiteY9" fmla="*/ 347531 h 550128"/>
                    <a:gd name="connsiteX10" fmla="*/ 204781 w 609050"/>
                    <a:gd name="connsiteY10" fmla="*/ 347531 h 550128"/>
                    <a:gd name="connsiteX11" fmla="*/ 203041 w 609050"/>
                    <a:gd name="connsiteY11" fmla="*/ 376355 h 550128"/>
                    <a:gd name="connsiteX12" fmla="*/ 204781 w 609050"/>
                    <a:gd name="connsiteY12" fmla="*/ 405469 h 550128"/>
                    <a:gd name="connsiteX13" fmla="*/ 203041 w 609050"/>
                    <a:gd name="connsiteY13" fmla="*/ 405469 h 550128"/>
                    <a:gd name="connsiteX14" fmla="*/ 0 w 609050"/>
                    <a:gd name="connsiteY14" fmla="*/ 318562 h 550128"/>
                    <a:gd name="connsiteX15" fmla="*/ 469983 w 609050"/>
                    <a:gd name="connsiteY15" fmla="*/ 287305 h 550128"/>
                    <a:gd name="connsiteX16" fmla="*/ 415604 w 609050"/>
                    <a:gd name="connsiteY16" fmla="*/ 333933 h 550128"/>
                    <a:gd name="connsiteX17" fmla="*/ 411834 w 609050"/>
                    <a:gd name="connsiteY17" fmla="*/ 360866 h 550128"/>
                    <a:gd name="connsiteX18" fmla="*/ 400813 w 609050"/>
                    <a:gd name="connsiteY18" fmla="*/ 360866 h 550128"/>
                    <a:gd name="connsiteX19" fmla="*/ 388197 w 609050"/>
                    <a:gd name="connsiteY19" fmla="*/ 374478 h 550128"/>
                    <a:gd name="connsiteX20" fmla="*/ 400813 w 609050"/>
                    <a:gd name="connsiteY20" fmla="*/ 387800 h 550128"/>
                    <a:gd name="connsiteX21" fmla="*/ 408063 w 609050"/>
                    <a:gd name="connsiteY21" fmla="*/ 387800 h 550128"/>
                    <a:gd name="connsiteX22" fmla="*/ 404583 w 609050"/>
                    <a:gd name="connsiteY22" fmla="*/ 412128 h 550128"/>
                    <a:gd name="connsiteX23" fmla="*/ 401103 w 609050"/>
                    <a:gd name="connsiteY23" fmla="*/ 437179 h 550128"/>
                    <a:gd name="connsiteX24" fmla="*/ 395302 w 609050"/>
                    <a:gd name="connsiteY24" fmla="*/ 437179 h 550128"/>
                    <a:gd name="connsiteX25" fmla="*/ 382251 w 609050"/>
                    <a:gd name="connsiteY25" fmla="*/ 451226 h 550128"/>
                    <a:gd name="connsiteX26" fmla="*/ 390952 w 609050"/>
                    <a:gd name="connsiteY26" fmla="*/ 464837 h 550128"/>
                    <a:gd name="connsiteX27" fmla="*/ 395302 w 609050"/>
                    <a:gd name="connsiteY27" fmla="*/ 465561 h 550128"/>
                    <a:gd name="connsiteX28" fmla="*/ 475059 w 609050"/>
                    <a:gd name="connsiteY28" fmla="*/ 465561 h 550128"/>
                    <a:gd name="connsiteX29" fmla="*/ 487675 w 609050"/>
                    <a:gd name="connsiteY29" fmla="*/ 451226 h 550128"/>
                    <a:gd name="connsiteX30" fmla="*/ 475059 w 609050"/>
                    <a:gd name="connsiteY30" fmla="*/ 437179 h 550128"/>
                    <a:gd name="connsiteX31" fmla="*/ 430250 w 609050"/>
                    <a:gd name="connsiteY31" fmla="*/ 437179 h 550128"/>
                    <a:gd name="connsiteX32" fmla="*/ 437356 w 609050"/>
                    <a:gd name="connsiteY32" fmla="*/ 387800 h 550128"/>
                    <a:gd name="connsiteX33" fmla="*/ 464038 w 609050"/>
                    <a:gd name="connsiteY33" fmla="*/ 387800 h 550128"/>
                    <a:gd name="connsiteX34" fmla="*/ 476219 w 609050"/>
                    <a:gd name="connsiteY34" fmla="*/ 374478 h 550128"/>
                    <a:gd name="connsiteX35" fmla="*/ 464038 w 609050"/>
                    <a:gd name="connsiteY35" fmla="*/ 360866 h 550128"/>
                    <a:gd name="connsiteX36" fmla="*/ 441271 w 609050"/>
                    <a:gd name="connsiteY36" fmla="*/ 360866 h 550128"/>
                    <a:gd name="connsiteX37" fmla="*/ 444751 w 609050"/>
                    <a:gd name="connsiteY37" fmla="*/ 336105 h 550128"/>
                    <a:gd name="connsiteX38" fmla="*/ 468968 w 609050"/>
                    <a:gd name="connsiteY38" fmla="*/ 315397 h 550128"/>
                    <a:gd name="connsiteX39" fmla="*/ 474044 w 609050"/>
                    <a:gd name="connsiteY39" fmla="*/ 315397 h 550128"/>
                    <a:gd name="connsiteX40" fmla="*/ 487675 w 609050"/>
                    <a:gd name="connsiteY40" fmla="*/ 301351 h 550128"/>
                    <a:gd name="connsiteX41" fmla="*/ 474044 w 609050"/>
                    <a:gd name="connsiteY41" fmla="*/ 287305 h 550128"/>
                    <a:gd name="connsiteX42" fmla="*/ 435036 w 609050"/>
                    <a:gd name="connsiteY42" fmla="*/ 202593 h 550128"/>
                    <a:gd name="connsiteX43" fmla="*/ 609050 w 609050"/>
                    <a:gd name="connsiteY43" fmla="*/ 376361 h 550128"/>
                    <a:gd name="connsiteX44" fmla="*/ 435036 w 609050"/>
                    <a:gd name="connsiteY44" fmla="*/ 550128 h 550128"/>
                    <a:gd name="connsiteX45" fmla="*/ 317721 w 609050"/>
                    <a:gd name="connsiteY45" fmla="*/ 504659 h 550128"/>
                    <a:gd name="connsiteX46" fmla="*/ 280888 w 609050"/>
                    <a:gd name="connsiteY46" fmla="*/ 457018 h 550128"/>
                    <a:gd name="connsiteX47" fmla="*/ 262761 w 609050"/>
                    <a:gd name="connsiteY47" fmla="*/ 401267 h 550128"/>
                    <a:gd name="connsiteX48" fmla="*/ 261021 w 609050"/>
                    <a:gd name="connsiteY48" fmla="*/ 376361 h 550128"/>
                    <a:gd name="connsiteX49" fmla="*/ 264066 w 609050"/>
                    <a:gd name="connsiteY49" fmla="*/ 343635 h 550128"/>
                    <a:gd name="connsiteX50" fmla="*/ 290023 w 609050"/>
                    <a:gd name="connsiteY50" fmla="*/ 280499 h 550128"/>
                    <a:gd name="connsiteX51" fmla="*/ 405888 w 609050"/>
                    <a:gd name="connsiteY51" fmla="*/ 205055 h 550128"/>
                    <a:gd name="connsiteX52" fmla="*/ 435036 w 609050"/>
                    <a:gd name="connsiteY52" fmla="*/ 202593 h 550128"/>
                    <a:gd name="connsiteX53" fmla="*/ 0 w 609050"/>
                    <a:gd name="connsiteY53" fmla="*/ 179589 h 550128"/>
                    <a:gd name="connsiteX54" fmla="*/ 25955 w 609050"/>
                    <a:gd name="connsiteY54" fmla="*/ 194643 h 550128"/>
                    <a:gd name="connsiteX55" fmla="*/ 203003 w 609050"/>
                    <a:gd name="connsiteY55" fmla="*/ 231700 h 550128"/>
                    <a:gd name="connsiteX56" fmla="*/ 256364 w 609050"/>
                    <a:gd name="connsiteY56" fmla="*/ 228805 h 550128"/>
                    <a:gd name="connsiteX57" fmla="*/ 219968 w 609050"/>
                    <a:gd name="connsiteY57" fmla="*/ 289166 h 550128"/>
                    <a:gd name="connsiteX58" fmla="*/ 203003 w 609050"/>
                    <a:gd name="connsiteY58" fmla="*/ 289600 h 550128"/>
                    <a:gd name="connsiteX59" fmla="*/ 0 w 609050"/>
                    <a:gd name="connsiteY59" fmla="*/ 202749 h 550128"/>
                    <a:gd name="connsiteX60" fmla="*/ 203017 w 609050"/>
                    <a:gd name="connsiteY60" fmla="*/ 0 h 550128"/>
                    <a:gd name="connsiteX61" fmla="*/ 406034 w 609050"/>
                    <a:gd name="connsiteY61" fmla="*/ 86902 h 550128"/>
                    <a:gd name="connsiteX62" fmla="*/ 203017 w 609050"/>
                    <a:gd name="connsiteY62" fmla="*/ 173804 h 550128"/>
                    <a:gd name="connsiteX63" fmla="*/ 0 w 609050"/>
                    <a:gd name="connsiteY63" fmla="*/ 86902 h 550128"/>
                    <a:gd name="connsiteX64" fmla="*/ 203017 w 609050"/>
                    <a:gd name="connsiteY64" fmla="*/ 0 h 550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</a:cxnLst>
                  <a:rect l="l" t="t" r="r" b="b"/>
                  <a:pathLst>
                    <a:path w="609050" h="550128">
                      <a:moveTo>
                        <a:pt x="0" y="411255"/>
                      </a:moveTo>
                      <a:cubicBezTo>
                        <a:pt x="7975" y="416611"/>
                        <a:pt x="16529" y="421678"/>
                        <a:pt x="25954" y="426310"/>
                      </a:cubicBezTo>
                      <a:cubicBezTo>
                        <a:pt x="73656" y="450195"/>
                        <a:pt x="136583" y="463368"/>
                        <a:pt x="202990" y="463368"/>
                      </a:cubicBezTo>
                      <a:cubicBezTo>
                        <a:pt x="208644" y="463368"/>
                        <a:pt x="214154" y="463223"/>
                        <a:pt x="219809" y="462933"/>
                      </a:cubicBezTo>
                      <a:cubicBezTo>
                        <a:pt x="227783" y="483054"/>
                        <a:pt x="238658" y="501583"/>
                        <a:pt x="251707" y="518375"/>
                      </a:cubicBezTo>
                      <a:cubicBezTo>
                        <a:pt x="236193" y="520257"/>
                        <a:pt x="219954" y="521125"/>
                        <a:pt x="202990" y="521125"/>
                      </a:cubicBezTo>
                      <a:cubicBezTo>
                        <a:pt x="86851" y="521125"/>
                        <a:pt x="0" y="475382"/>
                        <a:pt x="0" y="434416"/>
                      </a:cubicBezTo>
                      <a:close/>
                      <a:moveTo>
                        <a:pt x="0" y="295387"/>
                      </a:moveTo>
                      <a:cubicBezTo>
                        <a:pt x="7977" y="300747"/>
                        <a:pt x="16533" y="305816"/>
                        <a:pt x="25960" y="310451"/>
                      </a:cubicBezTo>
                      <a:cubicBezTo>
                        <a:pt x="73675" y="334350"/>
                        <a:pt x="136617" y="347531"/>
                        <a:pt x="203041" y="347531"/>
                      </a:cubicBezTo>
                      <a:cubicBezTo>
                        <a:pt x="203621" y="347531"/>
                        <a:pt x="204201" y="347531"/>
                        <a:pt x="204781" y="347531"/>
                      </a:cubicBezTo>
                      <a:cubicBezTo>
                        <a:pt x="203621" y="356946"/>
                        <a:pt x="203041" y="366651"/>
                        <a:pt x="203041" y="376355"/>
                      </a:cubicBezTo>
                      <a:cubicBezTo>
                        <a:pt x="203041" y="386205"/>
                        <a:pt x="203621" y="395909"/>
                        <a:pt x="204781" y="405469"/>
                      </a:cubicBezTo>
                      <a:cubicBezTo>
                        <a:pt x="204201" y="405469"/>
                        <a:pt x="203621" y="405469"/>
                        <a:pt x="203041" y="405469"/>
                      </a:cubicBezTo>
                      <a:cubicBezTo>
                        <a:pt x="86872" y="405469"/>
                        <a:pt x="0" y="359553"/>
                        <a:pt x="0" y="318562"/>
                      </a:cubicBezTo>
                      <a:close/>
                      <a:moveTo>
                        <a:pt x="469983" y="287305"/>
                      </a:moveTo>
                      <a:cubicBezTo>
                        <a:pt x="443301" y="287305"/>
                        <a:pt x="419374" y="307723"/>
                        <a:pt x="415604" y="333933"/>
                      </a:cubicBezTo>
                      <a:lnTo>
                        <a:pt x="411834" y="360866"/>
                      </a:lnTo>
                      <a:lnTo>
                        <a:pt x="400813" y="360866"/>
                      </a:lnTo>
                      <a:cubicBezTo>
                        <a:pt x="393707" y="360866"/>
                        <a:pt x="388197" y="366804"/>
                        <a:pt x="388197" y="374478"/>
                      </a:cubicBezTo>
                      <a:cubicBezTo>
                        <a:pt x="388197" y="382008"/>
                        <a:pt x="393707" y="387800"/>
                        <a:pt x="400813" y="387800"/>
                      </a:cubicBezTo>
                      <a:lnTo>
                        <a:pt x="408063" y="387800"/>
                      </a:lnTo>
                      <a:lnTo>
                        <a:pt x="404583" y="412128"/>
                      </a:lnTo>
                      <a:lnTo>
                        <a:pt x="401103" y="437179"/>
                      </a:lnTo>
                      <a:lnTo>
                        <a:pt x="395302" y="437179"/>
                      </a:lnTo>
                      <a:cubicBezTo>
                        <a:pt x="387762" y="437179"/>
                        <a:pt x="382251" y="443261"/>
                        <a:pt x="382251" y="451226"/>
                      </a:cubicBezTo>
                      <a:cubicBezTo>
                        <a:pt x="382251" y="457887"/>
                        <a:pt x="385731" y="463100"/>
                        <a:pt x="390952" y="464837"/>
                      </a:cubicBezTo>
                      <a:cubicBezTo>
                        <a:pt x="392257" y="465272"/>
                        <a:pt x="393707" y="465561"/>
                        <a:pt x="395302" y="465561"/>
                      </a:cubicBezTo>
                      <a:lnTo>
                        <a:pt x="475059" y="465561"/>
                      </a:lnTo>
                      <a:cubicBezTo>
                        <a:pt x="482309" y="465561"/>
                        <a:pt x="487675" y="459480"/>
                        <a:pt x="487675" y="451226"/>
                      </a:cubicBezTo>
                      <a:cubicBezTo>
                        <a:pt x="487675" y="443261"/>
                        <a:pt x="482309" y="437179"/>
                        <a:pt x="475059" y="437179"/>
                      </a:cubicBezTo>
                      <a:lnTo>
                        <a:pt x="430250" y="437179"/>
                      </a:lnTo>
                      <a:lnTo>
                        <a:pt x="437356" y="387800"/>
                      </a:lnTo>
                      <a:lnTo>
                        <a:pt x="464038" y="387800"/>
                      </a:lnTo>
                      <a:cubicBezTo>
                        <a:pt x="470999" y="387800"/>
                        <a:pt x="476219" y="382008"/>
                        <a:pt x="476219" y="374478"/>
                      </a:cubicBezTo>
                      <a:cubicBezTo>
                        <a:pt x="476219" y="366804"/>
                        <a:pt x="470999" y="360866"/>
                        <a:pt x="464038" y="360866"/>
                      </a:cubicBezTo>
                      <a:lnTo>
                        <a:pt x="441271" y="360866"/>
                      </a:lnTo>
                      <a:lnTo>
                        <a:pt x="444751" y="336105"/>
                      </a:lnTo>
                      <a:cubicBezTo>
                        <a:pt x="446056" y="325968"/>
                        <a:pt x="455482" y="315397"/>
                        <a:pt x="468968" y="315397"/>
                      </a:cubicBezTo>
                      <a:lnTo>
                        <a:pt x="474044" y="315397"/>
                      </a:lnTo>
                      <a:cubicBezTo>
                        <a:pt x="482454" y="315397"/>
                        <a:pt x="487675" y="308157"/>
                        <a:pt x="487675" y="301351"/>
                      </a:cubicBezTo>
                      <a:cubicBezTo>
                        <a:pt x="487675" y="293387"/>
                        <a:pt x="481729" y="287305"/>
                        <a:pt x="474044" y="287305"/>
                      </a:cubicBezTo>
                      <a:close/>
                      <a:moveTo>
                        <a:pt x="435036" y="202593"/>
                      </a:moveTo>
                      <a:cubicBezTo>
                        <a:pt x="530889" y="202593"/>
                        <a:pt x="609050" y="280644"/>
                        <a:pt x="609050" y="376361"/>
                      </a:cubicBezTo>
                      <a:cubicBezTo>
                        <a:pt x="609050" y="472222"/>
                        <a:pt x="530889" y="550128"/>
                        <a:pt x="435036" y="550128"/>
                      </a:cubicBezTo>
                      <a:cubicBezTo>
                        <a:pt x="389792" y="550128"/>
                        <a:pt x="348753" y="532896"/>
                        <a:pt x="317721" y="504659"/>
                      </a:cubicBezTo>
                      <a:cubicBezTo>
                        <a:pt x="302784" y="491192"/>
                        <a:pt x="290313" y="474974"/>
                        <a:pt x="280888" y="457018"/>
                      </a:cubicBezTo>
                      <a:cubicBezTo>
                        <a:pt x="271897" y="439931"/>
                        <a:pt x="265516" y="421106"/>
                        <a:pt x="262761" y="401267"/>
                      </a:cubicBezTo>
                      <a:cubicBezTo>
                        <a:pt x="261601" y="393158"/>
                        <a:pt x="261021" y="384904"/>
                        <a:pt x="261021" y="376361"/>
                      </a:cubicBezTo>
                      <a:cubicBezTo>
                        <a:pt x="261021" y="365211"/>
                        <a:pt x="262036" y="354350"/>
                        <a:pt x="264066" y="343635"/>
                      </a:cubicBezTo>
                      <a:cubicBezTo>
                        <a:pt x="268417" y="320755"/>
                        <a:pt x="277407" y="299324"/>
                        <a:pt x="290023" y="280499"/>
                      </a:cubicBezTo>
                      <a:cubicBezTo>
                        <a:pt x="316126" y="241257"/>
                        <a:pt x="357599" y="213309"/>
                        <a:pt x="405888" y="205055"/>
                      </a:cubicBezTo>
                      <a:cubicBezTo>
                        <a:pt x="415314" y="203462"/>
                        <a:pt x="425030" y="202593"/>
                        <a:pt x="435036" y="202593"/>
                      </a:cubicBezTo>
                      <a:close/>
                      <a:moveTo>
                        <a:pt x="0" y="179589"/>
                      </a:moveTo>
                      <a:cubicBezTo>
                        <a:pt x="7975" y="184945"/>
                        <a:pt x="16530" y="190011"/>
                        <a:pt x="25955" y="194643"/>
                      </a:cubicBezTo>
                      <a:cubicBezTo>
                        <a:pt x="73661" y="218527"/>
                        <a:pt x="136592" y="231700"/>
                        <a:pt x="203003" y="231700"/>
                      </a:cubicBezTo>
                      <a:cubicBezTo>
                        <a:pt x="221128" y="231700"/>
                        <a:pt x="238964" y="230686"/>
                        <a:pt x="256364" y="228805"/>
                      </a:cubicBezTo>
                      <a:cubicBezTo>
                        <a:pt x="241284" y="246754"/>
                        <a:pt x="228959" y="267164"/>
                        <a:pt x="219968" y="289166"/>
                      </a:cubicBezTo>
                      <a:cubicBezTo>
                        <a:pt x="214458" y="289455"/>
                        <a:pt x="208658" y="289600"/>
                        <a:pt x="203003" y="289600"/>
                      </a:cubicBezTo>
                      <a:cubicBezTo>
                        <a:pt x="86856" y="289600"/>
                        <a:pt x="0" y="243714"/>
                        <a:pt x="0" y="202749"/>
                      </a:cubicBezTo>
                      <a:close/>
                      <a:moveTo>
                        <a:pt x="203017" y="0"/>
                      </a:moveTo>
                      <a:cubicBezTo>
                        <a:pt x="315140" y="0"/>
                        <a:pt x="406034" y="38907"/>
                        <a:pt x="406034" y="86902"/>
                      </a:cubicBezTo>
                      <a:cubicBezTo>
                        <a:pt x="406034" y="134897"/>
                        <a:pt x="315140" y="173804"/>
                        <a:pt x="203017" y="173804"/>
                      </a:cubicBezTo>
                      <a:cubicBezTo>
                        <a:pt x="90894" y="173804"/>
                        <a:pt x="0" y="134897"/>
                        <a:pt x="0" y="86902"/>
                      </a:cubicBezTo>
                      <a:cubicBezTo>
                        <a:pt x="0" y="38907"/>
                        <a:pt x="90894" y="0"/>
                        <a:pt x="20301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zh-CN" altLang="en-US" sz="2000" dirty="0"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endParaRPr>
                </a:p>
              </p:txBody>
            </p:sp>
          </p:grpSp>
          <p:grpSp>
            <p:nvGrpSpPr>
              <p:cNvPr id="120" name="组合 119">
                <a:extLst>
                  <a:ext uri="{FF2B5EF4-FFF2-40B4-BE49-F238E27FC236}">
                    <a16:creationId xmlns:a16="http://schemas.microsoft.com/office/drawing/2014/main" id="{F9A11B0D-21BA-D57D-0B72-3B8B4F3AEB08}"/>
                  </a:ext>
                </a:extLst>
              </p:cNvPr>
              <p:cNvGrpSpPr/>
              <p:nvPr/>
            </p:nvGrpSpPr>
            <p:grpSpPr>
              <a:xfrm>
                <a:off x="673100" y="4934775"/>
                <a:ext cx="1093878" cy="1093878"/>
                <a:chOff x="673100" y="4934775"/>
                <a:chExt cx="1093878" cy="1093878"/>
              </a:xfrm>
            </p:grpSpPr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7A1F5CA7-15BF-55C8-50E1-E453B7237A96}"/>
                    </a:ext>
                  </a:extLst>
                </p:cNvPr>
                <p:cNvSpPr/>
                <p:nvPr/>
              </p:nvSpPr>
              <p:spPr>
                <a:xfrm>
                  <a:off x="798513" y="5060188"/>
                  <a:ext cx="843052" cy="843052"/>
                </a:xfrm>
                <a:prstGeom prst="ellipse">
                  <a:avLst/>
                </a:prstGeom>
                <a:noFill/>
                <a:ln w="6350" cap="flat" cmpd="sng" algn="ctr">
                  <a:gradFill flip="none" rotWithShape="1">
                    <a:gsLst>
                      <a:gs pos="0">
                        <a:schemeClr val="accent2">
                          <a:alpha val="58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dash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2" name="弧形 121">
                  <a:extLst>
                    <a:ext uri="{FF2B5EF4-FFF2-40B4-BE49-F238E27FC236}">
                      <a16:creationId xmlns:a16="http://schemas.microsoft.com/office/drawing/2014/main" id="{AE07EFC8-ACFD-D579-73EA-71F5BE8AD3BA}"/>
                    </a:ext>
                  </a:extLst>
                </p:cNvPr>
                <p:cNvSpPr/>
                <p:nvPr/>
              </p:nvSpPr>
              <p:spPr>
                <a:xfrm>
                  <a:off x="673100" y="4934775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3" name="弧形 122">
                  <a:extLst>
                    <a:ext uri="{FF2B5EF4-FFF2-40B4-BE49-F238E27FC236}">
                      <a16:creationId xmlns:a16="http://schemas.microsoft.com/office/drawing/2014/main" id="{9ECFA9BE-8AF6-B377-604D-CFBB828FB252}"/>
                    </a:ext>
                  </a:extLst>
                </p:cNvPr>
                <p:cNvSpPr/>
                <p:nvPr/>
              </p:nvSpPr>
              <p:spPr>
                <a:xfrm rot="14400000">
                  <a:off x="673100" y="4934775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24" name="弧形 123">
                  <a:extLst>
                    <a:ext uri="{FF2B5EF4-FFF2-40B4-BE49-F238E27FC236}">
                      <a16:creationId xmlns:a16="http://schemas.microsoft.com/office/drawing/2014/main" id="{38BAAB84-1442-0208-0C65-F946DE1ED10F}"/>
                    </a:ext>
                  </a:extLst>
                </p:cNvPr>
                <p:cNvSpPr/>
                <p:nvPr/>
              </p:nvSpPr>
              <p:spPr>
                <a:xfrm rot="7200000">
                  <a:off x="673100" y="4934775"/>
                  <a:ext cx="1093878" cy="1093878"/>
                </a:xfrm>
                <a:prstGeom prst="arc">
                  <a:avLst>
                    <a:gd name="adj1" fmla="val 17375845"/>
                    <a:gd name="adj2" fmla="val 0"/>
                  </a:avLst>
                </a:prstGeom>
                <a:noFill/>
                <a:ln w="12700" cap="flat" cmpd="sng" algn="ctr">
                  <a:gradFill flip="none" rotWithShape="1">
                    <a:gsLst>
                      <a:gs pos="15000">
                        <a:schemeClr val="accent2">
                          <a:alpha val="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prstDash val="solid"/>
                  <a:miter lim="800000"/>
                </a:ln>
                <a:effectLst/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zh-CN" altLang="en-US" ker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安装并设置UI工具AnythingLLM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配置工具，便捷使用大模型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安装设置流程</a:t>
            </a:r>
            <a:endParaRPr lang="en-US" dirty="0"/>
          </a:p>
        </p:txBody>
      </p:sp>
      <p:grpSp>
        <p:nvGrpSpPr>
          <p:cNvPr id="4" name="4bf03c46-0774-4ab2-9277-189e9fcd8e7f.source.4.zh-Hans.pptx">
            <a:extLst>
              <a:ext uri="{FF2B5EF4-FFF2-40B4-BE49-F238E27FC236}">
                <a16:creationId xmlns:a16="http://schemas.microsoft.com/office/drawing/2014/main" id="{DDEF14D3-6BE7-D7EF-7A92-C960DD2A8EB5}"/>
              </a:ext>
            </a:extLst>
          </p:cNvPr>
          <p:cNvGrpSpPr/>
          <p:nvPr/>
        </p:nvGrpSpPr>
        <p:grpSpPr>
          <a:xfrm>
            <a:off x="0" y="1139108"/>
            <a:ext cx="12192000" cy="5718892"/>
            <a:chOff x="0" y="1139108"/>
            <a:chExt cx="12192000" cy="5718892"/>
          </a:xfrm>
        </p:grpSpPr>
        <p:sp>
          <p:nvSpPr>
            <p:cNvPr id="52" name="Title">
              <a:extLst>
                <a:ext uri="{FF2B5EF4-FFF2-40B4-BE49-F238E27FC236}">
                  <a16:creationId xmlns:a16="http://schemas.microsoft.com/office/drawing/2014/main" id="{622AADED-5196-D48A-5A9A-41F6E39EAA2D}"/>
                </a:ext>
              </a:extLst>
            </p:cNvPr>
            <p:cNvSpPr txBox="1"/>
            <p:nvPr/>
          </p:nvSpPr>
          <p:spPr>
            <a:xfrm>
              <a:off x="660399" y="1139108"/>
              <a:ext cx="10858500" cy="621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0" marR="0" lvl="0" indent="0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一步步完成工具安装与设置</a:t>
              </a:r>
              <a:endParaRPr lang="en-US" dirty="0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AAD381F-7B1D-8F35-652A-B606B7DA4DC7}"/>
                </a:ext>
              </a:extLst>
            </p:cNvPr>
            <p:cNvGrpSpPr/>
            <p:nvPr/>
          </p:nvGrpSpPr>
          <p:grpSpPr>
            <a:xfrm>
              <a:off x="660400" y="2042532"/>
              <a:ext cx="6857999" cy="4091567"/>
              <a:chOff x="3861365" y="-3672367"/>
              <a:chExt cx="7946933" cy="4741238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0947ACD-469B-2C59-82E3-CC11655C7D7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5" y="-3672367"/>
                <a:ext cx="7946933" cy="1023136"/>
                <a:chOff x="5712860" y="1258169"/>
                <a:chExt cx="7233170" cy="2628188"/>
              </a:xfrm>
            </p:grpSpPr>
            <p:grpSp>
              <p:nvGrpSpPr>
                <p:cNvPr id="369" name="组合 2">
                  <a:extLst>
                    <a:ext uri="{FF2B5EF4-FFF2-40B4-BE49-F238E27FC236}">
                      <a16:creationId xmlns:a16="http://schemas.microsoft.com/office/drawing/2014/main" id="{4ACF392D-DB43-D157-DE6C-070A14C97329}"/>
                    </a:ext>
                  </a:extLst>
                </p:cNvPr>
                <p:cNvGrpSpPr/>
                <p:nvPr/>
              </p:nvGrpSpPr>
              <p:grpSpPr>
                <a:xfrm>
                  <a:off x="5712860" y="1258169"/>
                  <a:ext cx="7233170" cy="2628188"/>
                  <a:chOff x="4660423" y="1819250"/>
                  <a:chExt cx="7233170" cy="2628188"/>
                </a:xfrm>
              </p:grpSpPr>
              <p:sp>
                <p:nvSpPr>
                  <p:cNvPr id="371" name="ComponentBackground1">
                    <a:extLst>
                      <a:ext uri="{FF2B5EF4-FFF2-40B4-BE49-F238E27FC236}">
                        <a16:creationId xmlns:a16="http://schemas.microsoft.com/office/drawing/2014/main" id="{642A7AB1-9A8C-CD39-080A-1C83329149A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660423" y="1819250"/>
                    <a:ext cx="7233170" cy="2628188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72" name="Bullet1">
                    <a:extLst>
                      <a:ext uri="{FF2B5EF4-FFF2-40B4-BE49-F238E27FC236}">
                        <a16:creationId xmlns:a16="http://schemas.microsoft.com/office/drawing/2014/main" id="{EA0F7250-A5A2-EC63-F7FF-1E23AE1E65D7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/>
                      <a:t>下载并安装</a:t>
                    </a:r>
                    <a:endParaRPr lang="en-US" dirty="0"/>
                  </a:p>
                </p:txBody>
              </p:sp>
              <p:sp>
                <p:nvSpPr>
                  <p:cNvPr id="373" name="Text1">
                    <a:extLst>
                      <a:ext uri="{FF2B5EF4-FFF2-40B4-BE49-F238E27FC236}">
                        <a16:creationId xmlns:a16="http://schemas.microsoft.com/office/drawing/2014/main" id="{58BF508A-466A-1B83-83A5-421884D8E2C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8108661" y="1936559"/>
                    <a:ext cx="3431397" cy="23935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在相关平台或官网下载AnythingLLM安装程序，下载后安装。</a:t>
                    </a:r>
                    <a:r>
                      <a:rPr kumimoji="0" lang="en-US" altLang="zh-CN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  <a:hlinkClick r:id="rId2"/>
                      </a:rPr>
                      <a:t>https://anythingllm.com/desktop</a:t>
                    </a:r>
                    <a:endParaRPr kumimoji="0" lang="en-US" altLang="zh-CN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endParaRPr kumimoji="0" lang="en-US" altLang="zh-CN" sz="120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370" name="Number1">
                  <a:extLst>
                    <a:ext uri="{FF2B5EF4-FFF2-40B4-BE49-F238E27FC236}">
                      <a16:creationId xmlns:a16="http://schemas.microsoft.com/office/drawing/2014/main" id="{526628BA-DB69-35F8-1CEB-F9AA61A4CB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72348" y="1941607"/>
                  <a:ext cx="468240" cy="129817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FFFFFF"/>
                      </a:solidFill>
                      <a:cs typeface="+mn-ea"/>
                      <a:sym typeface="Arial" panose="020B060402020202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11" name="组合 1">
                <a:extLst>
                  <a:ext uri="{FF2B5EF4-FFF2-40B4-BE49-F238E27FC236}">
                    <a16:creationId xmlns:a16="http://schemas.microsoft.com/office/drawing/2014/main" id="{DF7C922F-87FC-548D-BA40-A246D2D0794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5" y="-2433000"/>
                <a:ext cx="7946933" cy="1023136"/>
                <a:chOff x="5712860" y="1258169"/>
                <a:chExt cx="7233170" cy="2628188"/>
              </a:xfrm>
            </p:grpSpPr>
            <p:grpSp>
              <p:nvGrpSpPr>
                <p:cNvPr id="364" name="组合 2">
                  <a:extLst>
                    <a:ext uri="{FF2B5EF4-FFF2-40B4-BE49-F238E27FC236}">
                      <a16:creationId xmlns:a16="http://schemas.microsoft.com/office/drawing/2014/main" id="{966A6B30-CCA4-FF15-E290-DCC91324193C}"/>
                    </a:ext>
                  </a:extLst>
                </p:cNvPr>
                <p:cNvGrpSpPr/>
                <p:nvPr/>
              </p:nvGrpSpPr>
              <p:grpSpPr>
                <a:xfrm>
                  <a:off x="5712860" y="1258169"/>
                  <a:ext cx="7233170" cy="2628188"/>
                  <a:chOff x="4660423" y="1819250"/>
                  <a:chExt cx="7233170" cy="2628188"/>
                </a:xfrm>
              </p:grpSpPr>
              <p:sp>
                <p:nvSpPr>
                  <p:cNvPr id="366" name="ComponentBackground2">
                    <a:extLst>
                      <a:ext uri="{FF2B5EF4-FFF2-40B4-BE49-F238E27FC236}">
                        <a16:creationId xmlns:a16="http://schemas.microsoft.com/office/drawing/2014/main" id="{1969BF07-1240-95EA-703D-72C48A6CCDC5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660423" y="1819250"/>
                    <a:ext cx="7233170" cy="2628188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67" name="Bullet2">
                    <a:extLst>
                      <a:ext uri="{FF2B5EF4-FFF2-40B4-BE49-F238E27FC236}">
                        <a16:creationId xmlns:a16="http://schemas.microsoft.com/office/drawing/2014/main" id="{90D73892-0916-58D2-A50C-1434A7C823F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/>
                      <a:t>设置提供商</a:t>
                    </a:r>
                    <a:endParaRPr lang="en-US" dirty="0"/>
                  </a:p>
                </p:txBody>
              </p:sp>
              <p:sp>
                <p:nvSpPr>
                  <p:cNvPr id="368" name="Text2">
                    <a:extLst>
                      <a:ext uri="{FF2B5EF4-FFF2-40B4-BE49-F238E27FC236}">
                        <a16:creationId xmlns:a16="http://schemas.microsoft.com/office/drawing/2014/main" id="{5DE6F33E-5974-66A1-E37E-AA23485619C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8108661" y="1936559"/>
                    <a:ext cx="3431397" cy="23935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打开AnythingLLM，在设置中选择“ollama”作为提供商。</a:t>
                    </a:r>
                    <a:endParaRPr lang="en-US" dirty="0"/>
                  </a:p>
                </p:txBody>
              </p:sp>
            </p:grpSp>
            <p:sp>
              <p:nvSpPr>
                <p:cNvPr id="365" name="Number2">
                  <a:extLst>
                    <a:ext uri="{FF2B5EF4-FFF2-40B4-BE49-F238E27FC236}">
                      <a16:creationId xmlns:a16="http://schemas.microsoft.com/office/drawing/2014/main" id="{190BD886-F3EB-3D75-FFB2-50D98EF3B7D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72348" y="1941607"/>
                  <a:ext cx="468240" cy="129817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 dirty="0">
                      <a:solidFill>
                        <a:srgbClr val="FFFFFF"/>
                      </a:solidFill>
                      <a:cs typeface="+mn-ea"/>
                      <a:sym typeface="Arial" panose="020B0604020202020204" pitchFamily="34" charset="0"/>
                    </a:rPr>
                    <a:t>02</a:t>
                  </a:r>
                </a:p>
              </p:txBody>
            </p:sp>
          </p:grpSp>
          <p:grpSp>
            <p:nvGrpSpPr>
              <p:cNvPr id="12" name="组合 1">
                <a:extLst>
                  <a:ext uri="{FF2B5EF4-FFF2-40B4-BE49-F238E27FC236}">
                    <a16:creationId xmlns:a16="http://schemas.microsoft.com/office/drawing/2014/main" id="{4E2D809B-EFEB-7780-34F1-F69386AB5EE0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5" y="-1193633"/>
                <a:ext cx="7946933" cy="1023136"/>
                <a:chOff x="5712860" y="1258169"/>
                <a:chExt cx="7233170" cy="2628188"/>
              </a:xfrm>
            </p:grpSpPr>
            <p:grpSp>
              <p:nvGrpSpPr>
                <p:cNvPr id="359" name="组合 2">
                  <a:extLst>
                    <a:ext uri="{FF2B5EF4-FFF2-40B4-BE49-F238E27FC236}">
                      <a16:creationId xmlns:a16="http://schemas.microsoft.com/office/drawing/2014/main" id="{D675CBF7-0184-4C7F-5DF6-3E918758BBCA}"/>
                    </a:ext>
                  </a:extLst>
                </p:cNvPr>
                <p:cNvGrpSpPr/>
                <p:nvPr/>
              </p:nvGrpSpPr>
              <p:grpSpPr>
                <a:xfrm>
                  <a:off x="5712860" y="1258169"/>
                  <a:ext cx="7233170" cy="2628188"/>
                  <a:chOff x="4660423" y="1819250"/>
                  <a:chExt cx="7233170" cy="2628188"/>
                </a:xfrm>
              </p:grpSpPr>
              <p:sp>
                <p:nvSpPr>
                  <p:cNvPr id="361" name="ComponentBackground3">
                    <a:extLst>
                      <a:ext uri="{FF2B5EF4-FFF2-40B4-BE49-F238E27FC236}">
                        <a16:creationId xmlns:a16="http://schemas.microsoft.com/office/drawing/2014/main" id="{F27B2923-76B4-E36B-8337-55479978DD8E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660423" y="1819250"/>
                    <a:ext cx="7233170" cy="2628188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62" name="Bullet3">
                    <a:extLst>
                      <a:ext uri="{FF2B5EF4-FFF2-40B4-BE49-F238E27FC236}">
                        <a16:creationId xmlns:a16="http://schemas.microsoft.com/office/drawing/2014/main" id="{42B23A80-5F02-E590-17A8-548072ED2598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/>
                      <a:t>选择模型</a:t>
                    </a:r>
                    <a:endParaRPr lang="en-US" dirty="0"/>
                  </a:p>
                </p:txBody>
              </p:sp>
              <p:sp>
                <p:nvSpPr>
                  <p:cNvPr id="363" name="Text3">
                    <a:extLst>
                      <a:ext uri="{FF2B5EF4-FFF2-40B4-BE49-F238E27FC236}">
                        <a16:creationId xmlns:a16="http://schemas.microsoft.com/office/drawing/2014/main" id="{C54BEEF7-F407-1274-FE7F-2E9122A3DB8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8108661" y="1936559"/>
                    <a:ext cx="3431397" cy="23935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在设置中选择已安装运行的“deepseek - r1:7b”模型。</a:t>
                    </a:r>
                    <a:endParaRPr lang="en-US" dirty="0"/>
                  </a:p>
                </p:txBody>
              </p:sp>
            </p:grpSp>
            <p:sp>
              <p:nvSpPr>
                <p:cNvPr id="360" name="Number3">
                  <a:extLst>
                    <a:ext uri="{FF2B5EF4-FFF2-40B4-BE49-F238E27FC236}">
                      <a16:creationId xmlns:a16="http://schemas.microsoft.com/office/drawing/2014/main" id="{FBF8868C-50AF-0BBB-1AE9-637A402E1F8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72348" y="1941607"/>
                  <a:ext cx="468240" cy="129817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75000">
                      <a:schemeClr val="accent1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/>
                  <a:r>
                    <a:rPr lang="en-US" altLang="zh-CN" b="1" dirty="0">
                      <a:solidFill>
                        <a:srgbClr val="FFFFFF"/>
                      </a:solidFill>
                      <a:cs typeface="+mn-ea"/>
                      <a:sym typeface="Arial" panose="020B0604020202020204" pitchFamily="34" charset="0"/>
                    </a:rPr>
                    <a:t>03</a:t>
                  </a:r>
                </a:p>
              </p:txBody>
            </p:sp>
          </p:grpSp>
          <p:grpSp>
            <p:nvGrpSpPr>
              <p:cNvPr id="13" name="组合 1">
                <a:extLst>
                  <a:ext uri="{FF2B5EF4-FFF2-40B4-BE49-F238E27FC236}">
                    <a16:creationId xmlns:a16="http://schemas.microsoft.com/office/drawing/2014/main" id="{B3C293D3-9A88-7106-CA5B-99F06AAD169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61365" y="45735"/>
                <a:ext cx="7946933" cy="1023136"/>
                <a:chOff x="5712860" y="1258169"/>
                <a:chExt cx="7233170" cy="2628188"/>
              </a:xfrm>
            </p:grpSpPr>
            <p:grpSp>
              <p:nvGrpSpPr>
                <p:cNvPr id="15" name="组合 2">
                  <a:extLst>
                    <a:ext uri="{FF2B5EF4-FFF2-40B4-BE49-F238E27FC236}">
                      <a16:creationId xmlns:a16="http://schemas.microsoft.com/office/drawing/2014/main" id="{5F57E635-3FD1-A7AE-D348-7B4A87CD25C5}"/>
                    </a:ext>
                  </a:extLst>
                </p:cNvPr>
                <p:cNvGrpSpPr/>
                <p:nvPr/>
              </p:nvGrpSpPr>
              <p:grpSpPr>
                <a:xfrm>
                  <a:off x="5712860" y="1258169"/>
                  <a:ext cx="7233170" cy="2628188"/>
                  <a:chOff x="4660423" y="1819250"/>
                  <a:chExt cx="7233170" cy="2628188"/>
                </a:xfrm>
              </p:grpSpPr>
              <p:sp>
                <p:nvSpPr>
                  <p:cNvPr id="356" name="ComponentBackground4">
                    <a:extLst>
                      <a:ext uri="{FF2B5EF4-FFF2-40B4-BE49-F238E27FC236}">
                        <a16:creationId xmlns:a16="http://schemas.microsoft.com/office/drawing/2014/main" id="{0402308F-60C6-0711-9B8E-75A36E06F679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4660423" y="1819250"/>
                    <a:ext cx="7233170" cy="2628188"/>
                  </a:xfrm>
                  <a:prstGeom prst="roundRect">
                    <a:avLst>
                      <a:gd name="adj" fmla="val 50000"/>
                    </a:avLst>
                  </a:prstGeom>
                  <a:gradFill flip="none" rotWithShape="1">
                    <a:gsLst>
                      <a:gs pos="0">
                        <a:schemeClr val="accent1">
                          <a:alpha val="20000"/>
                        </a:schemeClr>
                      </a:gs>
                      <a:gs pos="88000">
                        <a:schemeClr val="bg1">
                          <a:alpha val="0"/>
                        </a:schemeClr>
                      </a:gs>
                    </a:gsLst>
                    <a:lin ang="5400000" scaled="1"/>
                    <a:tileRect/>
                  </a:gradFill>
                  <a:ln w="12700">
                    <a:gradFill flip="none" rotWithShape="1">
                      <a:gsLst>
                        <a:gs pos="0">
                          <a:schemeClr val="accent1">
                            <a:alpha val="0"/>
                          </a:schemeClr>
                        </a:gs>
                        <a:gs pos="100000">
                          <a:schemeClr val="accent1"/>
                        </a:gs>
                      </a:gsLst>
                      <a:lin ang="10800000" scaled="1"/>
                      <a:tileRect/>
                    </a:gra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357" name="Bullet4">
                    <a:extLst>
                      <a:ext uri="{FF2B5EF4-FFF2-40B4-BE49-F238E27FC236}">
                        <a16:creationId xmlns:a16="http://schemas.microsoft.com/office/drawing/2014/main" id="{26EB6BA8-920E-BE70-8602-37BB45AA3019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455367" y="1936560"/>
                    <a:ext cx="2653295" cy="23935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/>
                      <a:t>新建工作区</a:t>
                    </a:r>
                    <a:endParaRPr lang="en-US" dirty="0"/>
                  </a:p>
                </p:txBody>
              </p:sp>
              <p:sp>
                <p:nvSpPr>
                  <p:cNvPr id="358" name="Text4">
                    <a:extLst>
                      <a:ext uri="{FF2B5EF4-FFF2-40B4-BE49-F238E27FC236}">
                        <a16:creationId xmlns:a16="http://schemas.microsoft.com/office/drawing/2014/main" id="{C702AC0A-2AD4-5308-86C5-10FFE11D6160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8108661" y="1936559"/>
                    <a:ext cx="3431397" cy="2393567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ctr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marL="0" marR="0" lvl="0" indent="0" defTabSz="913765" rtl="0" eaLnBrk="1" fontAlgn="auto" latinLnBrk="0" hangingPunct="1">
                      <a:lnSpc>
                        <a:spcPct val="12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Pct val="25000"/>
                      <a:buFontTx/>
                      <a:buNone/>
                      <a:defRPr/>
                    </a:pPr>
                    <a:r>
                      <a:rPr kumimoji="0" lang="zh-CN" altLang="en-US" sz="12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Arial" panose="020B0604020202020204" pitchFamily="34" charset="0"/>
                        <a:cs typeface="Arial" panose="020B0604020202020204" pitchFamily="34" charset="0"/>
                      </a:rPr>
                      <a:t>完成设置后，新建工作区，开始流畅对话。</a:t>
                    </a:r>
                    <a:endParaRPr lang="en-US" dirty="0"/>
                  </a:p>
                </p:txBody>
              </p:sp>
            </p:grpSp>
            <p:sp>
              <p:nvSpPr>
                <p:cNvPr id="16" name="Number4">
                  <a:extLst>
                    <a:ext uri="{FF2B5EF4-FFF2-40B4-BE49-F238E27FC236}">
                      <a16:creationId xmlns:a16="http://schemas.microsoft.com/office/drawing/2014/main" id="{1275D8F2-765E-865D-A0BA-26E4A0193E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872348" y="1941607"/>
                  <a:ext cx="468240" cy="1298173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75000">
                      <a:schemeClr val="accent2"/>
                    </a:gs>
                  </a:gsLst>
                  <a:lin ang="2700000" scaled="1"/>
                  <a:tileRect/>
                </a:gradFill>
                <a:ln w="12700">
                  <a:noFill/>
                </a:ln>
                <a:effectLst>
                  <a:outerShdw blurRad="127000" dist="63500" dir="2700000" algn="tl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>
                  <a:no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zh-CN" b="1" dirty="0">
                      <a:solidFill>
                        <a:srgbClr val="FFFFFF"/>
                      </a:solidFill>
                      <a:cs typeface="+mn-ea"/>
                      <a:sym typeface="Arial" panose="020B0604020202020204" pitchFamily="34" charset="0"/>
                    </a:rPr>
                    <a:t>04</a:t>
                  </a:r>
                </a:p>
              </p:txBody>
            </p:sp>
          </p:grpSp>
        </p:grp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580176B-8BE3-E37E-6ADF-20A8274AEEC6}"/>
                </a:ext>
              </a:extLst>
            </p:cNvPr>
            <p:cNvSpPr>
              <a:spLocks/>
            </p:cNvSpPr>
            <p:nvPr/>
          </p:nvSpPr>
          <p:spPr>
            <a:xfrm>
              <a:off x="7183202" y="1433071"/>
              <a:ext cx="5008798" cy="5089232"/>
            </a:xfrm>
            <a:prstGeom prst="rect">
              <a:avLst/>
            </a:prstGeom>
            <a:blipFill>
              <a:blip r:embed="rId3"/>
              <a:stretch>
                <a:fillRect t="-14150"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F18C2615-DF2C-B813-4A68-D539FA469A79}"/>
                </a:ext>
              </a:extLst>
            </p:cNvPr>
            <p:cNvSpPr/>
            <p:nvPr/>
          </p:nvSpPr>
          <p:spPr>
            <a:xfrm>
              <a:off x="0" y="6179363"/>
              <a:ext cx="12192000" cy="678637"/>
            </a:xfrm>
            <a:prstGeom prst="rect">
              <a:avLst/>
            </a:prstGeom>
            <a:gradFill flip="none" rotWithShape="1">
              <a:gsLst>
                <a:gs pos="100000">
                  <a:schemeClr val="accent2">
                    <a:lumMod val="60000"/>
                    <a:lumOff val="40000"/>
                  </a:schemeClr>
                </a:gs>
                <a:gs pos="34000">
                  <a:schemeClr val="accent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D5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DF103FD-4851-2447-96ED-13E346E58F8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</a:pPr>
            <a:br>
              <a:rPr lang="en-US" altLang="zh-CN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zh-CN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38AFE9-4169-7A24-28AC-2D2799C1E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180993"/>
            <a:ext cx="7188199" cy="449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89933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  <a:endParaRPr lang="en-US" dirty="0"/>
          </a:p>
        </p:txBody>
      </p:sp>
      <p:grpSp>
        <p:nvGrpSpPr>
          <p:cNvPr id="33" name="f2d1eb83-2631-4485-9dc8-df11db26a362.source.7.zh-Hans.pptx">
            <a:extLst>
              <a:ext uri="{FF2B5EF4-FFF2-40B4-BE49-F238E27FC236}">
                <a16:creationId xmlns:a16="http://schemas.microsoft.com/office/drawing/2014/main" id="{EE541313-BB35-A2A2-E56B-7F590286286B}"/>
              </a:ext>
            </a:extLst>
          </p:cNvPr>
          <p:cNvGrpSpPr/>
          <p:nvPr/>
        </p:nvGrpSpPr>
        <p:grpSpPr>
          <a:xfrm>
            <a:off x="660400" y="1130300"/>
            <a:ext cx="10858500" cy="4856251"/>
            <a:chOff x="660400" y="1130300"/>
            <a:chExt cx="10858500" cy="4856251"/>
          </a:xfrm>
        </p:grpSpPr>
        <p:sp>
          <p:nvSpPr>
            <p:cNvPr id="32" name="任意多边形: 形状 1">
              <a:extLst>
                <a:ext uri="{FF2B5EF4-FFF2-40B4-BE49-F238E27FC236}">
                  <a16:creationId xmlns:a16="http://schemas.microsoft.com/office/drawing/2014/main" id="{D42039A3-F440-F607-141C-439A52BCEC9A}"/>
                </a:ext>
              </a:extLst>
            </p:cNvPr>
            <p:cNvSpPr/>
            <p:nvPr/>
          </p:nvSpPr>
          <p:spPr>
            <a:xfrm rot="16200000">
              <a:off x="4885740" y="-1936692"/>
              <a:ext cx="2582818" cy="10543480"/>
            </a:xfrm>
            <a:custGeom>
              <a:avLst/>
              <a:gdLst>
                <a:gd name="connsiteX0" fmla="*/ 2582818 w 2582818"/>
                <a:gd name="connsiteY0" fmla="*/ 0 h 10543480"/>
                <a:gd name="connsiteX1" fmla="*/ 2582817 w 2582818"/>
                <a:gd name="connsiteY1" fmla="*/ 9338663 h 10543480"/>
                <a:gd name="connsiteX2" fmla="*/ 2229928 w 2582818"/>
                <a:gd name="connsiteY2" fmla="*/ 10190591 h 10543480"/>
                <a:gd name="connsiteX3" fmla="*/ 1378000 w 2582818"/>
                <a:gd name="connsiteY3" fmla="*/ 10543480 h 10543480"/>
                <a:gd name="connsiteX4" fmla="*/ 526072 w 2582818"/>
                <a:gd name="connsiteY4" fmla="*/ 10190591 h 10543480"/>
                <a:gd name="connsiteX5" fmla="*/ 173183 w 2582818"/>
                <a:gd name="connsiteY5" fmla="*/ 9338663 h 10543480"/>
                <a:gd name="connsiteX6" fmla="*/ 173183 w 2582818"/>
                <a:gd name="connsiteY6" fmla="*/ 1811224 h 10543480"/>
                <a:gd name="connsiteX7" fmla="*/ 0 w 2582818"/>
                <a:gd name="connsiteY7" fmla="*/ 1811224 h 10543480"/>
                <a:gd name="connsiteX8" fmla="*/ 327952 w 2582818"/>
                <a:gd name="connsiteY8" fmla="*/ 1501687 h 10543480"/>
                <a:gd name="connsiteX9" fmla="*/ 655904 w 2582818"/>
                <a:gd name="connsiteY9" fmla="*/ 1811224 h 10543480"/>
                <a:gd name="connsiteX10" fmla="*/ 516740 w 2582818"/>
                <a:gd name="connsiteY10" fmla="*/ 1811224 h 10543480"/>
                <a:gd name="connsiteX11" fmla="*/ 516740 w 2582818"/>
                <a:gd name="connsiteY11" fmla="*/ 9338663 h 10543480"/>
                <a:gd name="connsiteX12" fmla="*/ 1378000 w 2582818"/>
                <a:gd name="connsiteY12" fmla="*/ 10199923 h 10543480"/>
                <a:gd name="connsiteX13" fmla="*/ 2239260 w 2582818"/>
                <a:gd name="connsiteY13" fmla="*/ 9338663 h 10543480"/>
                <a:gd name="connsiteX14" fmla="*/ 2239261 w 2582818"/>
                <a:gd name="connsiteY14" fmla="*/ 0 h 10543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82818" h="10543480">
                  <a:moveTo>
                    <a:pt x="2582818" y="0"/>
                  </a:moveTo>
                  <a:lnTo>
                    <a:pt x="2582817" y="9338663"/>
                  </a:lnTo>
                  <a:cubicBezTo>
                    <a:pt x="2582817" y="9660493"/>
                    <a:pt x="2457465" y="9963055"/>
                    <a:pt x="2229928" y="10190591"/>
                  </a:cubicBezTo>
                  <a:cubicBezTo>
                    <a:pt x="2002345" y="10418175"/>
                    <a:pt x="1699829" y="10543480"/>
                    <a:pt x="1378000" y="10543480"/>
                  </a:cubicBezTo>
                  <a:cubicBezTo>
                    <a:pt x="1056171" y="10543480"/>
                    <a:pt x="753609" y="10418175"/>
                    <a:pt x="526072" y="10190591"/>
                  </a:cubicBezTo>
                  <a:cubicBezTo>
                    <a:pt x="298488" y="9963055"/>
                    <a:pt x="173183" y="9660493"/>
                    <a:pt x="173183" y="9338663"/>
                  </a:cubicBezTo>
                  <a:lnTo>
                    <a:pt x="173183" y="1811224"/>
                  </a:lnTo>
                  <a:lnTo>
                    <a:pt x="0" y="1811224"/>
                  </a:lnTo>
                  <a:lnTo>
                    <a:pt x="327952" y="1501687"/>
                  </a:lnTo>
                  <a:lnTo>
                    <a:pt x="655904" y="1811224"/>
                  </a:lnTo>
                  <a:lnTo>
                    <a:pt x="516740" y="1811224"/>
                  </a:lnTo>
                  <a:lnTo>
                    <a:pt x="516740" y="9338663"/>
                  </a:lnTo>
                  <a:cubicBezTo>
                    <a:pt x="516740" y="9813561"/>
                    <a:pt x="903102" y="10199923"/>
                    <a:pt x="1378000" y="10199923"/>
                  </a:cubicBezTo>
                  <a:cubicBezTo>
                    <a:pt x="1852898" y="10199923"/>
                    <a:pt x="2239260" y="9813561"/>
                    <a:pt x="2239260" y="9338663"/>
                  </a:cubicBezTo>
                  <a:lnTo>
                    <a:pt x="223926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23000"/>
                  </a:schemeClr>
                </a:gs>
                <a:gs pos="100000">
                  <a:schemeClr val="accent1">
                    <a:alpha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" name="Title">
              <a:extLst>
                <a:ext uri="{FF2B5EF4-FFF2-40B4-BE49-F238E27FC236}">
                  <a16:creationId xmlns:a16="http://schemas.microsoft.com/office/drawing/2014/main" id="{A1879F68-8916-17CD-C8DF-44F3D097BB6C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ctr">
              <a:norm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14E1B6E-8226-22F7-4BAE-EC72F1AC23D1}"/>
                </a:ext>
              </a:extLst>
            </p:cNvPr>
            <p:cNvGrpSpPr/>
            <p:nvPr/>
          </p:nvGrpSpPr>
          <p:grpSpPr>
            <a:xfrm>
              <a:off x="972576" y="1943584"/>
              <a:ext cx="2291144" cy="1985913"/>
              <a:chOff x="972576" y="1943584"/>
              <a:chExt cx="2291144" cy="1985913"/>
            </a:xfrm>
          </p:grpSpPr>
          <p:sp>
            <p:nvSpPr>
              <p:cNvPr id="4" name="Number1">
                <a:extLst>
                  <a:ext uri="{FF2B5EF4-FFF2-40B4-BE49-F238E27FC236}">
                    <a16:creationId xmlns:a16="http://schemas.microsoft.com/office/drawing/2014/main" id="{E2117E6D-89A4-F540-2B55-447950948DED}"/>
                  </a:ext>
                </a:extLst>
              </p:cNvPr>
              <p:cNvSpPr/>
              <p:nvPr/>
            </p:nvSpPr>
            <p:spPr>
              <a:xfrm>
                <a:off x="1705427" y="1943584"/>
                <a:ext cx="825442" cy="525504"/>
              </a:xfrm>
              <a:prstGeom prst="snip2Diag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1</a:t>
                </a:r>
                <a:endParaRPr lang="zh-CN" altLang="en-US" sz="2000" b="1" dirty="0"/>
              </a:p>
            </p:txBody>
          </p:sp>
          <p:sp>
            <p:nvSpPr>
              <p:cNvPr id="11" name="Bullet1">
                <a:extLst>
                  <a:ext uri="{FF2B5EF4-FFF2-40B4-BE49-F238E27FC236}">
                    <a16:creationId xmlns:a16="http://schemas.microsoft.com/office/drawing/2014/main" id="{31A301DD-2766-657B-B022-CA0607D65DA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2576" y="2552700"/>
                <a:ext cx="2291144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前期准备</a:t>
                </a:r>
                <a:endParaRPr lang="en-US" dirty="0"/>
              </a:p>
            </p:txBody>
          </p:sp>
          <p:sp>
            <p:nvSpPr>
              <p:cNvPr id="12" name="Text1">
                <a:extLst>
                  <a:ext uri="{FF2B5EF4-FFF2-40B4-BE49-F238E27FC236}">
                    <a16:creationId xmlns:a16="http://schemas.microsoft.com/office/drawing/2014/main" id="{A1B3805E-62B2-245F-AAEB-FF0A65F5FB35}"/>
                  </a:ext>
                </a:extLst>
              </p:cNvPr>
              <p:cNvSpPr/>
              <p:nvPr/>
            </p:nvSpPr>
            <p:spPr>
              <a:xfrm>
                <a:off x="972578" y="3136899"/>
                <a:ext cx="2291141" cy="792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5907DF98-76C8-0319-1271-A0A9A6F7C9CE}"/>
                </a:ext>
              </a:extLst>
            </p:cNvPr>
            <p:cNvGrpSpPr/>
            <p:nvPr/>
          </p:nvGrpSpPr>
          <p:grpSpPr>
            <a:xfrm>
              <a:off x="3476311" y="1943584"/>
              <a:ext cx="2291144" cy="1985913"/>
              <a:chOff x="3476311" y="1943584"/>
              <a:chExt cx="2291144" cy="1985913"/>
            </a:xfrm>
          </p:grpSpPr>
          <p:sp>
            <p:nvSpPr>
              <p:cNvPr id="5" name="Number2">
                <a:extLst>
                  <a:ext uri="{FF2B5EF4-FFF2-40B4-BE49-F238E27FC236}">
                    <a16:creationId xmlns:a16="http://schemas.microsoft.com/office/drawing/2014/main" id="{78D63C70-BD17-58A5-9075-3325F12B7A4B}"/>
                  </a:ext>
                </a:extLst>
              </p:cNvPr>
              <p:cNvSpPr/>
              <p:nvPr/>
            </p:nvSpPr>
            <p:spPr>
              <a:xfrm>
                <a:off x="4209162" y="1943584"/>
                <a:ext cx="825442" cy="525504"/>
              </a:xfrm>
              <a:prstGeom prst="snip2Diag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2</a:t>
                </a:r>
                <a:endParaRPr lang="zh-CN" altLang="en-US" sz="2000" b="1" dirty="0"/>
              </a:p>
            </p:txBody>
          </p:sp>
          <p:sp>
            <p:nvSpPr>
              <p:cNvPr id="13" name="Bullet2">
                <a:extLst>
                  <a:ext uri="{FF2B5EF4-FFF2-40B4-BE49-F238E27FC236}">
                    <a16:creationId xmlns:a16="http://schemas.microsoft.com/office/drawing/2014/main" id="{3AD5C5A1-96FF-3F6B-80BC-7C9B48518F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76311" y="2552700"/>
                <a:ext cx="2291144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下载ollama</a:t>
                </a:r>
                <a:endParaRPr kumimoji="1"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" name="Text2">
                <a:extLst>
                  <a:ext uri="{FF2B5EF4-FFF2-40B4-BE49-F238E27FC236}">
                    <a16:creationId xmlns:a16="http://schemas.microsoft.com/office/drawing/2014/main" id="{E735624F-F40B-AAFB-6CAE-1C4FC840DE24}"/>
                  </a:ext>
                </a:extLst>
              </p:cNvPr>
              <p:cNvSpPr/>
              <p:nvPr/>
            </p:nvSpPr>
            <p:spPr>
              <a:xfrm>
                <a:off x="3476313" y="3136899"/>
                <a:ext cx="2291141" cy="792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37A8FAD-6A69-6D1C-6A02-8383EE3C944A}"/>
                </a:ext>
              </a:extLst>
            </p:cNvPr>
            <p:cNvGrpSpPr/>
            <p:nvPr/>
          </p:nvGrpSpPr>
          <p:grpSpPr>
            <a:xfrm>
              <a:off x="5980046" y="1943584"/>
              <a:ext cx="2291144" cy="1985913"/>
              <a:chOff x="5980046" y="1943584"/>
              <a:chExt cx="2291144" cy="1985913"/>
            </a:xfrm>
          </p:grpSpPr>
          <p:sp>
            <p:nvSpPr>
              <p:cNvPr id="6" name="Number3">
                <a:extLst>
                  <a:ext uri="{FF2B5EF4-FFF2-40B4-BE49-F238E27FC236}">
                    <a16:creationId xmlns:a16="http://schemas.microsoft.com/office/drawing/2014/main" id="{6AA0C4E7-E2CC-CAF1-4F00-45919E63D6B9}"/>
                  </a:ext>
                </a:extLst>
              </p:cNvPr>
              <p:cNvSpPr/>
              <p:nvPr/>
            </p:nvSpPr>
            <p:spPr>
              <a:xfrm>
                <a:off x="6680651" y="1943584"/>
                <a:ext cx="825442" cy="525504"/>
              </a:xfrm>
              <a:prstGeom prst="snip2Diag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3</a:t>
                </a:r>
                <a:endParaRPr lang="zh-CN" altLang="en-US" sz="2000" b="1" dirty="0"/>
              </a:p>
            </p:txBody>
          </p:sp>
          <p:sp>
            <p:nvSpPr>
              <p:cNvPr id="15" name="Bullet3">
                <a:extLst>
                  <a:ext uri="{FF2B5EF4-FFF2-40B4-BE49-F238E27FC236}">
                    <a16:creationId xmlns:a16="http://schemas.microsoft.com/office/drawing/2014/main" id="{33891BD1-68A6-A831-26D0-993B892124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80046" y="2552700"/>
                <a:ext cx="2291144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设置ollama系统变量</a:t>
                </a:r>
                <a:endParaRPr lang="en-US" dirty="0"/>
              </a:p>
            </p:txBody>
          </p:sp>
          <p:sp>
            <p:nvSpPr>
              <p:cNvPr id="16" name="Text3">
                <a:extLst>
                  <a:ext uri="{FF2B5EF4-FFF2-40B4-BE49-F238E27FC236}">
                    <a16:creationId xmlns:a16="http://schemas.microsoft.com/office/drawing/2014/main" id="{FCB64FA5-84F4-08FF-3A7D-07722A3A553E}"/>
                  </a:ext>
                </a:extLst>
              </p:cNvPr>
              <p:cNvSpPr/>
              <p:nvPr/>
            </p:nvSpPr>
            <p:spPr>
              <a:xfrm>
                <a:off x="5980048" y="3136899"/>
                <a:ext cx="2291141" cy="792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ED992DE-EC26-E91B-73E2-2592DBA774B1}"/>
                </a:ext>
              </a:extLst>
            </p:cNvPr>
            <p:cNvGrpSpPr/>
            <p:nvPr/>
          </p:nvGrpSpPr>
          <p:grpSpPr>
            <a:xfrm>
              <a:off x="8483780" y="1943584"/>
              <a:ext cx="2291144" cy="1985913"/>
              <a:chOff x="8483780" y="1943584"/>
              <a:chExt cx="2291144" cy="1985913"/>
            </a:xfrm>
          </p:grpSpPr>
          <p:sp>
            <p:nvSpPr>
              <p:cNvPr id="7" name="Number4">
                <a:extLst>
                  <a:ext uri="{FF2B5EF4-FFF2-40B4-BE49-F238E27FC236}">
                    <a16:creationId xmlns:a16="http://schemas.microsoft.com/office/drawing/2014/main" id="{6FD46995-46D1-3EF4-F20D-77780FDEBC23}"/>
                  </a:ext>
                </a:extLst>
              </p:cNvPr>
              <p:cNvSpPr/>
              <p:nvPr/>
            </p:nvSpPr>
            <p:spPr>
              <a:xfrm>
                <a:off x="9216631" y="1943584"/>
                <a:ext cx="825442" cy="525504"/>
              </a:xfrm>
              <a:prstGeom prst="snip2DiagRect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50000">
                    <a:schemeClr val="accent4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4</a:t>
                </a:r>
                <a:endParaRPr lang="zh-CN" altLang="en-US" sz="2000" b="1" dirty="0"/>
              </a:p>
            </p:txBody>
          </p:sp>
          <p:sp>
            <p:nvSpPr>
              <p:cNvPr id="17" name="Bullet4">
                <a:extLst>
                  <a:ext uri="{FF2B5EF4-FFF2-40B4-BE49-F238E27FC236}">
                    <a16:creationId xmlns:a16="http://schemas.microsoft.com/office/drawing/2014/main" id="{52D90AE3-4250-8A98-B8F4-0B7946D671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780" y="2552700"/>
                <a:ext cx="2291144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安装ollama到D盘</a:t>
                </a:r>
                <a:endParaRPr lang="en-US" dirty="0"/>
              </a:p>
            </p:txBody>
          </p:sp>
          <p:sp>
            <p:nvSpPr>
              <p:cNvPr id="18" name="Text4">
                <a:extLst>
                  <a:ext uri="{FF2B5EF4-FFF2-40B4-BE49-F238E27FC236}">
                    <a16:creationId xmlns:a16="http://schemas.microsoft.com/office/drawing/2014/main" id="{6F133735-8FBE-CE4C-977F-04ECCC9728B5}"/>
                  </a:ext>
                </a:extLst>
              </p:cNvPr>
              <p:cNvSpPr/>
              <p:nvPr/>
            </p:nvSpPr>
            <p:spPr>
              <a:xfrm>
                <a:off x="8483782" y="3136899"/>
                <a:ext cx="2291141" cy="792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FFECD72B-EFD4-3E64-23C3-93D860A68E28}"/>
                </a:ext>
              </a:extLst>
            </p:cNvPr>
            <p:cNvGrpSpPr/>
            <p:nvPr/>
          </p:nvGrpSpPr>
          <p:grpSpPr>
            <a:xfrm>
              <a:off x="8483780" y="4022951"/>
              <a:ext cx="2291144" cy="1963600"/>
              <a:chOff x="8483780" y="4022951"/>
              <a:chExt cx="2291144" cy="1963600"/>
            </a:xfrm>
          </p:grpSpPr>
          <p:sp>
            <p:nvSpPr>
              <p:cNvPr id="10" name="Number5">
                <a:extLst>
                  <a:ext uri="{FF2B5EF4-FFF2-40B4-BE49-F238E27FC236}">
                    <a16:creationId xmlns:a16="http://schemas.microsoft.com/office/drawing/2014/main" id="{76ABEF7B-7221-4412-A945-F9A007C5D5D4}"/>
                  </a:ext>
                </a:extLst>
              </p:cNvPr>
              <p:cNvSpPr/>
              <p:nvPr/>
            </p:nvSpPr>
            <p:spPr>
              <a:xfrm>
                <a:off x="9217152" y="4022951"/>
                <a:ext cx="824400" cy="525600"/>
              </a:xfrm>
              <a:prstGeom prst="snip2DiagRect">
                <a:avLst/>
              </a:prstGeom>
              <a:gradFill>
                <a:gsLst>
                  <a:gs pos="0">
                    <a:schemeClr val="accent5">
                      <a:lumMod val="60000"/>
                      <a:lumOff val="40000"/>
                    </a:schemeClr>
                  </a:gs>
                  <a:gs pos="50000">
                    <a:schemeClr val="accent5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5</a:t>
                </a:r>
                <a:endParaRPr lang="zh-CN" altLang="en-US" sz="2000" b="1" dirty="0"/>
              </a:p>
            </p:txBody>
          </p:sp>
          <p:sp>
            <p:nvSpPr>
              <p:cNvPr id="23" name="Bullet5">
                <a:extLst>
                  <a:ext uri="{FF2B5EF4-FFF2-40B4-BE49-F238E27FC236}">
                    <a16:creationId xmlns:a16="http://schemas.microsoft.com/office/drawing/2014/main" id="{540BD15C-1F7C-5878-B5D2-F0024FD81F7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483780" y="4609754"/>
                <a:ext cx="2291144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下载大模型</a:t>
                </a:r>
                <a:endParaRPr lang="en-US" dirty="0"/>
              </a:p>
            </p:txBody>
          </p:sp>
          <p:sp>
            <p:nvSpPr>
              <p:cNvPr id="24" name="Text5">
                <a:extLst>
                  <a:ext uri="{FF2B5EF4-FFF2-40B4-BE49-F238E27FC236}">
                    <a16:creationId xmlns:a16="http://schemas.microsoft.com/office/drawing/2014/main" id="{E26946DA-B633-FDE7-00F7-6115814D0988}"/>
                  </a:ext>
                </a:extLst>
              </p:cNvPr>
              <p:cNvSpPr/>
              <p:nvPr/>
            </p:nvSpPr>
            <p:spPr>
              <a:xfrm>
                <a:off x="8483782" y="5193953"/>
                <a:ext cx="2291141" cy="792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0A6FA553-1237-2728-7C6A-5318F5D73785}"/>
                </a:ext>
              </a:extLst>
            </p:cNvPr>
            <p:cNvGrpSpPr/>
            <p:nvPr/>
          </p:nvGrpSpPr>
          <p:grpSpPr>
            <a:xfrm>
              <a:off x="5980046" y="4002362"/>
              <a:ext cx="2291144" cy="1984189"/>
              <a:chOff x="5980046" y="4002362"/>
              <a:chExt cx="2291144" cy="1984189"/>
            </a:xfrm>
          </p:grpSpPr>
          <p:sp>
            <p:nvSpPr>
              <p:cNvPr id="9" name="Number6">
                <a:extLst>
                  <a:ext uri="{FF2B5EF4-FFF2-40B4-BE49-F238E27FC236}">
                    <a16:creationId xmlns:a16="http://schemas.microsoft.com/office/drawing/2014/main" id="{7BA20B84-0FB9-6033-0FC5-D633B608C08E}"/>
                  </a:ext>
                </a:extLst>
              </p:cNvPr>
              <p:cNvSpPr/>
              <p:nvPr/>
            </p:nvSpPr>
            <p:spPr>
              <a:xfrm>
                <a:off x="6694393" y="4002362"/>
                <a:ext cx="824400" cy="525600"/>
              </a:xfrm>
              <a:prstGeom prst="snip2DiagRect">
                <a:avLst/>
              </a:prstGeom>
              <a:gradFill>
                <a:gsLst>
                  <a:gs pos="0">
                    <a:schemeClr val="accent6">
                      <a:lumMod val="60000"/>
                      <a:lumOff val="40000"/>
                    </a:schemeClr>
                  </a:gs>
                  <a:gs pos="50000">
                    <a:schemeClr val="accent6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6</a:t>
                </a:r>
                <a:endParaRPr lang="zh-CN" altLang="en-US" sz="2000" b="1" dirty="0"/>
              </a:p>
            </p:txBody>
          </p:sp>
          <p:sp>
            <p:nvSpPr>
              <p:cNvPr id="21" name="Bullet6">
                <a:extLst>
                  <a:ext uri="{FF2B5EF4-FFF2-40B4-BE49-F238E27FC236}">
                    <a16:creationId xmlns:a16="http://schemas.microsoft.com/office/drawing/2014/main" id="{348F2CC3-6F98-8647-872C-5220306112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980046" y="4609754"/>
                <a:ext cx="2291144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安装并运行大模型</a:t>
                </a:r>
                <a:endParaRPr lang="en-US" dirty="0"/>
              </a:p>
            </p:txBody>
          </p:sp>
          <p:sp>
            <p:nvSpPr>
              <p:cNvPr id="22" name="Text6">
                <a:extLst>
                  <a:ext uri="{FF2B5EF4-FFF2-40B4-BE49-F238E27FC236}">
                    <a16:creationId xmlns:a16="http://schemas.microsoft.com/office/drawing/2014/main" id="{D0489FE8-02C1-F746-9EC1-82E263197652}"/>
                  </a:ext>
                </a:extLst>
              </p:cNvPr>
              <p:cNvSpPr/>
              <p:nvPr/>
            </p:nvSpPr>
            <p:spPr>
              <a:xfrm>
                <a:off x="5980048" y="5193953"/>
                <a:ext cx="2291141" cy="792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2149274A-1F82-E3BB-E464-C040FEF80A73}"/>
                </a:ext>
              </a:extLst>
            </p:cNvPr>
            <p:cNvGrpSpPr/>
            <p:nvPr/>
          </p:nvGrpSpPr>
          <p:grpSpPr>
            <a:xfrm>
              <a:off x="3476311" y="4022951"/>
              <a:ext cx="2291144" cy="1963600"/>
              <a:chOff x="3476311" y="4022951"/>
              <a:chExt cx="2291144" cy="1963600"/>
            </a:xfrm>
          </p:grpSpPr>
          <p:sp>
            <p:nvSpPr>
              <p:cNvPr id="8" name="Number7">
                <a:extLst>
                  <a:ext uri="{FF2B5EF4-FFF2-40B4-BE49-F238E27FC236}">
                    <a16:creationId xmlns:a16="http://schemas.microsoft.com/office/drawing/2014/main" id="{8E46259F-E4D4-A3D8-3B92-02587453722D}"/>
                  </a:ext>
                </a:extLst>
              </p:cNvPr>
              <p:cNvSpPr/>
              <p:nvPr/>
            </p:nvSpPr>
            <p:spPr>
              <a:xfrm>
                <a:off x="4192706" y="4022951"/>
                <a:ext cx="824400" cy="525600"/>
              </a:xfrm>
              <a:prstGeom prst="snip2Diag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r>
                  <a:rPr lang="en-US" altLang="zh-CN" sz="2000" b="1" dirty="0"/>
                  <a:t>7</a:t>
                </a:r>
                <a:endParaRPr lang="zh-CN" altLang="en-US" sz="2000" b="1" dirty="0"/>
              </a:p>
            </p:txBody>
          </p:sp>
          <p:sp>
            <p:nvSpPr>
              <p:cNvPr id="19" name="Bullet7">
                <a:extLst>
                  <a:ext uri="{FF2B5EF4-FFF2-40B4-BE49-F238E27FC236}">
                    <a16:creationId xmlns:a16="http://schemas.microsoft.com/office/drawing/2014/main" id="{FC3525D0-9F8E-6C0E-84FF-ECD1ECE2C0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476311" y="4609754"/>
                <a:ext cx="2291144" cy="5841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 fontScale="92500" lnSpcReduction="1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kumimoji="1" lang="zh-CN" alt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安装并设置UI工具AnythingLLM</a:t>
                </a:r>
                <a:endParaRPr lang="en-US" dirty="0"/>
              </a:p>
            </p:txBody>
          </p:sp>
          <p:sp>
            <p:nvSpPr>
              <p:cNvPr id="20" name="Text7">
                <a:extLst>
                  <a:ext uri="{FF2B5EF4-FFF2-40B4-BE49-F238E27FC236}">
                    <a16:creationId xmlns:a16="http://schemas.microsoft.com/office/drawing/2014/main" id="{8404B813-F626-8E62-BE55-041EDCDE1A19}"/>
                  </a:ext>
                </a:extLst>
              </p:cNvPr>
              <p:cNvSpPr/>
              <p:nvPr/>
            </p:nvSpPr>
            <p:spPr>
              <a:xfrm>
                <a:off x="3476313" y="5193953"/>
                <a:ext cx="2291141" cy="79259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前期准备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确保电脑状态良好，为部署做好准备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前期条件</a:t>
            </a:r>
            <a:endParaRPr lang="en-US" dirty="0"/>
          </a:p>
        </p:txBody>
      </p:sp>
      <p:grpSp>
        <p:nvGrpSpPr>
          <p:cNvPr id="9" name="98f744a6-d20e-4c1c-8578-b6fc14ed03d0.source.2.zh-Hans.pptx">
            <a:extLst>
              <a:ext uri="{FF2B5EF4-FFF2-40B4-BE49-F238E27FC236}">
                <a16:creationId xmlns:a16="http://schemas.microsoft.com/office/drawing/2014/main" id="{24051143-1234-36B7-8E09-3DD31D508D08}"/>
              </a:ext>
            </a:extLst>
          </p:cNvPr>
          <p:cNvGrpSpPr/>
          <p:nvPr/>
        </p:nvGrpSpPr>
        <p:grpSpPr>
          <a:xfrm>
            <a:off x="0" y="0"/>
            <a:ext cx="11518901" cy="6858000"/>
            <a:chOff x="0" y="0"/>
            <a:chExt cx="11518901" cy="6858000"/>
          </a:xfrm>
        </p:grpSpPr>
        <p:sp>
          <p:nvSpPr>
            <p:cNvPr id="38" name="Title">
              <a:extLst>
                <a:ext uri="{FF2B5EF4-FFF2-40B4-BE49-F238E27FC236}">
                  <a16:creationId xmlns:a16="http://schemas.microsoft.com/office/drawing/2014/main" id="{CEBB5CB3-1AA6-D8DF-11E3-32A416757312}"/>
                </a:ext>
              </a:extLst>
            </p:cNvPr>
            <p:cNvSpPr txBox="1"/>
            <p:nvPr/>
          </p:nvSpPr>
          <p:spPr>
            <a:xfrm>
              <a:off x="6493409" y="1130300"/>
              <a:ext cx="5025492" cy="1091432"/>
            </a:xfrm>
            <a:prstGeom prst="rect">
              <a:avLst/>
            </a:prstGeom>
            <a:noFill/>
          </p:spPr>
          <p:txBody>
            <a:bodyPr wrap="square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400" b="1" dirty="0"/>
                <a:t>部署前的基础要求</a:t>
              </a:r>
              <a:endParaRPr lang="en-US" dirty="0"/>
            </a:p>
          </p:txBody>
        </p:sp>
        <p:sp>
          <p:nvSpPr>
            <p:cNvPr id="6" name="任意多边形 5">
              <a:extLst>
                <a:ext uri="{FF2B5EF4-FFF2-40B4-BE49-F238E27FC236}">
                  <a16:creationId xmlns:a16="http://schemas.microsoft.com/office/drawing/2014/main" id="{CF9C11EF-1216-4CFE-6CFB-05C9D30D5040}"/>
                </a:ext>
              </a:extLst>
            </p:cNvPr>
            <p:cNvSpPr/>
            <p:nvPr/>
          </p:nvSpPr>
          <p:spPr>
            <a:xfrm>
              <a:off x="0" y="5196198"/>
              <a:ext cx="7435803" cy="227545"/>
            </a:xfrm>
            <a:custGeom>
              <a:avLst/>
              <a:gdLst>
                <a:gd name="connsiteX0" fmla="*/ 5867053 w 5867038"/>
                <a:gd name="connsiteY0" fmla="*/ 12102 h 24203"/>
                <a:gd name="connsiteX1" fmla="*/ 2933534 w 5867038"/>
                <a:gd name="connsiteY1" fmla="*/ 24204 h 24203"/>
                <a:gd name="connsiteX2" fmla="*/ 15 w 5867038"/>
                <a:gd name="connsiteY2" fmla="*/ 12102 h 24203"/>
                <a:gd name="connsiteX3" fmla="*/ 2933534 w 5867038"/>
                <a:gd name="connsiteY3" fmla="*/ 0 h 24203"/>
                <a:gd name="connsiteX4" fmla="*/ 5867053 w 5867038"/>
                <a:gd name="connsiteY4" fmla="*/ 12102 h 24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67038" h="24203">
                  <a:moveTo>
                    <a:pt x="5867053" y="12102"/>
                  </a:moveTo>
                  <a:cubicBezTo>
                    <a:pt x="5867053" y="18786"/>
                    <a:pt x="4553672" y="24204"/>
                    <a:pt x="2933534" y="24204"/>
                  </a:cubicBezTo>
                  <a:cubicBezTo>
                    <a:pt x="1313396" y="24204"/>
                    <a:pt x="15" y="18786"/>
                    <a:pt x="15" y="12102"/>
                  </a:cubicBezTo>
                  <a:cubicBezTo>
                    <a:pt x="15" y="5418"/>
                    <a:pt x="1313396" y="0"/>
                    <a:pt x="2933534" y="0"/>
                  </a:cubicBezTo>
                  <a:cubicBezTo>
                    <a:pt x="4553672" y="0"/>
                    <a:pt x="5867053" y="5418"/>
                    <a:pt x="5867053" y="12102"/>
                  </a:cubicBezTo>
                  <a:close/>
                </a:path>
              </a:pathLst>
            </a:custGeom>
            <a:solidFill>
              <a:srgbClr val="D9D9D9"/>
            </a:solidFill>
            <a:ln w="4833" cap="flat">
              <a:noFill/>
              <a:prstDash val="solid"/>
              <a:miter/>
            </a:ln>
            <a:effectLst>
              <a:softEdge rad="88900"/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C36D4E59-6737-9E4E-7619-DE7B45287037}"/>
                </a:ext>
              </a:extLst>
            </p:cNvPr>
            <p:cNvGrpSpPr/>
            <p:nvPr/>
          </p:nvGrpSpPr>
          <p:grpSpPr>
            <a:xfrm>
              <a:off x="973912" y="0"/>
              <a:ext cx="5846954" cy="6858000"/>
              <a:chOff x="973912" y="0"/>
              <a:chExt cx="5846954" cy="6858000"/>
            </a:xfrm>
          </p:grpSpPr>
          <p:sp>
            <p:nvSpPr>
              <p:cNvPr id="33" name="平行四边形 32">
                <a:extLst>
                  <a:ext uri="{FF2B5EF4-FFF2-40B4-BE49-F238E27FC236}">
                    <a16:creationId xmlns:a16="http://schemas.microsoft.com/office/drawing/2014/main" id="{32D70ECD-ED05-0CAD-34BA-20DEC8524CDA}"/>
                  </a:ext>
                </a:extLst>
              </p:cNvPr>
              <p:cNvSpPr/>
              <p:nvPr/>
            </p:nvSpPr>
            <p:spPr>
              <a:xfrm>
                <a:off x="1280345" y="0"/>
                <a:ext cx="5540521" cy="6858000"/>
              </a:xfrm>
              <a:prstGeom prst="parallelogram">
                <a:avLst>
                  <a:gd name="adj" fmla="val 38353"/>
                </a:avLst>
              </a:prstGeom>
              <a:solidFill>
                <a:schemeClr val="tx2">
                  <a:alpha val="10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en-GB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44" name="平行四边形 43">
                <a:extLst>
                  <a:ext uri="{FF2B5EF4-FFF2-40B4-BE49-F238E27FC236}">
                    <a16:creationId xmlns:a16="http://schemas.microsoft.com/office/drawing/2014/main" id="{A82B7A4C-1491-FED6-D3D4-81011583F72E}"/>
                  </a:ext>
                </a:extLst>
              </p:cNvPr>
              <p:cNvSpPr/>
              <p:nvPr/>
            </p:nvSpPr>
            <p:spPr>
              <a:xfrm>
                <a:off x="1882328" y="1434257"/>
                <a:ext cx="855240" cy="1728196"/>
              </a:xfrm>
              <a:prstGeom prst="parallelogram">
                <a:avLst>
                  <a:gd name="adj" fmla="val 66873"/>
                </a:avLst>
              </a:prstGeom>
              <a:solidFill>
                <a:schemeClr val="accent2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2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en-GB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任意多边形 22">
                <a:extLst>
                  <a:ext uri="{FF2B5EF4-FFF2-40B4-BE49-F238E27FC236}">
                    <a16:creationId xmlns:a16="http://schemas.microsoft.com/office/drawing/2014/main" id="{2EA0D05F-F260-B227-5F35-AA68CAEBF58B}"/>
                  </a:ext>
                </a:extLst>
              </p:cNvPr>
              <p:cNvSpPr/>
              <p:nvPr/>
            </p:nvSpPr>
            <p:spPr>
              <a:xfrm>
                <a:off x="1504515" y="2010834"/>
                <a:ext cx="4611081" cy="3202400"/>
              </a:xfrm>
              <a:custGeom>
                <a:avLst/>
                <a:gdLst>
                  <a:gd name="connsiteX0" fmla="*/ 128 w 4753656"/>
                  <a:gd name="connsiteY0" fmla="*/ 164587 h 3301418"/>
                  <a:gd name="connsiteX1" fmla="*/ 164715 w 4753656"/>
                  <a:gd name="connsiteY1" fmla="*/ 0 h 3301418"/>
                  <a:gd name="connsiteX2" fmla="*/ 4589198 w 4753656"/>
                  <a:gd name="connsiteY2" fmla="*/ 0 h 3301418"/>
                  <a:gd name="connsiteX3" fmla="*/ 4753784 w 4753656"/>
                  <a:gd name="connsiteY3" fmla="*/ 164587 h 3301418"/>
                  <a:gd name="connsiteX4" fmla="*/ 4753784 w 4753656"/>
                  <a:gd name="connsiteY4" fmla="*/ 3136832 h 3301418"/>
                  <a:gd name="connsiteX5" fmla="*/ 4589198 w 4753656"/>
                  <a:gd name="connsiteY5" fmla="*/ 3301419 h 3301418"/>
                  <a:gd name="connsiteX6" fmla="*/ 164715 w 4753656"/>
                  <a:gd name="connsiteY6" fmla="*/ 3301419 h 3301418"/>
                  <a:gd name="connsiteX7" fmla="*/ 128 w 4753656"/>
                  <a:gd name="connsiteY7" fmla="*/ 3136832 h 3301418"/>
                  <a:gd name="connsiteX8" fmla="*/ 128 w 4753656"/>
                  <a:gd name="connsiteY8" fmla="*/ 164587 h 3301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53656" h="3301418">
                    <a:moveTo>
                      <a:pt x="128" y="164587"/>
                    </a:moveTo>
                    <a:cubicBezTo>
                      <a:pt x="128" y="73580"/>
                      <a:pt x="73708" y="0"/>
                      <a:pt x="164715" y="0"/>
                    </a:cubicBezTo>
                    <a:lnTo>
                      <a:pt x="4589198" y="0"/>
                    </a:lnTo>
                    <a:cubicBezTo>
                      <a:pt x="4680204" y="0"/>
                      <a:pt x="4753784" y="73580"/>
                      <a:pt x="4753784" y="164587"/>
                    </a:cubicBezTo>
                    <a:lnTo>
                      <a:pt x="4753784" y="3136832"/>
                    </a:lnTo>
                    <a:cubicBezTo>
                      <a:pt x="4753784" y="3227839"/>
                      <a:pt x="4680204" y="3301419"/>
                      <a:pt x="4589198" y="3301419"/>
                    </a:cubicBezTo>
                    <a:lnTo>
                      <a:pt x="164715" y="3301419"/>
                    </a:lnTo>
                    <a:cubicBezTo>
                      <a:pt x="73708" y="3301419"/>
                      <a:pt x="128" y="3227839"/>
                      <a:pt x="128" y="3136832"/>
                    </a:cubicBezTo>
                    <a:lnTo>
                      <a:pt x="128" y="164587"/>
                    </a:lnTo>
                    <a:close/>
                  </a:path>
                </a:pathLst>
              </a:custGeom>
              <a:gradFill>
                <a:gsLst>
                  <a:gs pos="0">
                    <a:srgbClr val="636363"/>
                  </a:gs>
                  <a:gs pos="88486">
                    <a:srgbClr val="636363"/>
                  </a:gs>
                  <a:gs pos="76972">
                    <a:srgbClr val="979797"/>
                  </a:gs>
                  <a:gs pos="59315">
                    <a:srgbClr val="636363"/>
                  </a:gs>
                  <a:gs pos="38912">
                    <a:srgbClr val="979797"/>
                  </a:gs>
                  <a:gs pos="23925">
                    <a:srgbClr val="636363"/>
                  </a:gs>
                  <a:gs pos="15000">
                    <a:srgbClr val="7F7F7F"/>
                  </a:gs>
                  <a:gs pos="100000">
                    <a:srgbClr val="979797"/>
                  </a:gs>
                </a:gsLst>
                <a:path path="circle">
                  <a:fillToRect l="50000" t="-80000" r="50000" b="180000"/>
                </a:path>
              </a:gra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9" name="任意多边形 28">
                <a:extLst>
                  <a:ext uri="{FF2B5EF4-FFF2-40B4-BE49-F238E27FC236}">
                    <a16:creationId xmlns:a16="http://schemas.microsoft.com/office/drawing/2014/main" id="{571E8E6E-3348-E184-C3B6-5B5915BD1CD8}"/>
                  </a:ext>
                </a:extLst>
              </p:cNvPr>
              <p:cNvSpPr/>
              <p:nvPr/>
            </p:nvSpPr>
            <p:spPr>
              <a:xfrm>
                <a:off x="1527993" y="2034311"/>
                <a:ext cx="4564125" cy="3155444"/>
              </a:xfrm>
              <a:custGeom>
                <a:avLst/>
                <a:gdLst>
                  <a:gd name="connsiteX0" fmla="*/ 128 w 4705248"/>
                  <a:gd name="connsiteY0" fmla="*/ 145224 h 3253010"/>
                  <a:gd name="connsiteX1" fmla="*/ 145352 w 4705248"/>
                  <a:gd name="connsiteY1" fmla="*/ 0 h 3253010"/>
                  <a:gd name="connsiteX2" fmla="*/ 4560153 w 4705248"/>
                  <a:gd name="connsiteY2" fmla="*/ 0 h 3253010"/>
                  <a:gd name="connsiteX3" fmla="*/ 4705377 w 4705248"/>
                  <a:gd name="connsiteY3" fmla="*/ 145224 h 3253010"/>
                  <a:gd name="connsiteX4" fmla="*/ 4705377 w 4705248"/>
                  <a:gd name="connsiteY4" fmla="*/ 3107787 h 3253010"/>
                  <a:gd name="connsiteX5" fmla="*/ 4560153 w 4705248"/>
                  <a:gd name="connsiteY5" fmla="*/ 3253011 h 3253010"/>
                  <a:gd name="connsiteX6" fmla="*/ 145352 w 4705248"/>
                  <a:gd name="connsiteY6" fmla="*/ 3253011 h 3253010"/>
                  <a:gd name="connsiteX7" fmla="*/ 128 w 4705248"/>
                  <a:gd name="connsiteY7" fmla="*/ 3107787 h 3253010"/>
                  <a:gd name="connsiteX8" fmla="*/ 128 w 4705248"/>
                  <a:gd name="connsiteY8" fmla="*/ 145224 h 325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05248" h="3253010">
                    <a:moveTo>
                      <a:pt x="128" y="145224"/>
                    </a:moveTo>
                    <a:cubicBezTo>
                      <a:pt x="128" y="64867"/>
                      <a:pt x="64995" y="0"/>
                      <a:pt x="145352" y="0"/>
                    </a:cubicBezTo>
                    <a:lnTo>
                      <a:pt x="4560153" y="0"/>
                    </a:lnTo>
                    <a:cubicBezTo>
                      <a:pt x="4640510" y="0"/>
                      <a:pt x="4705377" y="64867"/>
                      <a:pt x="4705377" y="145224"/>
                    </a:cubicBezTo>
                    <a:lnTo>
                      <a:pt x="4705377" y="3107787"/>
                    </a:lnTo>
                    <a:cubicBezTo>
                      <a:pt x="4705377" y="3188144"/>
                      <a:pt x="4640510" y="3253011"/>
                      <a:pt x="4560153" y="3253011"/>
                    </a:cubicBezTo>
                    <a:lnTo>
                      <a:pt x="145352" y="3253011"/>
                    </a:lnTo>
                    <a:cubicBezTo>
                      <a:pt x="64995" y="3253011"/>
                      <a:pt x="128" y="3188144"/>
                      <a:pt x="128" y="3107787"/>
                    </a:cubicBezTo>
                    <a:lnTo>
                      <a:pt x="128" y="145224"/>
                    </a:lnTo>
                    <a:close/>
                  </a:path>
                </a:pathLst>
              </a:custGeom>
              <a:solidFill>
                <a:srgbClr val="000000"/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0" name="任意多边形 29">
                <a:extLst>
                  <a:ext uri="{FF2B5EF4-FFF2-40B4-BE49-F238E27FC236}">
                    <a16:creationId xmlns:a16="http://schemas.microsoft.com/office/drawing/2014/main" id="{D10C4858-8005-5387-E8EA-56BA20122AF1}"/>
                  </a:ext>
                </a:extLst>
              </p:cNvPr>
              <p:cNvSpPr/>
              <p:nvPr/>
            </p:nvSpPr>
            <p:spPr>
              <a:xfrm>
                <a:off x="1527993" y="2034311"/>
                <a:ext cx="4564125" cy="3155444"/>
              </a:xfrm>
              <a:custGeom>
                <a:avLst/>
                <a:gdLst>
                  <a:gd name="connsiteX0" fmla="*/ 128 w 4705248"/>
                  <a:gd name="connsiteY0" fmla="*/ 145224 h 3253010"/>
                  <a:gd name="connsiteX1" fmla="*/ 145352 w 4705248"/>
                  <a:gd name="connsiteY1" fmla="*/ 0 h 3253010"/>
                  <a:gd name="connsiteX2" fmla="*/ 4560153 w 4705248"/>
                  <a:gd name="connsiteY2" fmla="*/ 0 h 3253010"/>
                  <a:gd name="connsiteX3" fmla="*/ 4705377 w 4705248"/>
                  <a:gd name="connsiteY3" fmla="*/ 145224 h 3253010"/>
                  <a:gd name="connsiteX4" fmla="*/ 4705377 w 4705248"/>
                  <a:gd name="connsiteY4" fmla="*/ 3107787 h 3253010"/>
                  <a:gd name="connsiteX5" fmla="*/ 4560153 w 4705248"/>
                  <a:gd name="connsiteY5" fmla="*/ 3253011 h 3253010"/>
                  <a:gd name="connsiteX6" fmla="*/ 145352 w 4705248"/>
                  <a:gd name="connsiteY6" fmla="*/ 3253011 h 3253010"/>
                  <a:gd name="connsiteX7" fmla="*/ 128 w 4705248"/>
                  <a:gd name="connsiteY7" fmla="*/ 3107787 h 3253010"/>
                  <a:gd name="connsiteX8" fmla="*/ 128 w 4705248"/>
                  <a:gd name="connsiteY8" fmla="*/ 145224 h 325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705248" h="3253010">
                    <a:moveTo>
                      <a:pt x="128" y="145224"/>
                    </a:moveTo>
                    <a:cubicBezTo>
                      <a:pt x="128" y="64867"/>
                      <a:pt x="64995" y="0"/>
                      <a:pt x="145352" y="0"/>
                    </a:cubicBezTo>
                    <a:lnTo>
                      <a:pt x="4560153" y="0"/>
                    </a:lnTo>
                    <a:cubicBezTo>
                      <a:pt x="4640510" y="0"/>
                      <a:pt x="4705377" y="64867"/>
                      <a:pt x="4705377" y="145224"/>
                    </a:cubicBezTo>
                    <a:lnTo>
                      <a:pt x="4705377" y="3107787"/>
                    </a:lnTo>
                    <a:cubicBezTo>
                      <a:pt x="4705377" y="3188144"/>
                      <a:pt x="4640510" y="3253011"/>
                      <a:pt x="4560153" y="3253011"/>
                    </a:cubicBezTo>
                    <a:lnTo>
                      <a:pt x="145352" y="3253011"/>
                    </a:lnTo>
                    <a:cubicBezTo>
                      <a:pt x="64995" y="3253011"/>
                      <a:pt x="128" y="3188144"/>
                      <a:pt x="128" y="3107787"/>
                    </a:cubicBezTo>
                    <a:lnTo>
                      <a:pt x="128" y="145224"/>
                    </a:lnTo>
                    <a:close/>
                  </a:path>
                </a:pathLst>
              </a:custGeom>
              <a:solidFill>
                <a:srgbClr val="000000"/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 30">
                <a:extLst>
                  <a:ext uri="{FF2B5EF4-FFF2-40B4-BE49-F238E27FC236}">
                    <a16:creationId xmlns:a16="http://schemas.microsoft.com/office/drawing/2014/main" id="{33309C91-8AF6-0E4E-A680-4E3EB108BF7E}"/>
                  </a:ext>
                </a:extLst>
              </p:cNvPr>
              <p:cNvSpPr/>
              <p:nvPr/>
            </p:nvSpPr>
            <p:spPr>
              <a:xfrm>
                <a:off x="1530340" y="2036659"/>
                <a:ext cx="4559429" cy="3150748"/>
              </a:xfrm>
              <a:custGeom>
                <a:avLst/>
                <a:gdLst>
                  <a:gd name="connsiteX0" fmla="*/ 4557732 w 4700407"/>
                  <a:gd name="connsiteY0" fmla="*/ 0 h 3248169"/>
                  <a:gd name="connsiteX1" fmla="*/ 4658905 w 4700407"/>
                  <a:gd name="connsiteY1" fmla="*/ 41631 h 3248169"/>
                  <a:gd name="connsiteX2" fmla="*/ 4700536 w 4700407"/>
                  <a:gd name="connsiteY2" fmla="*/ 142803 h 3248169"/>
                  <a:gd name="connsiteX3" fmla="*/ 4700536 w 4700407"/>
                  <a:gd name="connsiteY3" fmla="*/ 142803 h 3248169"/>
                  <a:gd name="connsiteX4" fmla="*/ 4700536 w 4700407"/>
                  <a:gd name="connsiteY4" fmla="*/ 3105367 h 3248169"/>
                  <a:gd name="connsiteX5" fmla="*/ 4658905 w 4700407"/>
                  <a:gd name="connsiteY5" fmla="*/ 3206539 h 3248169"/>
                  <a:gd name="connsiteX6" fmla="*/ 4557732 w 4700407"/>
                  <a:gd name="connsiteY6" fmla="*/ 3248170 h 3248169"/>
                  <a:gd name="connsiteX7" fmla="*/ 4557732 w 4700407"/>
                  <a:gd name="connsiteY7" fmla="*/ 3248170 h 3248169"/>
                  <a:gd name="connsiteX8" fmla="*/ 142931 w 4700407"/>
                  <a:gd name="connsiteY8" fmla="*/ 3248170 h 3248169"/>
                  <a:gd name="connsiteX9" fmla="*/ 41759 w 4700407"/>
                  <a:gd name="connsiteY9" fmla="*/ 3206539 h 3248169"/>
                  <a:gd name="connsiteX10" fmla="*/ 128 w 4700407"/>
                  <a:gd name="connsiteY10" fmla="*/ 3105367 h 3248169"/>
                  <a:gd name="connsiteX11" fmla="*/ 128 w 4700407"/>
                  <a:gd name="connsiteY11" fmla="*/ 3105367 h 3248169"/>
                  <a:gd name="connsiteX12" fmla="*/ 128 w 4700407"/>
                  <a:gd name="connsiteY12" fmla="*/ 142803 h 3248169"/>
                  <a:gd name="connsiteX13" fmla="*/ 41759 w 4700407"/>
                  <a:gd name="connsiteY13" fmla="*/ 41631 h 3248169"/>
                  <a:gd name="connsiteX14" fmla="*/ 142931 w 4700407"/>
                  <a:gd name="connsiteY14" fmla="*/ 0 h 3248169"/>
                  <a:gd name="connsiteX15" fmla="*/ 142931 w 4700407"/>
                  <a:gd name="connsiteY15" fmla="*/ 0 h 3248169"/>
                  <a:gd name="connsiteX16" fmla="*/ 4557732 w 4700407"/>
                  <a:gd name="connsiteY16" fmla="*/ 0 h 324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700407" h="3248169">
                    <a:moveTo>
                      <a:pt x="4557732" y="0"/>
                    </a:moveTo>
                    <a:cubicBezTo>
                      <a:pt x="4596943" y="0"/>
                      <a:pt x="4632765" y="15975"/>
                      <a:pt x="4658905" y="41631"/>
                    </a:cubicBezTo>
                    <a:cubicBezTo>
                      <a:pt x="4684561" y="67287"/>
                      <a:pt x="4700536" y="103109"/>
                      <a:pt x="4700536" y="142803"/>
                    </a:cubicBezTo>
                    <a:lnTo>
                      <a:pt x="4700536" y="142803"/>
                    </a:lnTo>
                    <a:lnTo>
                      <a:pt x="4700536" y="3105367"/>
                    </a:lnTo>
                    <a:cubicBezTo>
                      <a:pt x="4700536" y="3144577"/>
                      <a:pt x="4684561" y="3180399"/>
                      <a:pt x="4658905" y="3206539"/>
                    </a:cubicBezTo>
                    <a:cubicBezTo>
                      <a:pt x="4633249" y="3232196"/>
                      <a:pt x="4597427" y="3248170"/>
                      <a:pt x="4557732" y="3248170"/>
                    </a:cubicBezTo>
                    <a:lnTo>
                      <a:pt x="4557732" y="3248170"/>
                    </a:lnTo>
                    <a:lnTo>
                      <a:pt x="142931" y="3248170"/>
                    </a:lnTo>
                    <a:cubicBezTo>
                      <a:pt x="103721" y="3248170"/>
                      <a:pt x="67899" y="3232196"/>
                      <a:pt x="41759" y="3206539"/>
                    </a:cubicBezTo>
                    <a:cubicBezTo>
                      <a:pt x="16103" y="3180883"/>
                      <a:pt x="128" y="3145061"/>
                      <a:pt x="128" y="3105367"/>
                    </a:cubicBezTo>
                    <a:lnTo>
                      <a:pt x="128" y="3105367"/>
                    </a:lnTo>
                    <a:lnTo>
                      <a:pt x="128" y="142803"/>
                    </a:lnTo>
                    <a:cubicBezTo>
                      <a:pt x="128" y="103593"/>
                      <a:pt x="16103" y="67771"/>
                      <a:pt x="41759" y="41631"/>
                    </a:cubicBezTo>
                    <a:cubicBezTo>
                      <a:pt x="67899" y="15975"/>
                      <a:pt x="103721" y="0"/>
                      <a:pt x="142931" y="0"/>
                    </a:cubicBezTo>
                    <a:lnTo>
                      <a:pt x="142931" y="0"/>
                    </a:lnTo>
                    <a:lnTo>
                      <a:pt x="4557732" y="0"/>
                    </a:lnTo>
                    <a:close/>
                  </a:path>
                </a:pathLst>
              </a:custGeom>
              <a:noFill/>
              <a:ln w="4833" cap="flat">
                <a:gradFill>
                  <a:gsLst>
                    <a:gs pos="0">
                      <a:schemeClr val="tx1">
                        <a:lumMod val="85000"/>
                        <a:lumOff val="15000"/>
                      </a:schemeClr>
                    </a:gs>
                    <a:gs pos="14157">
                      <a:schemeClr val="tx1">
                        <a:lumMod val="50000"/>
                        <a:lumOff val="50000"/>
                      </a:schemeClr>
                    </a:gs>
                    <a:gs pos="36300">
                      <a:schemeClr val="tx1">
                        <a:lumMod val="85000"/>
                        <a:lumOff val="15000"/>
                      </a:schemeClr>
                    </a:gs>
                    <a:gs pos="54834">
                      <a:schemeClr val="tx1">
                        <a:lumMod val="50000"/>
                        <a:lumOff val="50000"/>
                      </a:schemeClr>
                    </a:gs>
                    <a:gs pos="74000">
                      <a:schemeClr val="tx1">
                        <a:lumMod val="85000"/>
                        <a:lumOff val="15000"/>
                      </a:schemeClr>
                    </a:gs>
                    <a:gs pos="83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5" name="任意多边形 24">
                <a:extLst>
                  <a:ext uri="{FF2B5EF4-FFF2-40B4-BE49-F238E27FC236}">
                    <a16:creationId xmlns:a16="http://schemas.microsoft.com/office/drawing/2014/main" id="{EB3A54A9-8BAC-54FD-1E8A-28E90D34C73F}"/>
                  </a:ext>
                </a:extLst>
              </p:cNvPr>
              <p:cNvSpPr/>
              <p:nvPr/>
            </p:nvSpPr>
            <p:spPr>
              <a:xfrm>
                <a:off x="1542080" y="5011323"/>
                <a:ext cx="4535951" cy="145563"/>
              </a:xfrm>
              <a:custGeom>
                <a:avLst/>
                <a:gdLst>
                  <a:gd name="connsiteX0" fmla="*/ 2338230 w 4676203"/>
                  <a:gd name="connsiteY0" fmla="*/ 0 h 150064"/>
                  <a:gd name="connsiteX1" fmla="*/ 2338230 w 4676203"/>
                  <a:gd name="connsiteY1" fmla="*/ 150064 h 150064"/>
                  <a:gd name="connsiteX2" fmla="*/ 110014 w 4676203"/>
                  <a:gd name="connsiteY2" fmla="*/ 150064 h 150064"/>
                  <a:gd name="connsiteX3" fmla="*/ 128 w 4676203"/>
                  <a:gd name="connsiteY3" fmla="*/ 40178 h 150064"/>
                  <a:gd name="connsiteX4" fmla="*/ 128 w 4676203"/>
                  <a:gd name="connsiteY4" fmla="*/ 0 h 150064"/>
                  <a:gd name="connsiteX5" fmla="*/ 2338230 w 4676203"/>
                  <a:gd name="connsiteY5" fmla="*/ 0 h 150064"/>
                  <a:gd name="connsiteX6" fmla="*/ 4676332 w 4676203"/>
                  <a:gd name="connsiteY6" fmla="*/ 0 h 150064"/>
                  <a:gd name="connsiteX7" fmla="*/ 4676332 w 4676203"/>
                  <a:gd name="connsiteY7" fmla="*/ 40178 h 150064"/>
                  <a:gd name="connsiteX8" fmla="*/ 4566446 w 4676203"/>
                  <a:gd name="connsiteY8" fmla="*/ 150064 h 150064"/>
                  <a:gd name="connsiteX9" fmla="*/ 4566446 w 4676203"/>
                  <a:gd name="connsiteY9" fmla="*/ 150064 h 150064"/>
                  <a:gd name="connsiteX10" fmla="*/ 2338230 w 4676203"/>
                  <a:gd name="connsiteY10" fmla="*/ 150064 h 150064"/>
                  <a:gd name="connsiteX11" fmla="*/ 2338230 w 4676203"/>
                  <a:gd name="connsiteY11" fmla="*/ 0 h 150064"/>
                  <a:gd name="connsiteX12" fmla="*/ 4676332 w 4676203"/>
                  <a:gd name="connsiteY12" fmla="*/ 0 h 150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676203" h="150064">
                    <a:moveTo>
                      <a:pt x="2338230" y="0"/>
                    </a:moveTo>
                    <a:lnTo>
                      <a:pt x="2338230" y="150064"/>
                    </a:lnTo>
                    <a:lnTo>
                      <a:pt x="110014" y="150064"/>
                    </a:lnTo>
                    <a:cubicBezTo>
                      <a:pt x="49504" y="150064"/>
                      <a:pt x="128" y="100688"/>
                      <a:pt x="128" y="40178"/>
                    </a:cubicBezTo>
                    <a:lnTo>
                      <a:pt x="128" y="0"/>
                    </a:lnTo>
                    <a:lnTo>
                      <a:pt x="2338230" y="0"/>
                    </a:lnTo>
                    <a:close/>
                    <a:moveTo>
                      <a:pt x="4676332" y="0"/>
                    </a:moveTo>
                    <a:lnTo>
                      <a:pt x="4676332" y="40178"/>
                    </a:lnTo>
                    <a:cubicBezTo>
                      <a:pt x="4676332" y="100688"/>
                      <a:pt x="4626956" y="150064"/>
                      <a:pt x="4566446" y="150064"/>
                    </a:cubicBezTo>
                    <a:lnTo>
                      <a:pt x="4566446" y="150064"/>
                    </a:lnTo>
                    <a:lnTo>
                      <a:pt x="2338230" y="150064"/>
                    </a:lnTo>
                    <a:lnTo>
                      <a:pt x="2338230" y="0"/>
                    </a:lnTo>
                    <a:lnTo>
                      <a:pt x="4676332" y="0"/>
                    </a:lnTo>
                    <a:close/>
                  </a:path>
                </a:pathLst>
              </a:custGeom>
              <a:solidFill>
                <a:schemeClr val="tx1">
                  <a:lumMod val="95000"/>
                  <a:lumOff val="5000"/>
                  <a:alpha val="40000"/>
                </a:schemeClr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7" name="任意多边形 26">
                <a:extLst>
                  <a:ext uri="{FF2B5EF4-FFF2-40B4-BE49-F238E27FC236}">
                    <a16:creationId xmlns:a16="http://schemas.microsoft.com/office/drawing/2014/main" id="{CE69AFA8-5F6C-B74C-5C27-60B1C0C92161}"/>
                  </a:ext>
                </a:extLst>
              </p:cNvPr>
              <p:cNvSpPr/>
              <p:nvPr/>
            </p:nvSpPr>
            <p:spPr>
              <a:xfrm>
                <a:off x="3795969" y="2123528"/>
                <a:ext cx="28173" cy="28173"/>
              </a:xfrm>
              <a:custGeom>
                <a:avLst/>
                <a:gdLst>
                  <a:gd name="connsiteX0" fmla="*/ 29660 w 29044"/>
                  <a:gd name="connsiteY0" fmla="*/ 14545 h 29044"/>
                  <a:gd name="connsiteX1" fmla="*/ 15137 w 29044"/>
                  <a:gd name="connsiteY1" fmla="*/ 29068 h 29044"/>
                  <a:gd name="connsiteX2" fmla="*/ 615 w 29044"/>
                  <a:gd name="connsiteY2" fmla="*/ 14545 h 29044"/>
                  <a:gd name="connsiteX3" fmla="*/ 15137 w 29044"/>
                  <a:gd name="connsiteY3" fmla="*/ 23 h 29044"/>
                  <a:gd name="connsiteX4" fmla="*/ 29660 w 29044"/>
                  <a:gd name="connsiteY4" fmla="*/ 14545 h 2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044" h="29044">
                    <a:moveTo>
                      <a:pt x="29660" y="14545"/>
                    </a:moveTo>
                    <a:cubicBezTo>
                      <a:pt x="29660" y="22566"/>
                      <a:pt x="23158" y="29068"/>
                      <a:pt x="15137" y="29068"/>
                    </a:cubicBezTo>
                    <a:cubicBezTo>
                      <a:pt x="7117" y="29068"/>
                      <a:pt x="615" y="22566"/>
                      <a:pt x="615" y="14545"/>
                    </a:cubicBezTo>
                    <a:cubicBezTo>
                      <a:pt x="615" y="6525"/>
                      <a:pt x="7117" y="23"/>
                      <a:pt x="15137" y="23"/>
                    </a:cubicBezTo>
                    <a:cubicBezTo>
                      <a:pt x="23158" y="23"/>
                      <a:pt x="29660" y="6525"/>
                      <a:pt x="29660" y="14545"/>
                    </a:cubicBezTo>
                    <a:close/>
                  </a:path>
                </a:pathLst>
              </a:custGeom>
              <a:solidFill>
                <a:srgbClr val="070B0C"/>
              </a:solidFill>
              <a:ln w="9666" cap="flat">
                <a:solidFill>
                  <a:srgbClr val="14141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8" name="任意多边形 27">
                <a:extLst>
                  <a:ext uri="{FF2B5EF4-FFF2-40B4-BE49-F238E27FC236}">
                    <a16:creationId xmlns:a16="http://schemas.microsoft.com/office/drawing/2014/main" id="{CF2EBC44-71CA-EB70-DE30-3E6E5603DAA7}"/>
                  </a:ext>
                </a:extLst>
              </p:cNvPr>
              <p:cNvSpPr/>
              <p:nvPr/>
            </p:nvSpPr>
            <p:spPr>
              <a:xfrm>
                <a:off x="3805360" y="2137615"/>
                <a:ext cx="9391" cy="9391"/>
              </a:xfrm>
              <a:custGeom>
                <a:avLst/>
                <a:gdLst>
                  <a:gd name="connsiteX0" fmla="*/ 10297 w 9681"/>
                  <a:gd name="connsiteY0" fmla="*/ 4864 h 9681"/>
                  <a:gd name="connsiteX1" fmla="*/ 5456 w 9681"/>
                  <a:gd name="connsiteY1" fmla="*/ 9705 h 9681"/>
                  <a:gd name="connsiteX2" fmla="*/ 615 w 9681"/>
                  <a:gd name="connsiteY2" fmla="*/ 4864 h 9681"/>
                  <a:gd name="connsiteX3" fmla="*/ 5456 w 9681"/>
                  <a:gd name="connsiteY3" fmla="*/ 23 h 9681"/>
                  <a:gd name="connsiteX4" fmla="*/ 10297 w 9681"/>
                  <a:gd name="connsiteY4" fmla="*/ 4864 h 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81" h="9681">
                    <a:moveTo>
                      <a:pt x="10297" y="4864"/>
                    </a:moveTo>
                    <a:cubicBezTo>
                      <a:pt x="10297" y="7537"/>
                      <a:pt x="8129" y="9705"/>
                      <a:pt x="5456" y="9705"/>
                    </a:cubicBezTo>
                    <a:cubicBezTo>
                      <a:pt x="2782" y="9705"/>
                      <a:pt x="615" y="7537"/>
                      <a:pt x="615" y="4864"/>
                    </a:cubicBezTo>
                    <a:cubicBezTo>
                      <a:pt x="615" y="2190"/>
                      <a:pt x="2782" y="23"/>
                      <a:pt x="5456" y="23"/>
                    </a:cubicBezTo>
                    <a:cubicBezTo>
                      <a:pt x="8129" y="23"/>
                      <a:pt x="10297" y="2190"/>
                      <a:pt x="10297" y="4864"/>
                    </a:cubicBezTo>
                    <a:close/>
                  </a:path>
                </a:pathLst>
              </a:custGeom>
              <a:solidFill>
                <a:srgbClr val="232428"/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 14">
                <a:extLst>
                  <a:ext uri="{FF2B5EF4-FFF2-40B4-BE49-F238E27FC236}">
                    <a16:creationId xmlns:a16="http://schemas.microsoft.com/office/drawing/2014/main" id="{07EF5A01-3977-7B69-AE6E-84954F2E0350}"/>
                  </a:ext>
                </a:extLst>
              </p:cNvPr>
              <p:cNvSpPr/>
              <p:nvPr/>
            </p:nvSpPr>
            <p:spPr>
              <a:xfrm>
                <a:off x="973912" y="5208539"/>
                <a:ext cx="5672286" cy="105688"/>
              </a:xfrm>
              <a:custGeom>
                <a:avLst/>
                <a:gdLst>
                  <a:gd name="connsiteX0" fmla="*/ 2923853 w 5847674"/>
                  <a:gd name="connsiteY0" fmla="*/ 109599 h 108956"/>
                  <a:gd name="connsiteX1" fmla="*/ 2923853 w 5847674"/>
                  <a:gd name="connsiteY1" fmla="*/ 109599 h 108956"/>
                  <a:gd name="connsiteX2" fmla="*/ 1226671 w 5847674"/>
                  <a:gd name="connsiteY2" fmla="*/ 109599 h 108956"/>
                  <a:gd name="connsiteX3" fmla="*/ 15 w 5847674"/>
                  <a:gd name="connsiteY3" fmla="*/ 681 h 108956"/>
                  <a:gd name="connsiteX4" fmla="*/ 15 w 5847674"/>
                  <a:gd name="connsiteY4" fmla="*/ 681 h 108956"/>
                  <a:gd name="connsiteX5" fmla="*/ 5847690 w 5847674"/>
                  <a:gd name="connsiteY5" fmla="*/ 681 h 108956"/>
                  <a:gd name="connsiteX6" fmla="*/ 4621034 w 5847674"/>
                  <a:gd name="connsiteY6" fmla="*/ 109599 h 108956"/>
                  <a:gd name="connsiteX7" fmla="*/ 2923853 w 5847674"/>
                  <a:gd name="connsiteY7" fmla="*/ 109599 h 108956"/>
                  <a:gd name="connsiteX8" fmla="*/ 2923853 w 5847674"/>
                  <a:gd name="connsiteY8" fmla="*/ 109599 h 108956"/>
                  <a:gd name="connsiteX9" fmla="*/ 2923853 w 5847674"/>
                  <a:gd name="connsiteY9" fmla="*/ 109599 h 108956"/>
                  <a:gd name="connsiteX10" fmla="*/ 2923853 w 5847674"/>
                  <a:gd name="connsiteY10" fmla="*/ 109599 h 10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7674" h="108956">
                    <a:moveTo>
                      <a:pt x="2923853" y="109599"/>
                    </a:moveTo>
                    <a:lnTo>
                      <a:pt x="2923853" y="109599"/>
                    </a:lnTo>
                    <a:cubicBezTo>
                      <a:pt x="2910782" y="109599"/>
                      <a:pt x="2268410" y="107178"/>
                      <a:pt x="1226671" y="109599"/>
                    </a:cubicBezTo>
                    <a:cubicBezTo>
                      <a:pt x="174768" y="112019"/>
                      <a:pt x="15" y="681"/>
                      <a:pt x="15" y="681"/>
                    </a:cubicBezTo>
                    <a:lnTo>
                      <a:pt x="15" y="681"/>
                    </a:lnTo>
                    <a:lnTo>
                      <a:pt x="5847690" y="681"/>
                    </a:lnTo>
                    <a:cubicBezTo>
                      <a:pt x="5847690" y="681"/>
                      <a:pt x="5672938" y="112019"/>
                      <a:pt x="4621034" y="109599"/>
                    </a:cubicBezTo>
                    <a:cubicBezTo>
                      <a:pt x="3579296" y="107178"/>
                      <a:pt x="2936923" y="109599"/>
                      <a:pt x="2923853" y="109599"/>
                    </a:cubicBezTo>
                    <a:lnTo>
                      <a:pt x="2923853" y="109599"/>
                    </a:lnTo>
                    <a:lnTo>
                      <a:pt x="2923853" y="109599"/>
                    </a:lnTo>
                    <a:lnTo>
                      <a:pt x="2923853" y="109599"/>
                    </a:lnTo>
                    <a:close/>
                  </a:path>
                </a:pathLst>
              </a:custGeom>
              <a:gradFill>
                <a:gsLst>
                  <a:gs pos="0">
                    <a:srgbClr val="D9D9D9"/>
                  </a:gs>
                  <a:gs pos="100000">
                    <a:srgbClr val="D9D9D9"/>
                  </a:gs>
                  <a:gs pos="47000">
                    <a:srgbClr val="F2F2F2"/>
                  </a:gs>
                </a:gsLst>
                <a:path path="circle">
                  <a:fillToRect l="50000" t="-80000" r="50000" b="180000"/>
                </a:path>
              </a:gra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1" name="任意多边形 20">
                <a:extLst>
                  <a:ext uri="{FF2B5EF4-FFF2-40B4-BE49-F238E27FC236}">
                    <a16:creationId xmlns:a16="http://schemas.microsoft.com/office/drawing/2014/main" id="{492019D0-43E7-552A-6A96-682217624B2F}"/>
                  </a:ext>
                </a:extLst>
              </p:cNvPr>
              <p:cNvSpPr/>
              <p:nvPr/>
            </p:nvSpPr>
            <p:spPr>
              <a:xfrm>
                <a:off x="4662306" y="5257842"/>
                <a:ext cx="65738" cy="9391"/>
              </a:xfrm>
              <a:custGeom>
                <a:avLst/>
                <a:gdLst>
                  <a:gd name="connsiteX0" fmla="*/ 68571 w 67771"/>
                  <a:gd name="connsiteY0" fmla="*/ 5532 h 9681"/>
                  <a:gd name="connsiteX1" fmla="*/ 34686 w 67771"/>
                  <a:gd name="connsiteY1" fmla="*/ 10373 h 9681"/>
                  <a:gd name="connsiteX2" fmla="*/ 800 w 67771"/>
                  <a:gd name="connsiteY2" fmla="*/ 5532 h 9681"/>
                  <a:gd name="connsiteX3" fmla="*/ 34686 w 67771"/>
                  <a:gd name="connsiteY3" fmla="*/ 691 h 9681"/>
                  <a:gd name="connsiteX4" fmla="*/ 68571 w 67771"/>
                  <a:gd name="connsiteY4" fmla="*/ 5532 h 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71" h="9681">
                    <a:moveTo>
                      <a:pt x="68571" y="5532"/>
                    </a:moveTo>
                    <a:cubicBezTo>
                      <a:pt x="68571" y="8205"/>
                      <a:pt x="53400" y="10373"/>
                      <a:pt x="34686" y="10373"/>
                    </a:cubicBezTo>
                    <a:cubicBezTo>
                      <a:pt x="15971" y="10373"/>
                      <a:pt x="800" y="8205"/>
                      <a:pt x="800" y="5532"/>
                    </a:cubicBezTo>
                    <a:cubicBezTo>
                      <a:pt x="800" y="2858"/>
                      <a:pt x="15971" y="691"/>
                      <a:pt x="34686" y="691"/>
                    </a:cubicBezTo>
                    <a:cubicBezTo>
                      <a:pt x="53400" y="691"/>
                      <a:pt x="68571" y="2858"/>
                      <a:pt x="68571" y="5532"/>
                    </a:cubicBezTo>
                    <a:close/>
                  </a:path>
                </a:pathLst>
              </a:custGeom>
              <a:solidFill>
                <a:srgbClr val="E4E5E9"/>
              </a:solidFill>
              <a:ln w="4833" cap="flat">
                <a:solidFill>
                  <a:srgbClr val="D7D8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2" name="任意多边形 21">
                <a:extLst>
                  <a:ext uri="{FF2B5EF4-FFF2-40B4-BE49-F238E27FC236}">
                    <a16:creationId xmlns:a16="http://schemas.microsoft.com/office/drawing/2014/main" id="{155CC8C4-D0C0-58CF-99AC-E72A5F68D688}"/>
                  </a:ext>
                </a:extLst>
              </p:cNvPr>
              <p:cNvSpPr/>
              <p:nvPr/>
            </p:nvSpPr>
            <p:spPr>
              <a:xfrm>
                <a:off x="4688132" y="5257842"/>
                <a:ext cx="14086" cy="9391"/>
              </a:xfrm>
              <a:custGeom>
                <a:avLst/>
                <a:gdLst>
                  <a:gd name="connsiteX0" fmla="*/ 15322 w 14522"/>
                  <a:gd name="connsiteY0" fmla="*/ 5532 h 9681"/>
                  <a:gd name="connsiteX1" fmla="*/ 8061 w 14522"/>
                  <a:gd name="connsiteY1" fmla="*/ 10373 h 9681"/>
                  <a:gd name="connsiteX2" fmla="*/ 800 w 14522"/>
                  <a:gd name="connsiteY2" fmla="*/ 5532 h 9681"/>
                  <a:gd name="connsiteX3" fmla="*/ 8061 w 14522"/>
                  <a:gd name="connsiteY3" fmla="*/ 691 h 9681"/>
                  <a:gd name="connsiteX4" fmla="*/ 15322 w 14522"/>
                  <a:gd name="connsiteY4" fmla="*/ 5532 h 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22" h="9681">
                    <a:moveTo>
                      <a:pt x="15322" y="5532"/>
                    </a:moveTo>
                    <a:cubicBezTo>
                      <a:pt x="15322" y="8205"/>
                      <a:pt x="12071" y="10373"/>
                      <a:pt x="8061" y="10373"/>
                    </a:cubicBezTo>
                    <a:cubicBezTo>
                      <a:pt x="4051" y="10373"/>
                      <a:pt x="800" y="8205"/>
                      <a:pt x="800" y="5532"/>
                    </a:cubicBezTo>
                    <a:cubicBezTo>
                      <a:pt x="800" y="2858"/>
                      <a:pt x="4051" y="691"/>
                      <a:pt x="8061" y="691"/>
                    </a:cubicBezTo>
                    <a:cubicBezTo>
                      <a:pt x="12071" y="691"/>
                      <a:pt x="15322" y="2858"/>
                      <a:pt x="15322" y="5532"/>
                    </a:cubicBezTo>
                    <a:close/>
                  </a:path>
                </a:pathLst>
              </a:custGeom>
              <a:solidFill>
                <a:srgbClr val="C5C7CD"/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任意多边形 18">
                <a:extLst>
                  <a:ext uri="{FF2B5EF4-FFF2-40B4-BE49-F238E27FC236}">
                    <a16:creationId xmlns:a16="http://schemas.microsoft.com/office/drawing/2014/main" id="{BCA272F6-F67F-7473-56A8-766A49DA1391}"/>
                  </a:ext>
                </a:extLst>
              </p:cNvPr>
              <p:cNvSpPr/>
              <p:nvPr/>
            </p:nvSpPr>
            <p:spPr>
              <a:xfrm>
                <a:off x="2896760" y="5257842"/>
                <a:ext cx="65738" cy="9391"/>
              </a:xfrm>
              <a:custGeom>
                <a:avLst/>
                <a:gdLst>
                  <a:gd name="connsiteX0" fmla="*/ 68195 w 67771"/>
                  <a:gd name="connsiteY0" fmla="*/ 5532 h 9681"/>
                  <a:gd name="connsiteX1" fmla="*/ 34310 w 67771"/>
                  <a:gd name="connsiteY1" fmla="*/ 10373 h 9681"/>
                  <a:gd name="connsiteX2" fmla="*/ 424 w 67771"/>
                  <a:gd name="connsiteY2" fmla="*/ 5532 h 9681"/>
                  <a:gd name="connsiteX3" fmla="*/ 34310 w 67771"/>
                  <a:gd name="connsiteY3" fmla="*/ 691 h 9681"/>
                  <a:gd name="connsiteX4" fmla="*/ 68195 w 67771"/>
                  <a:gd name="connsiteY4" fmla="*/ 5532 h 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771" h="9681">
                    <a:moveTo>
                      <a:pt x="68195" y="5532"/>
                    </a:moveTo>
                    <a:cubicBezTo>
                      <a:pt x="68195" y="8205"/>
                      <a:pt x="53024" y="10373"/>
                      <a:pt x="34310" y="10373"/>
                    </a:cubicBezTo>
                    <a:cubicBezTo>
                      <a:pt x="15595" y="10373"/>
                      <a:pt x="424" y="8205"/>
                      <a:pt x="424" y="5532"/>
                    </a:cubicBezTo>
                    <a:cubicBezTo>
                      <a:pt x="424" y="2858"/>
                      <a:pt x="15595" y="691"/>
                      <a:pt x="34310" y="691"/>
                    </a:cubicBezTo>
                    <a:cubicBezTo>
                      <a:pt x="53024" y="691"/>
                      <a:pt x="68195" y="2858"/>
                      <a:pt x="68195" y="5532"/>
                    </a:cubicBezTo>
                    <a:close/>
                  </a:path>
                </a:pathLst>
              </a:custGeom>
              <a:solidFill>
                <a:srgbClr val="E4E5E9"/>
              </a:solidFill>
              <a:ln w="4833" cap="flat">
                <a:solidFill>
                  <a:srgbClr val="D7D8D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任意多边形 19">
                <a:extLst>
                  <a:ext uri="{FF2B5EF4-FFF2-40B4-BE49-F238E27FC236}">
                    <a16:creationId xmlns:a16="http://schemas.microsoft.com/office/drawing/2014/main" id="{3BBE383A-067A-631A-D8BE-176F0D93BA80}"/>
                  </a:ext>
                </a:extLst>
              </p:cNvPr>
              <p:cNvSpPr/>
              <p:nvPr/>
            </p:nvSpPr>
            <p:spPr>
              <a:xfrm>
                <a:off x="2922586" y="5257842"/>
                <a:ext cx="14086" cy="9391"/>
              </a:xfrm>
              <a:custGeom>
                <a:avLst/>
                <a:gdLst>
                  <a:gd name="connsiteX0" fmla="*/ 14946 w 14522"/>
                  <a:gd name="connsiteY0" fmla="*/ 5532 h 9681"/>
                  <a:gd name="connsiteX1" fmla="*/ 7685 w 14522"/>
                  <a:gd name="connsiteY1" fmla="*/ 10373 h 9681"/>
                  <a:gd name="connsiteX2" fmla="*/ 424 w 14522"/>
                  <a:gd name="connsiteY2" fmla="*/ 5532 h 9681"/>
                  <a:gd name="connsiteX3" fmla="*/ 7685 w 14522"/>
                  <a:gd name="connsiteY3" fmla="*/ 691 h 9681"/>
                  <a:gd name="connsiteX4" fmla="*/ 14946 w 14522"/>
                  <a:gd name="connsiteY4" fmla="*/ 5532 h 96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522" h="9681">
                    <a:moveTo>
                      <a:pt x="14946" y="5532"/>
                    </a:moveTo>
                    <a:cubicBezTo>
                      <a:pt x="14946" y="8205"/>
                      <a:pt x="11695" y="10373"/>
                      <a:pt x="7685" y="10373"/>
                    </a:cubicBezTo>
                    <a:cubicBezTo>
                      <a:pt x="3675" y="10373"/>
                      <a:pt x="424" y="8205"/>
                      <a:pt x="424" y="5532"/>
                    </a:cubicBezTo>
                    <a:cubicBezTo>
                      <a:pt x="424" y="2858"/>
                      <a:pt x="3675" y="691"/>
                      <a:pt x="7685" y="691"/>
                    </a:cubicBezTo>
                    <a:cubicBezTo>
                      <a:pt x="11695" y="691"/>
                      <a:pt x="14946" y="2858"/>
                      <a:pt x="14946" y="5532"/>
                    </a:cubicBezTo>
                    <a:close/>
                  </a:path>
                </a:pathLst>
              </a:custGeom>
              <a:solidFill>
                <a:srgbClr val="C5C7CD"/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 17">
                <a:extLst>
                  <a:ext uri="{FF2B5EF4-FFF2-40B4-BE49-F238E27FC236}">
                    <a16:creationId xmlns:a16="http://schemas.microsoft.com/office/drawing/2014/main" id="{0B989F4E-0DC3-6109-262B-BBB31FF62E85}"/>
                  </a:ext>
                </a:extLst>
              </p:cNvPr>
              <p:cNvSpPr/>
              <p:nvPr/>
            </p:nvSpPr>
            <p:spPr>
              <a:xfrm>
                <a:off x="973912" y="5208538"/>
                <a:ext cx="5672286" cy="105688"/>
              </a:xfrm>
              <a:custGeom>
                <a:avLst/>
                <a:gdLst>
                  <a:gd name="connsiteX0" fmla="*/ 2923853 w 5847674"/>
                  <a:gd name="connsiteY0" fmla="*/ 109599 h 108956"/>
                  <a:gd name="connsiteX1" fmla="*/ 2923853 w 5847674"/>
                  <a:gd name="connsiteY1" fmla="*/ 109599 h 108956"/>
                  <a:gd name="connsiteX2" fmla="*/ 1226671 w 5847674"/>
                  <a:gd name="connsiteY2" fmla="*/ 109599 h 108956"/>
                  <a:gd name="connsiteX3" fmla="*/ 15 w 5847674"/>
                  <a:gd name="connsiteY3" fmla="*/ 681 h 108956"/>
                  <a:gd name="connsiteX4" fmla="*/ 15 w 5847674"/>
                  <a:gd name="connsiteY4" fmla="*/ 681 h 108956"/>
                  <a:gd name="connsiteX5" fmla="*/ 5847690 w 5847674"/>
                  <a:gd name="connsiteY5" fmla="*/ 681 h 108956"/>
                  <a:gd name="connsiteX6" fmla="*/ 4621034 w 5847674"/>
                  <a:gd name="connsiteY6" fmla="*/ 109599 h 108956"/>
                  <a:gd name="connsiteX7" fmla="*/ 2923853 w 5847674"/>
                  <a:gd name="connsiteY7" fmla="*/ 109599 h 108956"/>
                  <a:gd name="connsiteX8" fmla="*/ 2923853 w 5847674"/>
                  <a:gd name="connsiteY8" fmla="*/ 109599 h 108956"/>
                  <a:gd name="connsiteX9" fmla="*/ 2923853 w 5847674"/>
                  <a:gd name="connsiteY9" fmla="*/ 109599 h 108956"/>
                  <a:gd name="connsiteX10" fmla="*/ 2923853 w 5847674"/>
                  <a:gd name="connsiteY10" fmla="*/ 109599 h 108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847674" h="108956">
                    <a:moveTo>
                      <a:pt x="2923853" y="109599"/>
                    </a:moveTo>
                    <a:lnTo>
                      <a:pt x="2923853" y="109599"/>
                    </a:lnTo>
                    <a:cubicBezTo>
                      <a:pt x="2910782" y="109599"/>
                      <a:pt x="2268410" y="107178"/>
                      <a:pt x="1226671" y="109599"/>
                    </a:cubicBezTo>
                    <a:cubicBezTo>
                      <a:pt x="174768" y="112019"/>
                      <a:pt x="15" y="681"/>
                      <a:pt x="15" y="681"/>
                    </a:cubicBezTo>
                    <a:lnTo>
                      <a:pt x="15" y="681"/>
                    </a:lnTo>
                    <a:lnTo>
                      <a:pt x="5847690" y="681"/>
                    </a:lnTo>
                    <a:cubicBezTo>
                      <a:pt x="5847690" y="681"/>
                      <a:pt x="5672938" y="112019"/>
                      <a:pt x="4621034" y="109599"/>
                    </a:cubicBezTo>
                    <a:cubicBezTo>
                      <a:pt x="3579296" y="107178"/>
                      <a:pt x="2936923" y="109599"/>
                      <a:pt x="2923853" y="109599"/>
                    </a:cubicBezTo>
                    <a:lnTo>
                      <a:pt x="2923853" y="109599"/>
                    </a:lnTo>
                    <a:lnTo>
                      <a:pt x="2923853" y="109599"/>
                    </a:lnTo>
                    <a:lnTo>
                      <a:pt x="2923853" y="109599"/>
                    </a:lnTo>
                    <a:close/>
                  </a:path>
                </a:pathLst>
              </a:custGeom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1" name="任意多边形 10">
                <a:extLst>
                  <a:ext uri="{FF2B5EF4-FFF2-40B4-BE49-F238E27FC236}">
                    <a16:creationId xmlns:a16="http://schemas.microsoft.com/office/drawing/2014/main" id="{EC16B43E-040D-AFB3-EF31-48E1904C2558}"/>
                  </a:ext>
                </a:extLst>
              </p:cNvPr>
              <p:cNvSpPr/>
              <p:nvPr/>
            </p:nvSpPr>
            <p:spPr>
              <a:xfrm>
                <a:off x="973912" y="5105235"/>
                <a:ext cx="5672286" cy="103303"/>
              </a:xfrm>
              <a:custGeom>
                <a:avLst/>
                <a:gdLst>
                  <a:gd name="connsiteX0" fmla="*/ 15 w 5847674"/>
                  <a:gd name="connsiteY0" fmla="*/ 5500 h 106497"/>
                  <a:gd name="connsiteX1" fmla="*/ 4856 w 5847674"/>
                  <a:gd name="connsiteY1" fmla="*/ 659 h 106497"/>
                  <a:gd name="connsiteX2" fmla="*/ 5842849 w 5847674"/>
                  <a:gd name="connsiteY2" fmla="*/ 659 h 106497"/>
                  <a:gd name="connsiteX3" fmla="*/ 5847690 w 5847674"/>
                  <a:gd name="connsiteY3" fmla="*/ 5500 h 106497"/>
                  <a:gd name="connsiteX4" fmla="*/ 5847690 w 5847674"/>
                  <a:gd name="connsiteY4" fmla="*/ 107156 h 106497"/>
                  <a:gd name="connsiteX5" fmla="*/ 15 w 5847674"/>
                  <a:gd name="connsiteY5" fmla="*/ 107156 h 106497"/>
                  <a:gd name="connsiteX6" fmla="*/ 15 w 5847674"/>
                  <a:gd name="connsiteY6" fmla="*/ 5500 h 1064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47674" h="106497">
                    <a:moveTo>
                      <a:pt x="15" y="5500"/>
                    </a:moveTo>
                    <a:cubicBezTo>
                      <a:pt x="15" y="2595"/>
                      <a:pt x="2435" y="659"/>
                      <a:pt x="4856" y="659"/>
                    </a:cubicBezTo>
                    <a:lnTo>
                      <a:pt x="5842849" y="659"/>
                    </a:lnTo>
                    <a:cubicBezTo>
                      <a:pt x="5845754" y="659"/>
                      <a:pt x="5847690" y="2595"/>
                      <a:pt x="5847690" y="5500"/>
                    </a:cubicBezTo>
                    <a:lnTo>
                      <a:pt x="5847690" y="107156"/>
                    </a:lnTo>
                    <a:lnTo>
                      <a:pt x="15" y="107156"/>
                    </a:lnTo>
                    <a:lnTo>
                      <a:pt x="15" y="5500"/>
                    </a:lnTo>
                    <a:close/>
                  </a:path>
                </a:pathLst>
              </a:custGeom>
              <a:gradFill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39000">
                    <a:srgbClr val="BFBFBF"/>
                  </a:gs>
                  <a:gs pos="2000">
                    <a:srgbClr val="636363"/>
                  </a:gs>
                  <a:gs pos="1000">
                    <a:srgbClr val="D9D9D9"/>
                  </a:gs>
                  <a:gs pos="100000">
                    <a:srgbClr val="636363"/>
                  </a:gs>
                  <a:gs pos="98000">
                    <a:schemeClr val="tx1">
                      <a:lumMod val="75000"/>
                      <a:lumOff val="25000"/>
                    </a:schemeClr>
                  </a:gs>
                  <a:gs pos="99000">
                    <a:srgbClr val="BFBFBF"/>
                  </a:gs>
                </a:gsLst>
                <a:lin ang="0" scaled="0"/>
              </a:gradFill>
              <a:ln w="4833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 11">
                <a:extLst>
                  <a:ext uri="{FF2B5EF4-FFF2-40B4-BE49-F238E27FC236}">
                    <a16:creationId xmlns:a16="http://schemas.microsoft.com/office/drawing/2014/main" id="{5F5D5895-1759-B957-DE1F-176E2C71C095}"/>
                  </a:ext>
                </a:extLst>
              </p:cNvPr>
              <p:cNvSpPr/>
              <p:nvPr/>
            </p:nvSpPr>
            <p:spPr>
              <a:xfrm>
                <a:off x="3345191" y="5105235"/>
                <a:ext cx="938651" cy="70433"/>
              </a:xfrm>
              <a:custGeom>
                <a:avLst/>
                <a:gdLst>
                  <a:gd name="connsiteX0" fmla="*/ 890720 w 967674"/>
                  <a:gd name="connsiteY0" fmla="*/ 73271 h 72611"/>
                  <a:gd name="connsiteX1" fmla="*/ 77468 w 967674"/>
                  <a:gd name="connsiteY1" fmla="*/ 73271 h 72611"/>
                  <a:gd name="connsiteX2" fmla="*/ 15 w 967674"/>
                  <a:gd name="connsiteY2" fmla="*/ 659 h 72611"/>
                  <a:gd name="connsiteX3" fmla="*/ 19378 w 967674"/>
                  <a:gd name="connsiteY3" fmla="*/ 5500 h 72611"/>
                  <a:gd name="connsiteX4" fmla="*/ 948326 w 967674"/>
                  <a:gd name="connsiteY4" fmla="*/ 5500 h 72611"/>
                  <a:gd name="connsiteX5" fmla="*/ 967689 w 967674"/>
                  <a:gd name="connsiteY5" fmla="*/ 659 h 72611"/>
                  <a:gd name="connsiteX6" fmla="*/ 890720 w 967674"/>
                  <a:gd name="connsiteY6" fmla="*/ 73271 h 7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674" h="72611">
                    <a:moveTo>
                      <a:pt x="890720" y="73271"/>
                    </a:moveTo>
                    <a:lnTo>
                      <a:pt x="77468" y="73271"/>
                    </a:lnTo>
                    <a:cubicBezTo>
                      <a:pt x="36321" y="73271"/>
                      <a:pt x="2435" y="41322"/>
                      <a:pt x="15" y="659"/>
                    </a:cubicBezTo>
                    <a:lnTo>
                      <a:pt x="19378" y="5500"/>
                    </a:lnTo>
                    <a:lnTo>
                      <a:pt x="948326" y="5500"/>
                    </a:lnTo>
                    <a:lnTo>
                      <a:pt x="967689" y="659"/>
                    </a:lnTo>
                    <a:cubicBezTo>
                      <a:pt x="965269" y="41322"/>
                      <a:pt x="931867" y="73271"/>
                      <a:pt x="890720" y="73271"/>
                    </a:cubicBezTo>
                    <a:close/>
                  </a:path>
                </a:pathLst>
              </a:custGeom>
              <a:solidFill>
                <a:srgbClr val="000000"/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 12">
                <a:extLst>
                  <a:ext uri="{FF2B5EF4-FFF2-40B4-BE49-F238E27FC236}">
                    <a16:creationId xmlns:a16="http://schemas.microsoft.com/office/drawing/2014/main" id="{608283CF-6029-13C0-8CF3-814D14E7EF4C}"/>
                  </a:ext>
                </a:extLst>
              </p:cNvPr>
              <p:cNvSpPr/>
              <p:nvPr/>
            </p:nvSpPr>
            <p:spPr>
              <a:xfrm>
                <a:off x="3345191" y="5105235"/>
                <a:ext cx="938651" cy="70433"/>
              </a:xfrm>
              <a:custGeom>
                <a:avLst/>
                <a:gdLst>
                  <a:gd name="connsiteX0" fmla="*/ 890720 w 967674"/>
                  <a:gd name="connsiteY0" fmla="*/ 73271 h 72611"/>
                  <a:gd name="connsiteX1" fmla="*/ 77468 w 967674"/>
                  <a:gd name="connsiteY1" fmla="*/ 73271 h 72611"/>
                  <a:gd name="connsiteX2" fmla="*/ 15 w 967674"/>
                  <a:gd name="connsiteY2" fmla="*/ 659 h 72611"/>
                  <a:gd name="connsiteX3" fmla="*/ 19378 w 967674"/>
                  <a:gd name="connsiteY3" fmla="*/ 5500 h 72611"/>
                  <a:gd name="connsiteX4" fmla="*/ 948326 w 967674"/>
                  <a:gd name="connsiteY4" fmla="*/ 5500 h 72611"/>
                  <a:gd name="connsiteX5" fmla="*/ 967689 w 967674"/>
                  <a:gd name="connsiteY5" fmla="*/ 659 h 72611"/>
                  <a:gd name="connsiteX6" fmla="*/ 890720 w 967674"/>
                  <a:gd name="connsiteY6" fmla="*/ 73271 h 7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674" h="72611">
                    <a:moveTo>
                      <a:pt x="890720" y="73271"/>
                    </a:moveTo>
                    <a:lnTo>
                      <a:pt x="77468" y="73271"/>
                    </a:lnTo>
                    <a:cubicBezTo>
                      <a:pt x="36321" y="73271"/>
                      <a:pt x="2435" y="41322"/>
                      <a:pt x="15" y="659"/>
                    </a:cubicBezTo>
                    <a:lnTo>
                      <a:pt x="19378" y="5500"/>
                    </a:lnTo>
                    <a:lnTo>
                      <a:pt x="948326" y="5500"/>
                    </a:lnTo>
                    <a:lnTo>
                      <a:pt x="967689" y="659"/>
                    </a:lnTo>
                    <a:cubicBezTo>
                      <a:pt x="965269" y="41322"/>
                      <a:pt x="931867" y="73271"/>
                      <a:pt x="890720" y="73271"/>
                    </a:cubicBezTo>
                    <a:close/>
                  </a:path>
                </a:pathLst>
              </a:custGeom>
              <a:solidFill>
                <a:srgbClr val="4E5457"/>
              </a:solidFill>
              <a:ln w="483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 13">
                <a:extLst>
                  <a:ext uri="{FF2B5EF4-FFF2-40B4-BE49-F238E27FC236}">
                    <a16:creationId xmlns:a16="http://schemas.microsoft.com/office/drawing/2014/main" id="{EB8D4893-769D-A9D1-FE88-7F2F2A6D18C4}"/>
                  </a:ext>
                </a:extLst>
              </p:cNvPr>
              <p:cNvSpPr/>
              <p:nvPr/>
            </p:nvSpPr>
            <p:spPr>
              <a:xfrm>
                <a:off x="3345191" y="5105235"/>
                <a:ext cx="938651" cy="70433"/>
              </a:xfrm>
              <a:custGeom>
                <a:avLst/>
                <a:gdLst>
                  <a:gd name="connsiteX0" fmla="*/ 890720 w 967674"/>
                  <a:gd name="connsiteY0" fmla="*/ 73271 h 72611"/>
                  <a:gd name="connsiteX1" fmla="*/ 77468 w 967674"/>
                  <a:gd name="connsiteY1" fmla="*/ 73271 h 72611"/>
                  <a:gd name="connsiteX2" fmla="*/ 15 w 967674"/>
                  <a:gd name="connsiteY2" fmla="*/ 659 h 72611"/>
                  <a:gd name="connsiteX3" fmla="*/ 19378 w 967674"/>
                  <a:gd name="connsiteY3" fmla="*/ 5500 h 72611"/>
                  <a:gd name="connsiteX4" fmla="*/ 948326 w 967674"/>
                  <a:gd name="connsiteY4" fmla="*/ 5500 h 72611"/>
                  <a:gd name="connsiteX5" fmla="*/ 967689 w 967674"/>
                  <a:gd name="connsiteY5" fmla="*/ 659 h 72611"/>
                  <a:gd name="connsiteX6" fmla="*/ 890720 w 967674"/>
                  <a:gd name="connsiteY6" fmla="*/ 73271 h 72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67674" h="72611">
                    <a:moveTo>
                      <a:pt x="890720" y="73271"/>
                    </a:moveTo>
                    <a:lnTo>
                      <a:pt x="77468" y="73271"/>
                    </a:lnTo>
                    <a:cubicBezTo>
                      <a:pt x="36321" y="73271"/>
                      <a:pt x="2435" y="41322"/>
                      <a:pt x="15" y="659"/>
                    </a:cubicBezTo>
                    <a:lnTo>
                      <a:pt x="19378" y="5500"/>
                    </a:lnTo>
                    <a:lnTo>
                      <a:pt x="948326" y="5500"/>
                    </a:lnTo>
                    <a:lnTo>
                      <a:pt x="967689" y="659"/>
                    </a:lnTo>
                    <a:cubicBezTo>
                      <a:pt x="965269" y="41322"/>
                      <a:pt x="931867" y="73271"/>
                      <a:pt x="890720" y="73271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4833" cap="flat">
                <a:noFill/>
                <a:prstDash val="solid"/>
                <a:miter/>
              </a:ln>
              <a:effectLst>
                <a:innerShdw blurRad="114300">
                  <a:prstClr val="black"/>
                </a:innerShdw>
              </a:effectLst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6F1C4DCE-5FB3-4F4D-F5CD-E32687A920A3}"/>
                </a:ext>
              </a:extLst>
            </p:cNvPr>
            <p:cNvGrpSpPr/>
            <p:nvPr/>
          </p:nvGrpSpPr>
          <p:grpSpPr>
            <a:xfrm>
              <a:off x="1640687" y="2226832"/>
              <a:ext cx="9878214" cy="2714058"/>
              <a:chOff x="1640687" y="2226832"/>
              <a:chExt cx="9878214" cy="2714058"/>
            </a:xfrm>
          </p:grpSpPr>
          <p:sp>
            <p:nvSpPr>
              <p:cNvPr id="41" name="Text1">
                <a:extLst>
                  <a:ext uri="{FF2B5EF4-FFF2-40B4-BE49-F238E27FC236}">
                    <a16:creationId xmlns:a16="http://schemas.microsoft.com/office/drawing/2014/main" id="{761846A6-725C-1517-BAA1-2F27F7244458}"/>
                  </a:ext>
                </a:extLst>
              </p:cNvPr>
              <p:cNvSpPr txBox="1"/>
              <p:nvPr/>
            </p:nvSpPr>
            <p:spPr>
              <a:xfrm>
                <a:off x="6493409" y="2806149"/>
                <a:ext cx="5025492" cy="69263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保证电脑在部署过程中能稳定运行，避免因电脑问题导致部署失败。</a:t>
                </a:r>
                <a:endParaRPr lang="en-US" dirty="0"/>
              </a:p>
            </p:txBody>
          </p:sp>
          <p:sp>
            <p:nvSpPr>
              <p:cNvPr id="32" name="PictureMisc">
                <a:extLst>
                  <a:ext uri="{FF2B5EF4-FFF2-40B4-BE49-F238E27FC236}">
                    <a16:creationId xmlns:a16="http://schemas.microsoft.com/office/drawing/2014/main" id="{FA95EDDD-3766-EF39-75DF-718BD0F2E2A7}"/>
                  </a:ext>
                </a:extLst>
              </p:cNvPr>
              <p:cNvSpPr/>
              <p:nvPr/>
            </p:nvSpPr>
            <p:spPr>
              <a:xfrm>
                <a:off x="1640687" y="2226832"/>
                <a:ext cx="4334040" cy="2714058"/>
              </a:xfrm>
              <a:custGeom>
                <a:avLst/>
                <a:gdLst>
                  <a:gd name="connsiteX0" fmla="*/ 4998 w 4468049"/>
                  <a:gd name="connsiteY0" fmla="*/ 46 h 2797976"/>
                  <a:gd name="connsiteX1" fmla="*/ 4463366 w 4468049"/>
                  <a:gd name="connsiteY1" fmla="*/ 46 h 2797976"/>
                  <a:gd name="connsiteX2" fmla="*/ 4468207 w 4468049"/>
                  <a:gd name="connsiteY2" fmla="*/ 4887 h 2797976"/>
                  <a:gd name="connsiteX3" fmla="*/ 4468207 w 4468049"/>
                  <a:gd name="connsiteY3" fmla="*/ 2793182 h 2797976"/>
                  <a:gd name="connsiteX4" fmla="*/ 4463366 w 4468049"/>
                  <a:gd name="connsiteY4" fmla="*/ 2798023 h 2797976"/>
                  <a:gd name="connsiteX5" fmla="*/ 4998 w 4468049"/>
                  <a:gd name="connsiteY5" fmla="*/ 2798023 h 2797976"/>
                  <a:gd name="connsiteX6" fmla="*/ 157 w 4468049"/>
                  <a:gd name="connsiteY6" fmla="*/ 2793182 h 2797976"/>
                  <a:gd name="connsiteX7" fmla="*/ 157 w 4468049"/>
                  <a:gd name="connsiteY7" fmla="*/ 4887 h 2797976"/>
                  <a:gd name="connsiteX8" fmla="*/ 4998 w 4468049"/>
                  <a:gd name="connsiteY8" fmla="*/ 46 h 27979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468049" h="2797976">
                    <a:moveTo>
                      <a:pt x="4998" y="46"/>
                    </a:moveTo>
                    <a:lnTo>
                      <a:pt x="4463366" y="46"/>
                    </a:lnTo>
                    <a:cubicBezTo>
                      <a:pt x="4466270" y="46"/>
                      <a:pt x="4468207" y="1982"/>
                      <a:pt x="4468207" y="4887"/>
                    </a:cubicBezTo>
                    <a:lnTo>
                      <a:pt x="4468207" y="2793182"/>
                    </a:lnTo>
                    <a:cubicBezTo>
                      <a:pt x="4468207" y="2796086"/>
                      <a:pt x="4466270" y="2798023"/>
                      <a:pt x="4463366" y="2798023"/>
                    </a:cubicBezTo>
                    <a:lnTo>
                      <a:pt x="4998" y="2798023"/>
                    </a:lnTo>
                    <a:cubicBezTo>
                      <a:pt x="2093" y="2798023"/>
                      <a:pt x="157" y="2796086"/>
                      <a:pt x="157" y="2793182"/>
                    </a:cubicBezTo>
                    <a:lnTo>
                      <a:pt x="157" y="4887"/>
                    </a:lnTo>
                    <a:cubicBezTo>
                      <a:pt x="157" y="1982"/>
                      <a:pt x="2093" y="46"/>
                      <a:pt x="4998" y="46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111" t="-1277" r="-111" b="-2029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4" name="Bullet1">
                <a:extLst>
                  <a:ext uri="{FF2B5EF4-FFF2-40B4-BE49-F238E27FC236}">
                    <a16:creationId xmlns:a16="http://schemas.microsoft.com/office/drawing/2014/main" id="{15E0B8C6-3D8A-3AD9-B5E2-F9EA1EA6F968}"/>
                  </a:ext>
                </a:extLst>
              </p:cNvPr>
              <p:cNvSpPr txBox="1"/>
              <p:nvPr/>
            </p:nvSpPr>
            <p:spPr>
              <a:xfrm>
                <a:off x="6493409" y="2337273"/>
                <a:ext cx="5025492" cy="45089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电脑运行稳定</a:t>
                </a:r>
                <a:endParaRPr lang="en-US" dirty="0"/>
              </a:p>
            </p:txBody>
          </p:sp>
        </p:grp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1A06C633-2A91-BDF8-5583-1735A47D7A2E}"/>
                </a:ext>
              </a:extLst>
            </p:cNvPr>
            <p:cNvGrpSpPr/>
            <p:nvPr/>
          </p:nvGrpSpPr>
          <p:grpSpPr>
            <a:xfrm>
              <a:off x="6493409" y="3843947"/>
              <a:ext cx="5025492" cy="1161509"/>
              <a:chOff x="6493409" y="3843947"/>
              <a:chExt cx="5025492" cy="1161509"/>
            </a:xfrm>
          </p:grpSpPr>
          <p:sp>
            <p:nvSpPr>
              <p:cNvPr id="3" name="Bullet2">
                <a:extLst>
                  <a:ext uri="{FF2B5EF4-FFF2-40B4-BE49-F238E27FC236}">
                    <a16:creationId xmlns:a16="http://schemas.microsoft.com/office/drawing/2014/main" id="{8F7F56AF-B644-9E80-37BE-F3A0C1527DA9}"/>
                  </a:ext>
                </a:extLst>
              </p:cNvPr>
              <p:cNvSpPr txBox="1"/>
              <p:nvPr/>
            </p:nvSpPr>
            <p:spPr>
              <a:xfrm>
                <a:off x="6493409" y="3843947"/>
                <a:ext cx="5025492" cy="450899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b="1" dirty="0"/>
                  <a:t>D盘存储空间充足</a:t>
                </a:r>
                <a:endParaRPr lang="en-US" dirty="0"/>
              </a:p>
            </p:txBody>
          </p:sp>
          <p:sp>
            <p:nvSpPr>
              <p:cNvPr id="35" name="Text2">
                <a:extLst>
                  <a:ext uri="{FF2B5EF4-FFF2-40B4-BE49-F238E27FC236}">
                    <a16:creationId xmlns:a16="http://schemas.microsoft.com/office/drawing/2014/main" id="{C256ECEE-8E60-2AD9-AFA8-6CDD6DA6764B}"/>
                  </a:ext>
                </a:extLst>
              </p:cNvPr>
              <p:cNvSpPr txBox="1"/>
              <p:nvPr/>
            </p:nvSpPr>
            <p:spPr>
              <a:xfrm>
                <a:off x="6493409" y="4312823"/>
                <a:ext cx="5025492" cy="692633"/>
              </a:xfrm>
              <a:prstGeom prst="rect">
                <a:avLst/>
              </a:prstGeom>
              <a:noFill/>
            </p:spPr>
            <p:txBody>
              <a:bodyPr wrap="square" rtlCol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D盘需有足够的空间，以存放后续下载和安装的文件，确保部署顺利进行。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下载ollama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获取ollama安装程序，为部署奠定基础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下载流程</a:t>
            </a:r>
            <a:endParaRPr lang="en-US" dirty="0"/>
          </a:p>
        </p:txBody>
      </p:sp>
      <p:grpSp>
        <p:nvGrpSpPr>
          <p:cNvPr id="151" name="aeca2ed1-430e-4c90-836b-1513ce19e38e.source.4.zh-Hans.pptx">
            <a:extLst>
              <a:ext uri="{FF2B5EF4-FFF2-40B4-BE49-F238E27FC236}">
                <a16:creationId xmlns:a16="http://schemas.microsoft.com/office/drawing/2014/main" id="{1107E92C-B95D-181D-D070-651CEC8B11CD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DAF27127-3653-A0F9-5033-5609D7D3BF44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28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FC0732B2-C5D2-8664-A931-C6F87353CADB}"/>
                </a:ext>
              </a:extLst>
            </p:cNvPr>
            <p:cNvSpPr/>
            <p:nvPr/>
          </p:nvSpPr>
          <p:spPr>
            <a:xfrm>
              <a:off x="1642636" y="4575011"/>
              <a:ext cx="9102481" cy="145373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2400000" sx="98000" sy="98000" algn="ctr" rotWithShape="0">
                <a:schemeClr val="accent1">
                  <a:alpha val="2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AC91C872-2A3F-EA57-37E6-00550CE974D3}"/>
                </a:ext>
              </a:extLst>
            </p:cNvPr>
            <p:cNvSpPr/>
            <p:nvPr/>
          </p:nvSpPr>
          <p:spPr>
            <a:xfrm>
              <a:off x="2377526" y="4721477"/>
              <a:ext cx="7632700" cy="9927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88900" dist="50800" dir="2400000" sx="98000" sy="98000" algn="ctr" rotWithShape="0">
                <a:schemeClr val="accent1">
                  <a:alpha val="6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buSzPct val="25000"/>
              </a:pPr>
              <a:endParaRPr lang="en-US" altLang="zh-CN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02" name="Title">
              <a:extLst>
                <a:ext uri="{FF2B5EF4-FFF2-40B4-BE49-F238E27FC236}">
                  <a16:creationId xmlns:a16="http://schemas.microsoft.com/office/drawing/2014/main" id="{B88BB414-5C10-9278-9C70-352D303771C6}"/>
                </a:ext>
              </a:extLst>
            </p:cNvPr>
            <p:cNvSpPr txBox="1"/>
            <p:nvPr/>
          </p:nvSpPr>
          <p:spPr>
            <a:xfrm>
              <a:off x="660400" y="1130301"/>
              <a:ext cx="10858500" cy="5100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一步步完成ollama下载</a:t>
              </a:r>
              <a:endParaRPr lang="en-US" dirty="0"/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4E5672AF-47F5-C623-E0A8-F9E15B8654A1}"/>
                </a:ext>
              </a:extLst>
            </p:cNvPr>
            <p:cNvGrpSpPr/>
            <p:nvPr/>
          </p:nvGrpSpPr>
          <p:grpSpPr>
            <a:xfrm>
              <a:off x="660400" y="2492423"/>
              <a:ext cx="2079496" cy="3159739"/>
              <a:chOff x="519502" y="2492423"/>
              <a:chExt cx="2079496" cy="3159739"/>
            </a:xfrm>
          </p:grpSpPr>
          <p:sp>
            <p:nvSpPr>
              <p:cNvPr id="144" name="ComponentBackground1">
                <a:extLst>
                  <a:ext uri="{FF2B5EF4-FFF2-40B4-BE49-F238E27FC236}">
                    <a16:creationId xmlns:a16="http://schemas.microsoft.com/office/drawing/2014/main" id="{089B05B2-CD67-96C8-E731-49B45636D5E9}"/>
                  </a:ext>
                </a:extLst>
              </p:cNvPr>
              <p:cNvSpPr/>
              <p:nvPr/>
            </p:nvSpPr>
            <p:spPr>
              <a:xfrm rot="7231895">
                <a:off x="1799761" y="5499863"/>
                <a:ext cx="144684" cy="159914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5" name="Line1">
                <a:extLst>
                  <a:ext uri="{FF2B5EF4-FFF2-40B4-BE49-F238E27FC236}">
                    <a16:creationId xmlns:a16="http://schemas.microsoft.com/office/drawing/2014/main" id="{D1DE6AF0-2CFF-ED44-DD28-FD04E491BF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9250" y="4505835"/>
                <a:ext cx="0" cy="585021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IconBackground1">
                <a:extLst>
                  <a:ext uri="{FF2B5EF4-FFF2-40B4-BE49-F238E27FC236}">
                    <a16:creationId xmlns:a16="http://schemas.microsoft.com/office/drawing/2014/main" id="{F26C1E9B-8769-48DE-CC7D-C84534A5B1D3}"/>
                  </a:ext>
                </a:extLst>
              </p:cNvPr>
              <p:cNvSpPr/>
              <p:nvPr/>
            </p:nvSpPr>
            <p:spPr>
              <a:xfrm>
                <a:off x="1304242" y="2492423"/>
                <a:ext cx="510016" cy="5100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7" name="Icon1">
                <a:extLst>
                  <a:ext uri="{FF2B5EF4-FFF2-40B4-BE49-F238E27FC236}">
                    <a16:creationId xmlns:a16="http://schemas.microsoft.com/office/drawing/2014/main" id="{E81BCB6B-D9BB-3A4A-8168-D48E86ECF268}"/>
                  </a:ext>
                </a:extLst>
              </p:cNvPr>
              <p:cNvSpPr/>
              <p:nvPr/>
            </p:nvSpPr>
            <p:spPr>
              <a:xfrm>
                <a:off x="1470954" y="2652716"/>
                <a:ext cx="176592" cy="189430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8" name="Text1">
                <a:extLst>
                  <a:ext uri="{FF2B5EF4-FFF2-40B4-BE49-F238E27FC236}">
                    <a16:creationId xmlns:a16="http://schemas.microsoft.com/office/drawing/2014/main" id="{981D97DA-DEB1-098E-A4D3-720581F11AF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19502" y="3652374"/>
                <a:ext cx="2079496" cy="797161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打开浏览器，输入ollama官网地址，进入官方网站。</a:t>
                </a:r>
                <a:endParaRPr lang="en-US" altLang="zh-CN" sz="1200" dirty="0"/>
              </a:p>
              <a:p>
                <a:pPr algn="ctr">
                  <a:lnSpc>
                    <a:spcPct val="120000"/>
                  </a:lnSpc>
                </a:pPr>
                <a:r>
                  <a:rPr lang="en-US" sz="1200" dirty="0">
                    <a:hlinkClick r:id="rId2"/>
                  </a:rPr>
                  <a:t>https://ollama.com</a:t>
                </a:r>
                <a:endParaRPr lang="en-US" sz="1200" dirty="0"/>
              </a:p>
              <a:p>
                <a:pPr algn="ctr">
                  <a:lnSpc>
                    <a:spcPct val="120000"/>
                  </a:lnSpc>
                </a:pPr>
                <a:endParaRPr lang="en-US" dirty="0"/>
              </a:p>
            </p:txBody>
          </p:sp>
          <p:sp>
            <p:nvSpPr>
              <p:cNvPr id="149" name="Bullet1">
                <a:extLst>
                  <a:ext uri="{FF2B5EF4-FFF2-40B4-BE49-F238E27FC236}">
                    <a16:creationId xmlns:a16="http://schemas.microsoft.com/office/drawing/2014/main" id="{0652A9F5-D51E-7AB8-0840-DF48A16E1215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519502" y="3071719"/>
                <a:ext cx="2079496" cy="58065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进入官网</a:t>
                </a:r>
                <a:endParaRPr lang="en-US" dirty="0"/>
              </a:p>
            </p:txBody>
          </p:sp>
          <p:sp>
            <p:nvSpPr>
              <p:cNvPr id="150" name="Shape1">
                <a:extLst>
                  <a:ext uri="{FF2B5EF4-FFF2-40B4-BE49-F238E27FC236}">
                    <a16:creationId xmlns:a16="http://schemas.microsoft.com/office/drawing/2014/main" id="{214A5517-4CE1-50D4-57B8-0D61E80404AA}"/>
                  </a:ext>
                </a:extLst>
              </p:cNvPr>
              <p:cNvSpPr/>
              <p:nvPr/>
            </p:nvSpPr>
            <p:spPr>
              <a:xfrm>
                <a:off x="1287764" y="5078955"/>
                <a:ext cx="542973" cy="101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50800" dir="2400000" sx="98000" sy="98000" algn="ctr" rotWithShape="0">
                  <a:schemeClr val="accent1">
                    <a:alpha val="6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SzPct val="25000"/>
                </a:pPr>
                <a:endParaRPr lang="zh-CN" altLang="en-US" sz="24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FF516BDD-F9F2-2CC6-BB81-0B09109C1E9D}"/>
                </a:ext>
              </a:extLst>
            </p:cNvPr>
            <p:cNvGrpSpPr/>
            <p:nvPr/>
          </p:nvGrpSpPr>
          <p:grpSpPr>
            <a:xfrm>
              <a:off x="3586735" y="1740578"/>
              <a:ext cx="2079496" cy="4310051"/>
              <a:chOff x="2333720" y="1740578"/>
              <a:chExt cx="2079496" cy="4310051"/>
            </a:xfrm>
          </p:grpSpPr>
          <p:sp>
            <p:nvSpPr>
              <p:cNvPr id="137" name="ComponentBackground2">
                <a:extLst>
                  <a:ext uri="{FF2B5EF4-FFF2-40B4-BE49-F238E27FC236}">
                    <a16:creationId xmlns:a16="http://schemas.microsoft.com/office/drawing/2014/main" id="{351E6246-704D-9A3A-3669-F03D10FC2554}"/>
                  </a:ext>
                </a:extLst>
              </p:cNvPr>
              <p:cNvSpPr/>
              <p:nvPr/>
            </p:nvSpPr>
            <p:spPr>
              <a:xfrm rot="5989839">
                <a:off x="3344710" y="5898330"/>
                <a:ext cx="144684" cy="159914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8" name="Line2">
                <a:extLst>
                  <a:ext uri="{FF2B5EF4-FFF2-40B4-BE49-F238E27FC236}">
                    <a16:creationId xmlns:a16="http://schemas.microsoft.com/office/drawing/2014/main" id="{F9F5BFC8-70DA-87C2-73A7-2E802631FD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73468" y="3787699"/>
                <a:ext cx="0" cy="1577034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IconBackground2">
                <a:extLst>
                  <a:ext uri="{FF2B5EF4-FFF2-40B4-BE49-F238E27FC236}">
                    <a16:creationId xmlns:a16="http://schemas.microsoft.com/office/drawing/2014/main" id="{9C93D38D-7CDA-AB2A-9C78-AACE985462D8}"/>
                  </a:ext>
                </a:extLst>
              </p:cNvPr>
              <p:cNvSpPr/>
              <p:nvPr/>
            </p:nvSpPr>
            <p:spPr>
              <a:xfrm>
                <a:off x="3118460" y="1740578"/>
                <a:ext cx="510016" cy="5100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40" name="Icon2">
                <a:extLst>
                  <a:ext uri="{FF2B5EF4-FFF2-40B4-BE49-F238E27FC236}">
                    <a16:creationId xmlns:a16="http://schemas.microsoft.com/office/drawing/2014/main" id="{B7C84F74-0026-E3AF-B1E1-33A35BFDB655}"/>
                  </a:ext>
                </a:extLst>
              </p:cNvPr>
              <p:cNvSpPr/>
              <p:nvPr/>
            </p:nvSpPr>
            <p:spPr>
              <a:xfrm>
                <a:off x="3285172" y="1900871"/>
                <a:ext cx="176592" cy="189430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Text2">
                <a:extLst>
                  <a:ext uri="{FF2B5EF4-FFF2-40B4-BE49-F238E27FC236}">
                    <a16:creationId xmlns:a16="http://schemas.microsoft.com/office/drawing/2014/main" id="{0BD48D26-6330-90D6-5CCD-F7245FBF49DF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333720" y="2900529"/>
                <a:ext cx="2079496" cy="797161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在官网中找到与电脑系统对应的ollama安装程序并下载。</a:t>
                </a:r>
                <a:endParaRPr lang="en-US" dirty="0"/>
              </a:p>
            </p:txBody>
          </p:sp>
          <p:sp>
            <p:nvSpPr>
              <p:cNvPr id="142" name="Bullet2">
                <a:extLst>
                  <a:ext uri="{FF2B5EF4-FFF2-40B4-BE49-F238E27FC236}">
                    <a16:creationId xmlns:a16="http://schemas.microsoft.com/office/drawing/2014/main" id="{5393AC4C-A1AB-F653-0CE8-EB20755D823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2333720" y="2319874"/>
                <a:ext cx="2079496" cy="58065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下载程序</a:t>
                </a:r>
                <a:endParaRPr lang="en-US" dirty="0"/>
              </a:p>
            </p:txBody>
          </p:sp>
          <p:sp>
            <p:nvSpPr>
              <p:cNvPr id="143" name="Shape2">
                <a:extLst>
                  <a:ext uri="{FF2B5EF4-FFF2-40B4-BE49-F238E27FC236}">
                    <a16:creationId xmlns:a16="http://schemas.microsoft.com/office/drawing/2014/main" id="{A4E3ED82-305E-38E7-CD2B-351488B60257}"/>
                  </a:ext>
                </a:extLst>
              </p:cNvPr>
              <p:cNvSpPr/>
              <p:nvPr/>
            </p:nvSpPr>
            <p:spPr>
              <a:xfrm>
                <a:off x="3096676" y="5384251"/>
                <a:ext cx="542973" cy="101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50800" dir="2400000" sx="98000" sy="98000" algn="ctr" rotWithShape="0">
                  <a:schemeClr val="accent1">
                    <a:alpha val="6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SzPct val="25000"/>
                </a:pPr>
                <a:endParaRPr lang="zh-CN" altLang="en-US" sz="24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5" name="组合 104">
              <a:extLst>
                <a:ext uri="{FF2B5EF4-FFF2-40B4-BE49-F238E27FC236}">
                  <a16:creationId xmlns:a16="http://schemas.microsoft.com/office/drawing/2014/main" id="{80DCD067-7309-9BC2-2FBE-020DE61933F5}"/>
                </a:ext>
              </a:extLst>
            </p:cNvPr>
            <p:cNvGrpSpPr/>
            <p:nvPr/>
          </p:nvGrpSpPr>
          <p:grpSpPr>
            <a:xfrm>
              <a:off x="6513070" y="2492423"/>
              <a:ext cx="2079496" cy="3568501"/>
              <a:chOff x="4147938" y="2492423"/>
              <a:chExt cx="2079496" cy="3568501"/>
            </a:xfrm>
          </p:grpSpPr>
          <p:sp>
            <p:nvSpPr>
              <p:cNvPr id="130" name="ComponentBackground3">
                <a:extLst>
                  <a:ext uri="{FF2B5EF4-FFF2-40B4-BE49-F238E27FC236}">
                    <a16:creationId xmlns:a16="http://schemas.microsoft.com/office/drawing/2014/main" id="{FC1C3910-2B4A-86AD-914B-EF9D60D6EEAC}"/>
                  </a:ext>
                </a:extLst>
              </p:cNvPr>
              <p:cNvSpPr/>
              <p:nvPr/>
            </p:nvSpPr>
            <p:spPr>
              <a:xfrm rot="5400000">
                <a:off x="5169338" y="5908625"/>
                <a:ext cx="144684" cy="159914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31" name="Line3">
                <a:extLst>
                  <a:ext uri="{FF2B5EF4-FFF2-40B4-BE49-F238E27FC236}">
                    <a16:creationId xmlns:a16="http://schemas.microsoft.com/office/drawing/2014/main" id="{0B26B81A-6E0C-7DD6-5C13-E80B62042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7686" y="4505835"/>
                <a:ext cx="0" cy="858898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IconBackground3">
                <a:extLst>
                  <a:ext uri="{FF2B5EF4-FFF2-40B4-BE49-F238E27FC236}">
                    <a16:creationId xmlns:a16="http://schemas.microsoft.com/office/drawing/2014/main" id="{C1D33772-D965-7CF2-781B-4325AC824A5A}"/>
                  </a:ext>
                </a:extLst>
              </p:cNvPr>
              <p:cNvSpPr/>
              <p:nvPr/>
            </p:nvSpPr>
            <p:spPr>
              <a:xfrm>
                <a:off x="4932678" y="2492423"/>
                <a:ext cx="510016" cy="5100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Icon3">
                <a:extLst>
                  <a:ext uri="{FF2B5EF4-FFF2-40B4-BE49-F238E27FC236}">
                    <a16:creationId xmlns:a16="http://schemas.microsoft.com/office/drawing/2014/main" id="{7B1CCEA6-1151-BB20-FD2B-2B3F1248101E}"/>
                  </a:ext>
                </a:extLst>
              </p:cNvPr>
              <p:cNvSpPr/>
              <p:nvPr/>
            </p:nvSpPr>
            <p:spPr>
              <a:xfrm>
                <a:off x="5099390" y="2652716"/>
                <a:ext cx="176592" cy="189430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4" name="Text3">
                <a:extLst>
                  <a:ext uri="{FF2B5EF4-FFF2-40B4-BE49-F238E27FC236}">
                    <a16:creationId xmlns:a16="http://schemas.microsoft.com/office/drawing/2014/main" id="{EAE5F814-9454-6D31-2B82-4A2FBBEFE0B9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147938" y="3652374"/>
                <a:ext cx="2079496" cy="797161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在D盘根目录下新建名为“ollama”的文件夹。</a:t>
                </a:r>
                <a:endParaRPr lang="en-US" dirty="0"/>
              </a:p>
            </p:txBody>
          </p:sp>
          <p:sp>
            <p:nvSpPr>
              <p:cNvPr id="135" name="Bullet3">
                <a:extLst>
                  <a:ext uri="{FF2B5EF4-FFF2-40B4-BE49-F238E27FC236}">
                    <a16:creationId xmlns:a16="http://schemas.microsoft.com/office/drawing/2014/main" id="{6676679C-8378-672A-A8F2-FD32F4E875A8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4147938" y="3071719"/>
                <a:ext cx="2079496" cy="58065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新建文件夹</a:t>
                </a:r>
                <a:endParaRPr lang="en-US" dirty="0"/>
              </a:p>
            </p:txBody>
          </p:sp>
          <p:sp>
            <p:nvSpPr>
              <p:cNvPr id="136" name="Shape3">
                <a:extLst>
                  <a:ext uri="{FF2B5EF4-FFF2-40B4-BE49-F238E27FC236}">
                    <a16:creationId xmlns:a16="http://schemas.microsoft.com/office/drawing/2014/main" id="{F9E54933-5371-DA78-EAC7-C4B08DEED1D8}"/>
                  </a:ext>
                </a:extLst>
              </p:cNvPr>
              <p:cNvSpPr/>
              <p:nvPr/>
            </p:nvSpPr>
            <p:spPr>
              <a:xfrm>
                <a:off x="4909880" y="5384251"/>
                <a:ext cx="542973" cy="101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50800" dir="2400000" sx="98000" sy="98000" algn="ctr" rotWithShape="0">
                  <a:schemeClr val="accent1">
                    <a:alpha val="6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SzPct val="25000"/>
                </a:pPr>
                <a:endParaRPr lang="zh-CN" altLang="en-US" sz="24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0724ED84-0512-8223-4D09-43F6D16B91A7}"/>
                </a:ext>
              </a:extLst>
            </p:cNvPr>
            <p:cNvGrpSpPr/>
            <p:nvPr/>
          </p:nvGrpSpPr>
          <p:grpSpPr>
            <a:xfrm>
              <a:off x="9439404" y="1740578"/>
              <a:ext cx="2079496" cy="3895590"/>
              <a:chOff x="9590590" y="1740578"/>
              <a:chExt cx="2079496" cy="3895590"/>
            </a:xfrm>
          </p:grpSpPr>
          <p:sp>
            <p:nvSpPr>
              <p:cNvPr id="109" name="ComponentBackground4">
                <a:extLst>
                  <a:ext uri="{FF2B5EF4-FFF2-40B4-BE49-F238E27FC236}">
                    <a16:creationId xmlns:a16="http://schemas.microsoft.com/office/drawing/2014/main" id="{4C8C05EB-60A5-31D2-C33F-37061C8FC719}"/>
                  </a:ext>
                </a:extLst>
              </p:cNvPr>
              <p:cNvSpPr/>
              <p:nvPr/>
            </p:nvSpPr>
            <p:spPr>
              <a:xfrm rot="3355678">
                <a:off x="10540787" y="5483869"/>
                <a:ext cx="144684" cy="159914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162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0" name="Line4">
                <a:extLst>
                  <a:ext uri="{FF2B5EF4-FFF2-40B4-BE49-F238E27FC236}">
                    <a16:creationId xmlns:a16="http://schemas.microsoft.com/office/drawing/2014/main" id="{BCF0574D-0C84-6825-5586-E5D9B62AD7C3}"/>
                  </a:ext>
                </a:extLst>
              </p:cNvPr>
              <p:cNvCxnSpPr>
                <a:cxnSpLocks/>
                <a:stCxn id="113" idx="2"/>
              </p:cNvCxnSpPr>
              <p:nvPr/>
            </p:nvCxnSpPr>
            <p:spPr>
              <a:xfrm>
                <a:off x="10630338" y="3697586"/>
                <a:ext cx="0" cy="139327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  <a:alpha val="0"/>
                      </a:schemeClr>
                    </a:gs>
                    <a:gs pos="100000">
                      <a:schemeClr val="accent1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IconBackground4">
                <a:extLst>
                  <a:ext uri="{FF2B5EF4-FFF2-40B4-BE49-F238E27FC236}">
                    <a16:creationId xmlns:a16="http://schemas.microsoft.com/office/drawing/2014/main" id="{81652DFF-4858-6617-D591-5E83A063A598}"/>
                  </a:ext>
                </a:extLst>
              </p:cNvPr>
              <p:cNvSpPr/>
              <p:nvPr/>
            </p:nvSpPr>
            <p:spPr>
              <a:xfrm>
                <a:off x="10375330" y="1740578"/>
                <a:ext cx="510016" cy="510016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/>
              <a:p>
                <a:pPr algn="ctr"/>
                <a:endParaRPr kumimoji="1" lang="zh-CN" altLang="en-US" sz="2000" b="1" i="1">
                  <a:solidFill>
                    <a:srgbClr val="FFFFFF"/>
                  </a:solidFill>
                  <a:latin typeface="Arial" panose="020B0604020202020204" pitchFamily="34" charset="0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" name="Icon4">
                <a:extLst>
                  <a:ext uri="{FF2B5EF4-FFF2-40B4-BE49-F238E27FC236}">
                    <a16:creationId xmlns:a16="http://schemas.microsoft.com/office/drawing/2014/main" id="{E5B040A8-7B75-59DF-E9B8-61D8BE9003A3}"/>
                  </a:ext>
                </a:extLst>
              </p:cNvPr>
              <p:cNvSpPr/>
              <p:nvPr/>
            </p:nvSpPr>
            <p:spPr>
              <a:xfrm>
                <a:off x="10542042" y="1900871"/>
                <a:ext cx="176592" cy="189430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kumimoji="1" lang="zh-CN" altLang="en-US" sz="2000" b="1">
                  <a:noFill/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13" name="Text4">
                <a:extLst>
                  <a:ext uri="{FF2B5EF4-FFF2-40B4-BE49-F238E27FC236}">
                    <a16:creationId xmlns:a16="http://schemas.microsoft.com/office/drawing/2014/main" id="{B93BAEBA-9DC5-61DC-B0DF-409D191674A0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590590" y="2900425"/>
                <a:ext cx="2079496" cy="797161"/>
              </a:xfrm>
              <a:prstGeom prst="rect">
                <a:avLst/>
              </a:prstGeom>
              <a:noFill/>
            </p:spPr>
            <p:txBody>
              <a:bodyPr wrap="square" anchor="t" anchorCtr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将下载好的“OllamaSetup.exe”文件移动到“ollama”文件夹中。</a:t>
                </a:r>
                <a:endParaRPr lang="en-US" dirty="0"/>
              </a:p>
            </p:txBody>
          </p:sp>
          <p:sp>
            <p:nvSpPr>
              <p:cNvPr id="114" name="Bullet4">
                <a:extLst>
                  <a:ext uri="{FF2B5EF4-FFF2-40B4-BE49-F238E27FC236}">
                    <a16:creationId xmlns:a16="http://schemas.microsoft.com/office/drawing/2014/main" id="{24A4F174-278F-F317-CD02-B756197BB326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9590590" y="2319770"/>
                <a:ext cx="2079496" cy="580655"/>
              </a:xfrm>
              <a:prstGeom prst="rect">
                <a:avLst/>
              </a:prstGeom>
              <a:noFill/>
            </p:spPr>
            <p:txBody>
              <a:bodyPr wrap="square" rtlCol="0" anchor="b" anchorCtr="0">
                <a:normAutofit/>
              </a:bodyPr>
              <a:lstStyle/>
              <a:p>
                <a:pPr algn="ctr"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移动文件</a:t>
                </a:r>
                <a:endParaRPr lang="en-US" dirty="0"/>
              </a:p>
            </p:txBody>
          </p:sp>
          <p:sp>
            <p:nvSpPr>
              <p:cNvPr id="115" name="Shape4">
                <a:extLst>
                  <a:ext uri="{FF2B5EF4-FFF2-40B4-BE49-F238E27FC236}">
                    <a16:creationId xmlns:a16="http://schemas.microsoft.com/office/drawing/2014/main" id="{097B1C6E-E2E0-7732-D96A-8E445C7B7AA1}"/>
                  </a:ext>
                </a:extLst>
              </p:cNvPr>
              <p:cNvSpPr/>
              <p:nvPr/>
            </p:nvSpPr>
            <p:spPr>
              <a:xfrm>
                <a:off x="10358852" y="5078955"/>
                <a:ext cx="542973" cy="1017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88900" dist="50800" dir="2400000" sx="98000" sy="98000" algn="ctr" rotWithShape="0">
                  <a:schemeClr val="accent1">
                    <a:alpha val="6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buSzPct val="25000"/>
                </a:pPr>
                <a:endParaRPr lang="zh-CN" altLang="en-US" sz="2400" b="1">
                  <a:solidFill>
                    <a:schemeClr val="accent1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设置ollama系统变量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配置系统变量，指定模型存储路径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设置步骤</a:t>
            </a:r>
            <a:endParaRPr lang="en-US" dirty="0"/>
          </a:p>
        </p:txBody>
      </p:sp>
      <p:grpSp>
        <p:nvGrpSpPr>
          <p:cNvPr id="27" name="6054eefb-b737-4289-b85d-153603ba42ca.source.3.zh-Hans.pptx">
            <a:extLst>
              <a:ext uri="{FF2B5EF4-FFF2-40B4-BE49-F238E27FC236}">
                <a16:creationId xmlns:a16="http://schemas.microsoft.com/office/drawing/2014/main" id="{D8B10191-938B-0355-EC5A-9C395732766B}"/>
              </a:ext>
            </a:extLst>
          </p:cNvPr>
          <p:cNvGrpSpPr/>
          <p:nvPr/>
        </p:nvGrpSpPr>
        <p:grpSpPr>
          <a:xfrm>
            <a:off x="1055839" y="1"/>
            <a:ext cx="10464124" cy="6136579"/>
            <a:chOff x="1055839" y="1"/>
            <a:chExt cx="10464124" cy="6136579"/>
          </a:xfrm>
        </p:grpSpPr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2413640C-7A78-A325-8E0C-C4BD544F0C05}"/>
                </a:ext>
              </a:extLst>
            </p:cNvPr>
            <p:cNvGrpSpPr/>
            <p:nvPr/>
          </p:nvGrpSpPr>
          <p:grpSpPr>
            <a:xfrm>
              <a:off x="1055839" y="1"/>
              <a:ext cx="10464124" cy="6134099"/>
              <a:chOff x="1055839" y="1"/>
              <a:chExt cx="10464124" cy="6134099"/>
            </a:xfrm>
          </p:grpSpPr>
          <p:sp>
            <p:nvSpPr>
              <p:cNvPr id="22" name="PictureMisc">
                <a:extLst>
                  <a:ext uri="{FF2B5EF4-FFF2-40B4-BE49-F238E27FC236}">
                    <a16:creationId xmlns:a16="http://schemas.microsoft.com/office/drawing/2014/main" id="{FCA84135-4BC2-E30B-E81A-240D3DAB5C21}"/>
                  </a:ext>
                </a:extLst>
              </p:cNvPr>
              <p:cNvSpPr/>
              <p:nvPr/>
            </p:nvSpPr>
            <p:spPr>
              <a:xfrm flipV="1">
                <a:off x="1055839" y="1"/>
                <a:ext cx="3981893" cy="6134099"/>
              </a:xfrm>
              <a:custGeom>
                <a:avLst/>
                <a:gdLst>
                  <a:gd name="connsiteX0" fmla="*/ 0 w 3981893"/>
                  <a:gd name="connsiteY0" fmla="*/ 6134099 h 6134099"/>
                  <a:gd name="connsiteX1" fmla="*/ 3981893 w 3981893"/>
                  <a:gd name="connsiteY1" fmla="*/ 6134099 h 6134099"/>
                  <a:gd name="connsiteX2" fmla="*/ 3981893 w 3981893"/>
                  <a:gd name="connsiteY2" fmla="*/ 1134601 h 6134099"/>
                  <a:gd name="connsiteX3" fmla="*/ 2847292 w 3981893"/>
                  <a:gd name="connsiteY3" fmla="*/ 0 h 6134099"/>
                  <a:gd name="connsiteX4" fmla="*/ 1134601 w 3981893"/>
                  <a:gd name="connsiteY4" fmla="*/ 0 h 6134099"/>
                  <a:gd name="connsiteX5" fmla="*/ 0 w 3981893"/>
                  <a:gd name="connsiteY5" fmla="*/ 1134601 h 613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1893" h="6134099">
                    <a:moveTo>
                      <a:pt x="0" y="6134099"/>
                    </a:moveTo>
                    <a:lnTo>
                      <a:pt x="3981893" y="6134099"/>
                    </a:lnTo>
                    <a:lnTo>
                      <a:pt x="3981893" y="1134601"/>
                    </a:lnTo>
                    <a:cubicBezTo>
                      <a:pt x="3981893" y="507978"/>
                      <a:pt x="3473915" y="0"/>
                      <a:pt x="2847292" y="0"/>
                    </a:cubicBezTo>
                    <a:lnTo>
                      <a:pt x="1134601" y="0"/>
                    </a:lnTo>
                    <a:cubicBezTo>
                      <a:pt x="507978" y="0"/>
                      <a:pt x="0" y="507978"/>
                      <a:pt x="0" y="1134601"/>
                    </a:cubicBezTo>
                    <a:close/>
                  </a:path>
                </a:pathLst>
              </a:custGeom>
              <a:blipFill>
                <a:blip r:embed="rId2"/>
                <a:srcRect/>
                <a:stretch>
                  <a:fillRect l="-65537" r="-65537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" name="Bullet1">
                <a:extLst>
                  <a:ext uri="{FF2B5EF4-FFF2-40B4-BE49-F238E27FC236}">
                    <a16:creationId xmlns:a16="http://schemas.microsoft.com/office/drawing/2014/main" id="{7E189DA0-C6BD-5282-0A4A-F7635EDFCB1D}"/>
                  </a:ext>
                </a:extLst>
              </p:cNvPr>
              <p:cNvSpPr/>
              <p:nvPr/>
            </p:nvSpPr>
            <p:spPr>
              <a:xfrm>
                <a:off x="5672847" y="1939763"/>
                <a:ext cx="5847116" cy="564460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打开命令行</a:t>
                </a:r>
                <a:endParaRPr lang="en-US" dirty="0"/>
              </a:p>
            </p:txBody>
          </p:sp>
          <p:sp>
            <p:nvSpPr>
              <p:cNvPr id="7" name="Text1">
                <a:extLst>
                  <a:ext uri="{FF2B5EF4-FFF2-40B4-BE49-F238E27FC236}">
                    <a16:creationId xmlns:a16="http://schemas.microsoft.com/office/drawing/2014/main" id="{57C21D5A-1FB7-2837-F383-924824A2385A}"/>
                  </a:ext>
                </a:extLst>
              </p:cNvPr>
              <p:cNvSpPr txBox="1"/>
              <p:nvPr/>
            </p:nvSpPr>
            <p:spPr>
              <a:xfrm>
                <a:off x="5673687" y="2504223"/>
                <a:ext cx="5845213" cy="726471"/>
              </a:xfrm>
              <a:prstGeom prst="rect">
                <a:avLst/>
              </a:prstGeom>
            </p:spPr>
            <p:txBody>
              <a:bodyPr wrap="square" anchor="t" anchorCtr="0">
                <a:normAutofit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 err="1"/>
                  <a:t>同时按下“win+R”键，输入“cmd”，按“CTRL + SHIFT + 回车”打开命令行。</a:t>
                </a:r>
                <a:endParaRPr lang="en-US" dirty="0"/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B2F6B6E-EDCF-9E37-4F63-C9A05E625CC0}"/>
                </a:ext>
              </a:extLst>
            </p:cNvPr>
            <p:cNvGrpSpPr/>
            <p:nvPr/>
          </p:nvGrpSpPr>
          <p:grpSpPr>
            <a:xfrm>
              <a:off x="5672847" y="3392706"/>
              <a:ext cx="5847116" cy="1290931"/>
              <a:chOff x="5672847" y="3392706"/>
              <a:chExt cx="5847116" cy="1290931"/>
            </a:xfrm>
          </p:grpSpPr>
          <p:sp>
            <p:nvSpPr>
              <p:cNvPr id="11" name="Bullet2">
                <a:extLst>
                  <a:ext uri="{FF2B5EF4-FFF2-40B4-BE49-F238E27FC236}">
                    <a16:creationId xmlns:a16="http://schemas.microsoft.com/office/drawing/2014/main" id="{492727A5-F7CA-A335-C789-8044F1CC286E}"/>
                  </a:ext>
                </a:extLst>
              </p:cNvPr>
              <p:cNvSpPr/>
              <p:nvPr/>
            </p:nvSpPr>
            <p:spPr>
              <a:xfrm>
                <a:off x="5672847" y="3392706"/>
                <a:ext cx="5847116" cy="564460"/>
              </a:xfrm>
              <a:prstGeom prst="rect">
                <a:avLst/>
              </a:prstGeom>
              <a:solidFill>
                <a:schemeClr val="tx2">
                  <a:alpha val="15000"/>
                </a:schemeClr>
              </a:solidFill>
              <a:ln w="12700">
                <a:miter lim="400000"/>
              </a:ln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r>
                  <a:rPr lang="zh-CN" altLang="en-US" b="1" dirty="0"/>
                  <a:t>切换磁盘</a:t>
                </a:r>
                <a:endParaRPr lang="en-US" dirty="0"/>
              </a:p>
            </p:txBody>
          </p:sp>
          <p:sp>
            <p:nvSpPr>
              <p:cNvPr id="12" name="Text2">
                <a:extLst>
                  <a:ext uri="{FF2B5EF4-FFF2-40B4-BE49-F238E27FC236}">
                    <a16:creationId xmlns:a16="http://schemas.microsoft.com/office/drawing/2014/main" id="{1926B0D3-6383-8A4A-BC03-A562B7C7157D}"/>
                  </a:ext>
                </a:extLst>
              </p:cNvPr>
              <p:cNvSpPr txBox="1"/>
              <p:nvPr/>
            </p:nvSpPr>
            <p:spPr>
              <a:xfrm>
                <a:off x="5673687" y="3957166"/>
                <a:ext cx="5845213" cy="726471"/>
              </a:xfrm>
              <a:prstGeom prst="rect">
                <a:avLst/>
              </a:prstGeom>
            </p:spPr>
            <p:txBody>
              <a:bodyPr wrap="square" anchor="t" anchorCtr="0">
                <a:normAutofit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 err="1"/>
                  <a:t>在命令行中输入“D:”，回车，将工作目录切换到D盘。</a:t>
                </a:r>
                <a:endParaRPr lang="en-US" dirty="0"/>
              </a:p>
            </p:txBody>
          </p: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3FA13A98-8F8D-E9BA-4C4F-9FEB6DB26568}"/>
                </a:ext>
              </a:extLst>
            </p:cNvPr>
            <p:cNvGrpSpPr/>
            <p:nvPr/>
          </p:nvGrpSpPr>
          <p:grpSpPr>
            <a:xfrm>
              <a:off x="5672847" y="4845649"/>
              <a:ext cx="5847116" cy="1290931"/>
              <a:chOff x="5672847" y="4845649"/>
              <a:chExt cx="5847116" cy="1290931"/>
            </a:xfrm>
          </p:grpSpPr>
          <p:sp>
            <p:nvSpPr>
              <p:cNvPr id="13" name="Bullet3">
                <a:extLst>
                  <a:ext uri="{FF2B5EF4-FFF2-40B4-BE49-F238E27FC236}">
                    <a16:creationId xmlns:a16="http://schemas.microsoft.com/office/drawing/2014/main" id="{B10594E6-016B-24B1-A688-A7E31CD27CD8}"/>
                  </a:ext>
                </a:extLst>
              </p:cNvPr>
              <p:cNvSpPr/>
              <p:nvPr/>
            </p:nvSpPr>
            <p:spPr>
              <a:xfrm>
                <a:off x="5672847" y="4845649"/>
                <a:ext cx="5847116" cy="564460"/>
              </a:xfrm>
              <a:prstGeom prst="rect">
                <a:avLst/>
              </a:pr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0000" tIns="46800" rIns="90000" bIns="46800" anchor="ctr" anchorCtr="0">
                <a:normAutofit/>
              </a:bodyPr>
              <a:lstStyle/>
              <a:p>
                <a:r>
                  <a:rPr lang="zh-CN" altLang="en-US" b="1" dirty="0">
                    <a:solidFill>
                      <a:srgbClr val="FFFFFF"/>
                    </a:solidFill>
                  </a:rPr>
                  <a:t>设置变量</a:t>
                </a:r>
                <a:endParaRPr lang="en-US" dirty="0"/>
              </a:p>
            </p:txBody>
          </p:sp>
          <p:sp>
            <p:nvSpPr>
              <p:cNvPr id="14" name="Text3">
                <a:extLst>
                  <a:ext uri="{FF2B5EF4-FFF2-40B4-BE49-F238E27FC236}">
                    <a16:creationId xmlns:a16="http://schemas.microsoft.com/office/drawing/2014/main" id="{9CF0B57C-37CD-FF2F-E2DB-824A1DF9DEC9}"/>
                  </a:ext>
                </a:extLst>
              </p:cNvPr>
              <p:cNvSpPr txBox="1"/>
              <p:nvPr/>
            </p:nvSpPr>
            <p:spPr>
              <a:xfrm>
                <a:off x="5673687" y="5410109"/>
                <a:ext cx="5845213" cy="726471"/>
              </a:xfrm>
              <a:prstGeom prst="rect">
                <a:avLst/>
              </a:prstGeom>
            </p:spPr>
            <p:txBody>
              <a:bodyPr wrap="square" anchor="t" anchorCtr="0">
                <a:normAutofit/>
              </a:bodyPr>
              <a:lstStyle>
                <a:lvl1pPr marL="228568" indent="-228568" algn="l" defTabSz="914264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1pPr>
                <a:lvl2pPr marL="68570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</a:defRPr>
                </a:lvl2pPr>
                <a:lvl3pPr marL="114283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</a:defRPr>
                </a:lvl3pPr>
                <a:lvl4pPr marL="1599960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4pPr>
                <a:lvl5pPr marL="2057091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</a:defRPr>
                </a:lvl5pPr>
                <a:lvl6pPr marL="2514224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6pPr>
                <a:lvl7pPr marL="2971356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7pPr>
                <a:lvl8pPr marL="3428488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8pPr>
                <a:lvl9pPr marL="3885622" indent="-228568" algn="l" defTabSz="914264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0" indent="0">
                  <a:lnSpc>
                    <a:spcPct val="120000"/>
                  </a:lnSpc>
                  <a:spcBef>
                    <a:spcPct val="0"/>
                  </a:spcBef>
                  <a:buNone/>
                </a:pPr>
                <a:r>
                  <a:rPr lang="zh-CN" altLang="en-US" sz="1200" dirty="0"/>
                  <a:t>输入“setx OLLAMA_MODELS D:\ollama\models /M”，回车设置变量。</a:t>
                </a:r>
                <a:endParaRPr lang="en-US" dirty="0"/>
              </a:p>
            </p:txBody>
          </p:sp>
        </p:grpSp>
        <p:sp>
          <p:nvSpPr>
            <p:cNvPr id="15" name="Title">
              <a:extLst>
                <a:ext uri="{FF2B5EF4-FFF2-40B4-BE49-F238E27FC236}">
                  <a16:creationId xmlns:a16="http://schemas.microsoft.com/office/drawing/2014/main" id="{3DB5A68B-90B5-DBF0-281F-61C2477358FE}"/>
                </a:ext>
              </a:extLst>
            </p:cNvPr>
            <p:cNvSpPr txBox="1"/>
            <p:nvPr/>
          </p:nvSpPr>
          <p:spPr>
            <a:xfrm>
              <a:off x="5585552" y="1196402"/>
              <a:ext cx="5933348" cy="647451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r>
                <a:rPr lang="zh-CN" altLang="en-US" sz="2400" b="1" dirty="0"/>
                <a:t>明确设置变量的操作流程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安装ollama到D盘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r>
              <a:rPr lang="zh-CN" altLang="en-US" dirty="0"/>
              <a:t>将ollama安装到指定位置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  <p:tag name="ISLIDE.THEME" val="a8708338-d13f-4ac7-8945-69282dfd7b90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659"/>
      </a:accent1>
      <a:accent2>
        <a:srgbClr val="47BEC6"/>
      </a:accent2>
      <a:accent3>
        <a:srgbClr val="00AEEF"/>
      </a:accent3>
      <a:accent4>
        <a:srgbClr val="00A7FF"/>
      </a:accent4>
      <a:accent5>
        <a:srgbClr val="7F7F7F"/>
      </a:accent5>
      <a:accent6>
        <a:srgbClr val="979797"/>
      </a:accent6>
      <a:hlink>
        <a:srgbClr val="4472C4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Slide">
    <a:dk1>
      <a:srgbClr val="000000"/>
    </a:dk1>
    <a:lt1>
      <a:srgbClr val="FFFFFF"/>
    </a:lt1>
    <a:dk2>
      <a:srgbClr val="768394"/>
    </a:dk2>
    <a:lt2>
      <a:srgbClr val="F0F0F0"/>
    </a:lt2>
    <a:accent1>
      <a:srgbClr val="003659"/>
    </a:accent1>
    <a:accent2>
      <a:srgbClr val="47BEC6"/>
    </a:accent2>
    <a:accent3>
      <a:srgbClr val="00AEEF"/>
    </a:accent3>
    <a:accent4>
      <a:srgbClr val="00A7FF"/>
    </a:accent4>
    <a:accent5>
      <a:srgbClr val="7F7F7F"/>
    </a:accent5>
    <a:accent6>
      <a:srgbClr val="979797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654</Words>
  <Application>Microsoft Office PowerPoint</Application>
  <PresentationFormat>宽屏</PresentationFormat>
  <Paragraphs>111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微软雅黑</vt:lpstr>
      <vt:lpstr>Arial</vt:lpstr>
      <vt:lpstr>Calibri</vt:lpstr>
      <vt:lpstr>Designed by iSlide</vt:lpstr>
      <vt:lpstr>DeepSeek R1 本地部署到D盘全攻略</vt:lpstr>
      <vt:lpstr>目录</vt:lpstr>
      <vt:lpstr>前期准备</vt:lpstr>
      <vt:lpstr>前期条件</vt:lpstr>
      <vt:lpstr>下载ollama</vt:lpstr>
      <vt:lpstr>下载流程</vt:lpstr>
      <vt:lpstr>设置ollama系统变量</vt:lpstr>
      <vt:lpstr>设置步骤</vt:lpstr>
      <vt:lpstr>安装ollama到D盘</vt:lpstr>
      <vt:lpstr>安装方法</vt:lpstr>
      <vt:lpstr>下载大模型</vt:lpstr>
      <vt:lpstr>下载操作</vt:lpstr>
      <vt:lpstr> </vt:lpstr>
      <vt:lpstr>安装并运行大模型</vt:lpstr>
      <vt:lpstr>运行方式</vt:lpstr>
      <vt:lpstr>安装并设置UI工具AnythingLLM</vt:lpstr>
      <vt:lpstr>安装设置流程</vt:lpstr>
      <vt:lpstr> </vt:lpstr>
      <vt:lpstr>谢谢观看</vt:lpstr>
    </vt:vector>
  </TitlesOfParts>
  <Manager>iSlide</Manager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iSlide</dc:creator>
  <cp:lastModifiedBy>T201659</cp:lastModifiedBy>
  <cp:revision>3</cp:revision>
  <cp:lastPrinted>2023-06-15T16:00:00Z</cp:lastPrinted>
  <dcterms:created xsi:type="dcterms:W3CDTF">2023-06-15T16:00:00Z</dcterms:created>
  <dcterms:modified xsi:type="dcterms:W3CDTF">2025-03-02T08:33:07Z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a8708338-d13f-4ac7-8945-69282dfd7b90</vt:lpwstr>
  </property>
</Properties>
</file>