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presentationml.tags+xml" PartName="/ppt/tags/tag1.xml"/>
  <Override ContentType="application/vnd.openxmlformats-officedocument.presentationml.tags+xml" PartName="/ppt/tags/tag122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2bd771dd5b3e4aac"/>
    <p:sldId id="257" r:id="R05d87685efa049f6"/>
    <p:sldId id="258" r:id="R24ec583eeac6404c"/>
    <p:sldId id="259" r:id="R5cafc1bc58ea4097"/>
    <p:sldId id="260" r:id="R3f9c2fd772244190"/>
    <p:sldId id="261" r:id="R7ece5ee9e0ec43d8"/>
    <p:sldId id="262" r:id="R369516fa94e646c9"/>
    <p:sldId id="263" r:id="R5e97cd9347324533"/>
    <p:sldId id="264" r:id="R7cd178b7c6e54504"/>
    <p:sldId id="265" r:id="R042386f268834c9e"/>
    <p:sldId id="266" r:id="R220aad8fc619405b"/>
    <p:sldId id="267" r:id="Raae372112adc4e2f"/>
    <p:sldId id="268" r:id="R29e584c7b93e4839"/>
    <p:sldId id="269" r:id="R34d3d33f6a3248a8"/>
    <p:sldId id="270" r:id="Rce999d4409084c6c"/>
    <p:sldId id="271" r:id="R585eb6a6de834e1d"/>
    <p:sldId id="272" r:id="R7243ee2e0a984f8c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60" d="100"/>
          <a:sy n="60" d="100"/>
        </p:scale>
        <p:origin x="768" y="112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042386f268834c9e" Target="slides/slide15.xml" Type="http://schemas.openxmlformats.org/officeDocument/2006/relationships/slide"/><Relationship Id="R05d87685efa049f6" Target="slides/slide7.xml" Type="http://schemas.openxmlformats.org/officeDocument/2006/relationships/slide"/><Relationship Id="R220aad8fc619405b" Target="slides/slide16.xml" Type="http://schemas.openxmlformats.org/officeDocument/2006/relationships/slide"/><Relationship Id="R24ec583eeac6404c" Target="slides/slide8.xml" Type="http://schemas.openxmlformats.org/officeDocument/2006/relationships/slide"/><Relationship Id="R29e584c7b93e4839" Target="slides/slide18.xml" Type="http://schemas.openxmlformats.org/officeDocument/2006/relationships/slide"/><Relationship Id="R2bd771dd5b3e4aac" Target="slides/slide6.xml" Type="http://schemas.openxmlformats.org/officeDocument/2006/relationships/slide"/><Relationship Id="R34d3d33f6a3248a8" Target="slides/slide19.xml" Type="http://schemas.openxmlformats.org/officeDocument/2006/relationships/slide"/><Relationship Id="R369516fa94e646c9" Target="slides/slide12.xml" Type="http://schemas.openxmlformats.org/officeDocument/2006/relationships/slide"/><Relationship Id="R3f9c2fd772244190" Target="slides/slide10.xml" Type="http://schemas.openxmlformats.org/officeDocument/2006/relationships/slide"/><Relationship Id="R585eb6a6de834e1d" Target="slides/slide21.xml" Type="http://schemas.openxmlformats.org/officeDocument/2006/relationships/slide"/><Relationship Id="R5cafc1bc58ea4097" Target="slides/slide9.xml" Type="http://schemas.openxmlformats.org/officeDocument/2006/relationships/slide"/><Relationship Id="R5e97cd9347324533" Target="slides/slide13.xml" Type="http://schemas.openxmlformats.org/officeDocument/2006/relationships/slide"/><Relationship Id="R7243ee2e0a984f8c" Target="slides/slide22.xml" Type="http://schemas.openxmlformats.org/officeDocument/2006/relationships/slide"/><Relationship Id="R7cd178b7c6e54504" Target="slides/slide14.xml" Type="http://schemas.openxmlformats.org/officeDocument/2006/relationships/slide"/><Relationship Id="R7ece5ee9e0ec43d8" Target="slides/slide11.xml" Type="http://schemas.openxmlformats.org/officeDocument/2006/relationships/slide"/><Relationship Id="Raae372112adc4e2f" Target="slides/slide17.xml" Type="http://schemas.openxmlformats.org/officeDocument/2006/relationships/slide"/><Relationship Id="Rce999d4409084c6c" Target="slides/slide20.xml" Type="http://schemas.openxmlformats.org/officeDocument/2006/relationships/slide"/><Relationship Id="rId1" Target="slideMasters/slideMaster1.xml" Type="http://schemas.openxmlformats.org/officeDocument/2006/relationships/slideMaster"/><Relationship Id="rId15" Target="tags/tag1.xml" Type="http://schemas.openxmlformats.org/officeDocument/2006/relationships/tags"/><Relationship Id="rId16" Target="presProps.xml" Type="http://schemas.openxmlformats.org/officeDocument/2006/relationships/presProps"/><Relationship Id="rId17" Target="viewProps.xml" Type="http://schemas.openxmlformats.org/officeDocument/2006/relationships/viewProps"/><Relationship Id="rId18" Target="theme/theme1.xml" Type="http://schemas.openxmlformats.org/officeDocument/2006/relationships/theme"/><Relationship Id="rId19" Target="tableStyles.xml" Type="http://schemas.openxmlformats.org/officeDocument/2006/relationships/tableStyles"/><Relationship Id="rId2" Target="notesMasters/notesMaster1.xml" Type="http://schemas.openxmlformats.org/officeDocument/2006/relationships/notes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CFA33-FEB9-43FB-B248-38659B15D1F4}" type="datetimeFigureOut">
              <a:rPr lang="zh-CN" altLang="en-US" smtClean="0"/>
              <a:t>2023/12/15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252D3-0F39-471F-9D86-06F83233FD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224148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media/image1.jpe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pSp>
        <p:nvGrpSpPr>
          <p:cNvPr id="8" name="组合 7" descr="77a191ad-901f-4e27-85a8-320198e007b0"/>
          <p:cNvGrpSpPr/>
          <p:nvPr/>
        </p:nvGrpSpPr>
        <p:grpSpPr>
          <a:xfrm>
            <a:off x="0" y="0"/>
            <a:ext cx="12192000" cy="6858000"/>
            <a:chExt cx="12192000" cy="6858000"/>
          </a:xfrm>
        </p:grpSpPr>
        <p:pic>
          <p:nvPicPr>
            <p:cNvPr id="6" name="图片 5" descr="16b6b06f-a463-4f20-9abd-f6775de657e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矩形 6" descr="95368207-0d59-4b2e-b8b1-7f868deb494f"/>
            <p:cNvSpPr/>
            <p:nvPr/>
          </p:nvSpPr>
          <p:spPr>
            <a:xfrm>
              <a:off x="908050" y="3686508"/>
              <a:ext cx="16510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66fa6545-8410-4e91-8ae2-daa760a970de"/>
          <p:cNvSpPr>
            <a:spLocks noGrp="1"/>
          </p:cNvSpPr>
          <p:nvPr>
            <p:ph type="ctrTitle" hasCustomPrompt="1"/>
          </p:nvPr>
        </p:nvSpPr>
        <p:spPr>
          <a:xfrm flipV="false" flipH="false">
            <a:off x="660400" y="1130300"/>
            <a:ext cx="5981700" cy="2217118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2d2e51d0-4b9a-47b2-8907-00cd09a9f966"/>
          <p:cNvSpPr>
            <a:spLocks noGrp="1"/>
          </p:cNvSpPr>
          <p:nvPr>
            <p:ph type="subTitle" idx="1" hasCustomPrompt="1"/>
          </p:nvPr>
        </p:nvSpPr>
        <p:spPr>
          <a:xfrm flipV="false" flipH="false">
            <a:off x="660400" y="4008119"/>
            <a:ext cx="5588000" cy="982981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51b22337-76f3-4037-89ea-03a6819138cc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60400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24237d38-8e08-403f-98b1-f2df5507041b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660400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ad9570e6-3099-4548-ace6-aa74e66f6d6d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146443a3-4204-4bd9-82ea-d356290cd89c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f42ff50c-cef8-49fb-84bb-79b02254205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fb983e2e-2803-4844-95ca-721088e6ea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c778f0fd-7dba-40a9-97c2-58673940b8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3bc60972-1bf2-4b0c-ac04-ed25ee1988fd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8776c387-f8f8-4e81-af22-b8d2894f4437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aa37107a-3adb-4d9a-b826-e5e235aba9a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68daf1f1-fc99-448c-8f51-5a2d9106961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6e919a96-250b-439e-8e9b-5a0e8bc1a9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24d5407f-641d-4460-8775-4879e39e8d5b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e9b5bd65-4eee-49d8-9498-908c8b58e014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8" name="图片 7" descr="f3a1ebdd-3b7e-4148-97f3-d2843f695ac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 descr="225346cf-8119-4c8b-869b-b0f7c450296a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433224"/>
            <a:ext cx="5435600" cy="1371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460cb236-1839-4174-b216-e87e5d3674f2"/>
          <p:cNvSpPr>
            <a:spLocks noGrp="1"/>
          </p:cNvSpPr>
          <p:nvPr>
            <p:ph type="body" idx="1" hasCustomPrompt="1"/>
          </p:nvPr>
        </p:nvSpPr>
        <p:spPr>
          <a:xfrm flipV="false" flipH="false">
            <a:off x="660400" y="2810329"/>
            <a:ext cx="543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f6b8a876-dacc-46a8-aa2b-3289a77720e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39fcc21-b0c0-4ad7-b996-f4abdb0ca83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91960a6a-e18e-4bb4-afc1-d20223bc2a5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936b01d7-4215-4c2d-b299-4b2801f5f52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76919609-8c36-42a0-a61c-b89002900ebc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32abc48c-7d25-4754-9ee8-658fc65efce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c23f4008-1ae9-4409-9b54-9f2b7d0cfa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5d7cba62-65ce-44f2-b526-fa0f8db1176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5584dc71-8f95-4c00-b34e-0e9ee19715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0880d41a-e9d1-4f70-a1a5-de2372409af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图片 5" descr="5ed83124-5743-44ad-af8f-ac95734dd2c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 descr="4c908d59-3280-4e04-97d6-342b02ebe9f5"/>
          <p:cNvSpPr>
            <a:spLocks noGrp="1"/>
          </p:cNvSpPr>
          <p:nvPr>
            <p:ph type="title" hasCustomPrompt="1"/>
          </p:nvPr>
        </p:nvSpPr>
        <p:spPr>
          <a:xfrm flipV="false" flipH="false">
            <a:off x="660400" y="1130300"/>
            <a:ext cx="5958114" cy="252476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29ba8397-dc2e-411d-b861-4e8d67d3d870"/>
          <p:cNvSpPr>
            <a:spLocks noGrp="1"/>
          </p:cNvSpPr>
          <p:nvPr>
            <p:ph type="body" sz="quarter" idx="13" hasCustomPrompt="1"/>
          </p:nvPr>
        </p:nvSpPr>
        <p:spPr>
          <a:xfrm flipV="false" flipH="false">
            <a:off x="660400" y="36550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9f968f9e-3169-4f53-9959-f4f9624a8fbf"/>
          <p:cNvSpPr>
            <a:spLocks noGrp="1"/>
          </p:cNvSpPr>
          <p:nvPr>
            <p:ph type="body" sz="quarter" idx="14" hasCustomPrompt="1"/>
          </p:nvPr>
        </p:nvSpPr>
        <p:spPr>
          <a:xfrm flipV="false" flipH="false">
            <a:off x="660400" y="39293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 flipV="false" flipH="false"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<?xml version="1.0" encoding="UTF-8" standalone="yes"?><Relationships xmlns="http://schemas.openxmlformats.org/package/2006/relationships"><Relationship Id="Re7de7703b40c45e1" Target="../slideLayouts/slideLayout5.xml" Type="http://schemas.openxmlformats.org/officeDocument/2006/relationships/slideLayout"/><Relationship Id="rId1" Target="../tags/tag1222.xml" Type="http://schemas.openxmlformats.org/officeDocument/2006/relationships/tags"/><Relationship Id="rId4" Target="../media/image1224.jpeg" Type="http://schemas.openxmlformats.org/officeDocument/2006/relationships/image"/><Relationship Id="rId5" Target="../media/pic-e5b4ffa1deb24906bbeecd5e6d2680b3.jp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54442800c6da4ecb" Target="../slideLayouts/slideLayout4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2ccce318a61c4b59" Target="../slideLayouts/slideLayout5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4395ae0553824444" Target="../slideLayouts/slideLayout5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87c43ea091e34980" Target="../slideLayouts/slideLayout5.xml" Type="http://schemas.openxmlformats.org/officeDocument/2006/relationships/slideLayout"/><Relationship Id="rId3" Target="../media/image15.jpg" Type="http://schemas.openxmlformats.org/officeDocument/2006/relationships/image"/><Relationship Id="rId4" Target="../media/pic-614a9655776d4dd9ac0e10eb0e9d40cf.jp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9c3645505c7640c7" Target="../slideLayouts/slideLayout4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230cdfc4816543d8" Target="../slideLayouts/slideLayout5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9ec0dc0f17f84732" Target="../slideLayouts/slideLayout5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ba64c28626ce4a67" Target="../slideLayouts/slideLayout5.xml" Type="http://schemas.openxmlformats.org/officeDocument/2006/relationships/slideLayout"/><Relationship Id="rId4" Target="../media/image16.jpg" Type="http://schemas.openxmlformats.org/officeDocument/2006/relationships/image"/><Relationship Id="rId5" Target="../media/image27.jpg" Type="http://schemas.openxmlformats.org/officeDocument/2006/relationships/image"/><Relationship Id="rId6" Target="../media/image38.jpg" Type="http://schemas.openxmlformats.org/officeDocument/2006/relationships/image"/><Relationship Id="rId7" Target="../media/pic-9da3afbc056148cc99b3d50ac2b52c96.jpg" Type="http://schemas.openxmlformats.org/officeDocument/2006/relationships/image"/><Relationship Id="rId8" Target="../media/pic-42e2847239724cc9a28b92c5cb196981.jpg" Type="http://schemas.openxmlformats.org/officeDocument/2006/relationships/image"/><Relationship Id="rId9" Target="../media/pic-31a58087983344f28ea372be2cc27078.jp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d7b6da7e785f4fa5" Target="../slideLayouts/slideLayout4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1b25b9511b2a460e" Target="../slideLayouts/slideLayout5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9dfe16ee2eca439a" Target="../slideLayouts/slideLayout5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3869cdee8f8b41e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30beecc9aefc4d47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97ceb910a1974674" Target="../slideLayouts/slideLayout5.xml" Type="http://schemas.openxmlformats.org/officeDocument/2006/relationships/slideLayout"/><Relationship Id="rId3" Target="../media/image13.jpg" Type="http://schemas.openxmlformats.org/officeDocument/2006/relationships/image"/><Relationship Id="rId4" Target="../media/pic-84b2d956f8374c3d8cba8e9102187724.jp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6454831cc2304cad" Target="../slideLayouts/slideLayout4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94e1ab9fe9294e7a" Target="../slideLayouts/slideLayout5.xml" Type="http://schemas.openxmlformats.org/officeDocument/2006/relationships/slideLayout"/></Relationships>
</file>

<file path=ppt/slides/slide10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ea typeface="微软雅黑"/>
              </a:rPr>
              <a:t>行业价值</a:t>
            </a:r>
          </a:p>
        </p:txBody>
      </p:sp>
      <p:grpSp>
        <p:nvGrpSpPr>
          <p:cNvPr descr="d4ea2583-b757-4033-9025-99893607f299" id="113" name="9bfa56aa-e8e1-43ff-a0f2-9a26288b2fa8.source.3.zh-Hans.pptx">
            <a:extLst>
              <a:ext uri="{FF2B5EF4-FFF2-40B4-BE49-F238E27FC236}">
                <a16:creationId id="{5599A08A-71F7-B79B-32AD-8A85897F6F04}"/>
              </a:ext>
            </a:extLst>
          </p:cNvPr>
          <p:cNvGrpSpPr/>
          <p:nvPr/>
        </p:nvGrpSpPr>
        <p:grpSpPr>
          <a:xfrm>
            <a:off x="660400" y="1130300"/>
            <a:ext cx="10858500" cy="5007001"/>
            <a:chOff x="660400" y="1130300"/>
            <a:chExt cx="10858500" cy="5007001"/>
          </a:xfrm>
        </p:grpSpPr>
        <p:sp>
          <p:nvSpPr>
            <p:cNvPr descr="23ae518a-eb97-41cd-8131-ed7d43ad1a95" id="114" name="Title">
              <a:extLst>
                <a:ext uri="{FF2B5EF4-FFF2-40B4-BE49-F238E27FC236}">
                  <a16:creationId id="{A68FB02A-09CC-EE79-AA48-4E0D4B01B607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7367360" cy="709643"/>
            </a:xfrm>
            <a:prstGeom prst="rect">
              <a:avLst/>
            </a:prstGeom>
            <a:noFill/>
          </p:spPr>
          <p:txBody>
            <a:bodyPr anchor="ctr" anchorCtr="0" rtlCol="0" vert="horz" wrap="square">
              <a:norm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b="true" i="false" u="none" sz="2400">
                  <a:solidFill>
                    <a:srgbClr val="0F2532"/>
                  </a:solidFill>
                  <a:latin typeface="Arial"/>
                </a:rPr>
                <a:t>AI图像分类在不同领域的应用</a:t>
              </a:r>
            </a:p>
          </p:txBody>
        </p:sp>
        <p:sp>
          <p:nvSpPr>
            <p:cNvPr descr="877d227c-2982-47c5-b701-86cba9e78e2c" id="115" name="Picture">
              <a:extLst>
                <a:ext uri="{FF2B5EF4-FFF2-40B4-BE49-F238E27FC236}">
                  <a16:creationId id="{C6231402-1831-F6BC-A961-0DD1FF95CEE3}"/>
                </a:ext>
              </a:extLst>
            </p:cNvPr>
            <p:cNvSpPr/>
            <p:nvPr/>
          </p:nvSpPr>
          <p:spPr>
            <a:xfrm flipV="false" flipH="false">
              <a:off x="8305800" y="1130300"/>
              <a:ext cx="3213100" cy="5003800"/>
            </a:xfrm>
            <a:prstGeom prst="roundRect">
              <a:avLst>
                <a:gd fmla="val 3023" name="adj"/>
              </a:avLst>
            </a:prstGeom>
            <a:blipFill rotWithShape="true">
              <a:blip cstate="email" r:embed="rId5">
                <a:extLst>
                  <a:ext uri="{28A0092B-C50C-407E-A947-70E740481C1C}">
                    <a14:useLocalDpi/>
                  </a:ext>
                </a:extLst>
              </a:blip>
              <a:stretch>
                <a:fillRect t="57" r="0" b="0" l="0"/>
              </a:stretch>
            </a:blipFill>
            <a:ln algn="ctr" cap="flat" cmpd="sng" w="22225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compatLnSpc="1" forceAA="0" fromWordArt="0" lIns="91440" numCol="1" rIns="91440" rot="0" rtlCol="0" spcCol="0" spcFirstLastPara="0" tIns="45720" vert="horz" wrap="square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l" defTabSz="914400" eaLnBrk="1" hangingPunct="1" latinLnBrk="0" marL="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kern="1200"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</a:p>
          </p:txBody>
        </p:sp>
        <p:grpSp>
          <p:nvGrpSpPr>
            <p:cNvPr descr="59164607-4a57-42cd-b897-01dc644ba827" id="116" name="组合 115">
              <a:extLst>
                <a:ext uri="{FF2B5EF4-FFF2-40B4-BE49-F238E27FC236}">
                  <a16:creationId id="{6B502935-7047-566B-A08E-6C0F619B55E6}"/>
                </a:ext>
              </a:extLst>
            </p:cNvPr>
            <p:cNvGrpSpPr/>
            <p:nvPr/>
          </p:nvGrpSpPr>
          <p:grpSpPr>
            <a:xfrm>
              <a:off x="673100" y="1982732"/>
              <a:ext cx="7354660" cy="1311173"/>
              <a:chOff x="673100" y="1982732"/>
              <a:chExt cx="7354660" cy="1311173"/>
            </a:xfrm>
          </p:grpSpPr>
          <p:grpSp>
            <p:nvGrpSpPr>
              <p:cNvPr descr="087270b3-6a7c-4da1-b282-d5f28817afbf" id="141" name="组合 140">
                <a:extLst>
                  <a:ext uri="{FF2B5EF4-FFF2-40B4-BE49-F238E27FC236}">
                    <a16:creationId id="{34C13B75-319D-668E-10C8-DCDFED0E1032}"/>
                  </a:ext>
                </a:extLst>
              </p:cNvPr>
              <p:cNvGrpSpPr/>
              <p:nvPr/>
            </p:nvGrpSpPr>
            <p:grpSpPr>
              <a:xfrm>
                <a:off x="862509" y="1982732"/>
                <a:ext cx="7165251" cy="1311173"/>
                <a:chOff x="862509" y="1982732"/>
                <a:chExt cx="7165251" cy="1311173"/>
              </a:xfrm>
            </p:grpSpPr>
            <p:sp>
              <p:nvSpPr>
                <p:cNvPr descr="b89b972c-4f81-47e4-9bc0-de9d443d6916" id="147" name="ComponentBackground1">
                  <a:extLst>
                    <a:ext uri="{FF2B5EF4-FFF2-40B4-BE49-F238E27FC236}">
                      <a16:creationId id="{F7E82B17-6D20-F314-8F34-FD83E3E5D00A}"/>
                    </a:ext>
                  </a:extLst>
                </p:cNvPr>
                <p:cNvSpPr/>
                <p:nvPr/>
              </p:nvSpPr>
              <p:spPr>
                <a:xfrm flipV="false" flipH="false">
                  <a:off x="1653152" y="1982732"/>
                  <a:ext cx="6374608" cy="1311173"/>
                </a:xfrm>
                <a:prstGeom prst="roundRect">
                  <a:avLst>
                    <a:gd fmla="val 7026" name="adj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676b941a-be60-4ee8-8bc5-e9f1f3632023" id="148" name="Bullet1">
                  <a:extLst>
                    <a:ext uri="{FF2B5EF4-FFF2-40B4-BE49-F238E27FC236}">
                      <a16:creationId id="{B0CAFCF4-CEFC-00D7-C6D3-BEA91C083F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2" y="2055300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true" i="false" u="none" strike="noStrike" sz="1800">
                      <a:solidFill>
                        <a:srgbClr val="0F2532"/>
                      </a:solidFill>
                      <a:ea typeface="微软雅黑"/>
                    </a:rPr>
                    <a:t>医疗影像诊断</a:t>
                  </a:r>
                </a:p>
              </p:txBody>
            </p:sp>
            <p:sp>
              <p:nvSpPr>
                <p:cNvPr descr="e2ec7c26-3ba2-4ed2-990b-0453801b3ac3" id="149" name="Text1">
                  <a:extLst>
                    <a:ext uri="{FF2B5EF4-FFF2-40B4-BE49-F238E27FC236}">
                      <a16:creationId id="{2880D639-CDA0-EF9E-7DFF-B4AB16FF75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1" y="2624964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t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false" i="false" u="none" strike="noStrike" sz="1200">
                      <a:solidFill>
                        <a:srgbClr val="0F2532"/>
                      </a:solidFill>
                      <a:ea typeface="微软雅黑"/>
                    </a:rPr>
                    <a:t>利用图像分类技术，快速准确地对医疗影像进行分析，辅助医生做出诊断决策。</a:t>
                  </a:r>
                </a:p>
              </p:txBody>
            </p:sp>
            <p:sp>
              <p:nvSpPr>
                <p:cNvPr descr="a5981ce6-c938-494f-a565-d9b27493bb5e" id="150" name="IconBackground1">
                  <a:extLst>
                    <a:ext uri="{FF2B5EF4-FFF2-40B4-BE49-F238E27FC236}">
                      <a16:creationId id="{260DA25A-DAE5-687E-3C46-46BF9EFD68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862509" y="2280790"/>
                  <a:ext cx="715060" cy="715056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26e8273b-2fbe-4d33-bc42-a172f83cbf83" id="151" name="Icon1">
                  <a:extLst>
                    <a:ext uri="{FF2B5EF4-FFF2-40B4-BE49-F238E27FC236}">
                      <a16:creationId id="{64250567-A46A-65BB-DC1B-FB603B82F8C7}"/>
                    </a:ext>
                  </a:extLst>
                </p:cNvPr>
                <p:cNvSpPr/>
                <p:nvPr/>
              </p:nvSpPr>
              <p:spPr>
                <a:xfrm flipV="false" flipH="false">
                  <a:off x="1070255" y="2474135"/>
                  <a:ext cx="299569" cy="328367"/>
                </a:xfrm>
                <a:custGeom>
                  <a:avLst/>
                  <a:gdLst>
                    <a:gd fmla="*/ 248770 w 495300" name="connsiteX0"/>
                    <a:gd fmla="*/ 621 h 542925" name="connsiteY0"/>
                    <a:gd fmla="*/ 496420 w 495300" name="connsiteX1"/>
                    <a:gd fmla="*/ 248271 h 542925" name="connsiteY1"/>
                    <a:gd fmla="*/ 324017 w 495300" name="connsiteX2"/>
                    <a:gd fmla="*/ 484491 h 542925" name="connsiteY2"/>
                    <a:gd fmla="*/ 346877 w 495300" name="connsiteX3"/>
                    <a:gd fmla="*/ 524496 h 542925" name="connsiteY3"/>
                    <a:gd fmla="*/ 420220 w 495300" name="connsiteX4"/>
                    <a:gd fmla="*/ 524496 h 542925" name="connsiteY4"/>
                    <a:gd fmla="*/ 420220 w 495300" name="connsiteX5"/>
                    <a:gd fmla="*/ 543546 h 542925" name="connsiteY5"/>
                    <a:gd fmla="*/ 77320 w 495300" name="connsiteX6"/>
                    <a:gd fmla="*/ 543546 h 542925" name="connsiteY6"/>
                    <a:gd fmla="*/ 77320 w 495300" name="connsiteX7"/>
                    <a:gd fmla="*/ 524496 h 542925" name="connsiteY7"/>
                    <a:gd fmla="*/ 150663 w 495300" name="connsiteX8"/>
                    <a:gd fmla="*/ 524496 h 542925" name="connsiteY8"/>
                    <a:gd fmla="*/ 173523 w 495300" name="connsiteX9"/>
                    <a:gd fmla="*/ 484491 h 542925" name="connsiteY9"/>
                    <a:gd fmla="*/ 1120 w 495300" name="connsiteX10"/>
                    <a:gd fmla="*/ 248271 h 542925" name="connsiteY10"/>
                    <a:gd fmla="*/ 248770 w 495300" name="connsiteX11"/>
                    <a:gd fmla="*/ 621 h 542925" name="connsiteY11"/>
                    <a:gd fmla="*/ 192573 w 495300" name="connsiteX12"/>
                    <a:gd fmla="*/ 489254 h 542925" name="connsiteY12"/>
                    <a:gd fmla="*/ 172570 w 495300" name="connsiteX13"/>
                    <a:gd fmla="*/ 524496 h 542925" name="connsiteY13"/>
                    <a:gd fmla="*/ 324970 w 495300" name="connsiteX14"/>
                    <a:gd fmla="*/ 524496 h 542925" name="connsiteY14"/>
                    <a:gd fmla="*/ 304967 w 495300" name="connsiteX15"/>
                    <a:gd fmla="*/ 489254 h 542925" name="connsiteY15"/>
                    <a:gd fmla="*/ 248770 w 495300" name="connsiteX16"/>
                    <a:gd fmla="*/ 495921 h 542925" name="connsiteY16"/>
                    <a:gd fmla="*/ 192573 w 495300" name="connsiteX17"/>
                    <a:gd fmla="*/ 489254 h 542925" name="connsiteY17"/>
                    <a:gd fmla="*/ 248770 w 495300" name="connsiteX18"/>
                    <a:gd fmla="*/ 143496 h 542925" name="connsiteY18"/>
                    <a:gd fmla="*/ 143995 w 495300" name="connsiteX19"/>
                    <a:gd fmla="*/ 248271 h 542925" name="connsiteY19"/>
                    <a:gd fmla="*/ 248770 w 495300" name="connsiteX20"/>
                    <a:gd fmla="*/ 353046 h 542925" name="connsiteY20"/>
                    <a:gd fmla="*/ 353545 w 495300" name="connsiteX21"/>
                    <a:gd fmla="*/ 248271 h 542925" name="connsiteY21"/>
                    <a:gd fmla="*/ 248770 w 495300" name="connsiteX22"/>
                    <a:gd fmla="*/ 143496 h 542925" name="connsiteY22"/>
                    <a:gd fmla="*/ 367833 w 495300" name="connsiteX23"/>
                    <a:gd fmla="*/ 114921 h 542925" name="connsiteY23"/>
                    <a:gd fmla="*/ 353545 w 495300" name="connsiteX24"/>
                    <a:gd fmla="*/ 129209 h 542925" name="connsiteY24"/>
                    <a:gd fmla="*/ 367833 w 495300" name="connsiteX25"/>
                    <a:gd fmla="*/ 143496 h 542925" name="connsiteY25"/>
                    <a:gd fmla="*/ 382120 w 495300" name="connsiteX26"/>
                    <a:gd fmla="*/ 129209 h 542925" name="connsiteY26"/>
                    <a:gd fmla="*/ 367833 w 495300" name="connsiteX27"/>
                    <a:gd fmla="*/ 114921 h 542925" name="connsiteY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b="b" l="l" r="r" t="t"/>
                  <a:pathLst>
                    <a:path h="542925" w="495300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bd5a1b69-2384-47fb-a515-3ae8fc79c700" id="142" name="组合 141">
                <a:extLst>
                  <a:ext uri="{FF2B5EF4-FFF2-40B4-BE49-F238E27FC236}">
                    <a16:creationId id="{569739AE-30C7-B61B-C5EE-F40EA657EDC5}"/>
                  </a:ext>
                </a:extLst>
              </p:cNvPr>
              <p:cNvGrpSpPr/>
              <p:nvPr/>
            </p:nvGrpSpPr>
            <p:grpSpPr>
              <a:xfrm>
                <a:off x="673100" y="2091379"/>
                <a:ext cx="1093878" cy="1093878"/>
                <a:chOff x="673100" y="2091379"/>
                <a:chExt cx="1093878" cy="1093878"/>
              </a:xfrm>
            </p:grpSpPr>
            <p:sp>
              <p:nvSpPr>
                <p:cNvPr descr="de295df4-b881-4444-9c94-f8015dd96b2f" id="143" name="椭圆 142">
                  <a:extLst>
                    <a:ext uri="{FF2B5EF4-FFF2-40B4-BE49-F238E27FC236}">
                      <a16:creationId id="{61E61EA7-D7E4-F89D-9F2B-1BDE2D793068}"/>
                    </a:ext>
                  </a:extLst>
                </p:cNvPr>
                <p:cNvSpPr/>
                <p:nvPr/>
              </p:nvSpPr>
              <p:spPr>
                <a:xfrm flipV="false" flipH="false">
                  <a:off x="798513" y="2216792"/>
                  <a:ext cx="843052" cy="843052"/>
                </a:xfrm>
                <a:prstGeom prst="ellipse">
                  <a:avLst/>
                </a:prstGeom>
                <a:noFill/>
                <a:ln algn="ctr" cap="flat" cmpd="sng" w="6350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7872412c-697f-4f9c-9275-2c18eb46b0fd" id="144" name="弧形 143">
                  <a:extLst>
                    <a:ext uri="{FF2B5EF4-FFF2-40B4-BE49-F238E27FC236}">
                      <a16:creationId id="{EE97A385-38E0-E1BF-B7D3-55595230AB00}"/>
                    </a:ext>
                  </a:extLst>
                </p:cNvPr>
                <p:cNvSpPr/>
                <p:nvPr/>
              </p:nvSpPr>
              <p:spPr>
                <a:xfrm flipV="false" flipH="false">
                  <a:off x="673100" y="2091379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08bcba40-ddc4-4b54-a247-189d50123e92" id="145" name="弧形 144">
                  <a:extLst>
                    <a:ext uri="{FF2B5EF4-FFF2-40B4-BE49-F238E27FC236}">
                      <a16:creationId id="{10EFC52D-0D3F-F886-001B-C59D3B88A290}"/>
                    </a:ext>
                  </a:extLst>
                </p:cNvPr>
                <p:cNvSpPr/>
                <p:nvPr/>
              </p:nvSpPr>
              <p:spPr>
                <a:xfrm rot="14400000" flipV="false" flipH="false">
                  <a:off x="673100" y="2091379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1e85657e-1e7a-49fd-9cd7-c05885ba70ec" id="146" name="弧形 145">
                  <a:extLst>
                    <a:ext uri="{FF2B5EF4-FFF2-40B4-BE49-F238E27FC236}">
                      <a16:creationId id="{7479E262-2191-3152-ACD7-D1ADC872BDE3}"/>
                    </a:ext>
                  </a:extLst>
                </p:cNvPr>
                <p:cNvSpPr/>
                <p:nvPr/>
              </p:nvSpPr>
              <p:spPr>
                <a:xfrm rot="7200000" flipV="false" flipH="false">
                  <a:off x="673100" y="2091379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</p:grpSp>
        </p:grpSp>
        <p:grpSp>
          <p:nvGrpSpPr>
            <p:cNvPr descr="5385c069-b99a-459f-b82d-924ecb7ad208" id="117" name="组合 116">
              <a:extLst>
                <a:ext uri="{FF2B5EF4-FFF2-40B4-BE49-F238E27FC236}">
                  <a16:creationId id="{EE9EF33B-474C-FF0F-2302-E56F11C76A26}"/>
                </a:ext>
              </a:extLst>
            </p:cNvPr>
            <p:cNvGrpSpPr/>
            <p:nvPr/>
          </p:nvGrpSpPr>
          <p:grpSpPr>
            <a:xfrm>
              <a:off x="673100" y="3404430"/>
              <a:ext cx="7354660" cy="1311173"/>
              <a:chOff x="673100" y="3404430"/>
              <a:chExt cx="7354660" cy="1311173"/>
            </a:xfrm>
          </p:grpSpPr>
          <p:grpSp>
            <p:nvGrpSpPr>
              <p:cNvPr descr="f34e3f64-ae58-4615-9b63-50e547296655" id="130" name="组合 129">
                <a:extLst>
                  <a:ext uri="{FF2B5EF4-FFF2-40B4-BE49-F238E27FC236}">
                    <a16:creationId id="{C35721C3-898F-A069-0095-0CC11DDFD407}"/>
                  </a:ext>
                </a:extLst>
              </p:cNvPr>
              <p:cNvGrpSpPr/>
              <p:nvPr/>
            </p:nvGrpSpPr>
            <p:grpSpPr>
              <a:xfrm>
                <a:off x="862509" y="3404430"/>
                <a:ext cx="7165251" cy="1311173"/>
                <a:chOff x="862509" y="3404430"/>
                <a:chExt cx="7165251" cy="1311173"/>
              </a:xfrm>
            </p:grpSpPr>
            <p:sp>
              <p:nvSpPr>
                <p:cNvPr descr="ce38f61c-3000-4a4f-a4ef-213ca43176bb" id="136" name="ComponentBackground2">
                  <a:extLst>
                    <a:ext uri="{FF2B5EF4-FFF2-40B4-BE49-F238E27FC236}">
                      <a16:creationId id="{AE3F904E-0352-B5DE-BECF-01DF4728DAE3}"/>
                    </a:ext>
                  </a:extLst>
                </p:cNvPr>
                <p:cNvSpPr/>
                <p:nvPr/>
              </p:nvSpPr>
              <p:spPr>
                <a:xfrm flipV="false" flipH="false">
                  <a:off x="1653152" y="3404430"/>
                  <a:ext cx="6374608" cy="1311173"/>
                </a:xfrm>
                <a:prstGeom prst="roundRect">
                  <a:avLst>
                    <a:gd fmla="val 7026" name="adj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7e5c3ad1-810c-4bed-9dc7-f2ed1ac2dffb" id="137" name="Bullet2">
                  <a:extLst>
                    <a:ext uri="{FF2B5EF4-FFF2-40B4-BE49-F238E27FC236}">
                      <a16:creationId id="{1D718E58-F621-59E5-2656-56C0C729C8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2" y="3476998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true" i="false" u="none" strike="noStrike" sz="1800">
                      <a:solidFill>
                        <a:srgbClr val="0F2532"/>
                      </a:solidFill>
                      <a:ea typeface="微软雅黑"/>
                    </a:rPr>
                    <a:t>自动驾驶目标检测</a:t>
                  </a:r>
                </a:p>
              </p:txBody>
            </p:sp>
            <p:sp>
              <p:nvSpPr>
                <p:cNvPr descr="569deac3-3534-4394-a741-d89cfbd5537a" id="138" name="Text2">
                  <a:extLst>
                    <a:ext uri="{FF2B5EF4-FFF2-40B4-BE49-F238E27FC236}">
                      <a16:creationId id="{40FFCE86-41DD-0425-6002-64E6FF2192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1" y="4046662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t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false" i="false" u="none" strike="noStrike" sz="1200">
                      <a:solidFill>
                        <a:srgbClr val="0F2532"/>
                      </a:solidFill>
                      <a:ea typeface="微软雅黑"/>
                    </a:rPr>
                    <a:t>在自动驾驶领域，通过图像分类识别道路上的行人、车辆等目标，保障行车安全。</a:t>
                  </a:r>
                </a:p>
              </p:txBody>
            </p:sp>
            <p:sp>
              <p:nvSpPr>
                <p:cNvPr descr="a4290e90-c438-4671-bfbb-beb5ff3af2db" id="139" name="IconBackground2">
                  <a:extLst>
                    <a:ext uri="{FF2B5EF4-FFF2-40B4-BE49-F238E27FC236}">
                      <a16:creationId id="{559D300C-5054-757F-C48E-EC0FDF242C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862509" y="3702488"/>
                  <a:ext cx="715060" cy="715056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5471ea23-9a59-4cb7-8b4a-cbe38af51678" id="140" name="Icon2">
                  <a:extLst>
                    <a:ext uri="{FF2B5EF4-FFF2-40B4-BE49-F238E27FC236}">
                      <a16:creationId id="{97B891AF-E31D-5222-4B0D-2E555144D721}"/>
                    </a:ext>
                  </a:extLst>
                </p:cNvPr>
                <p:cNvSpPr/>
                <p:nvPr/>
              </p:nvSpPr>
              <p:spPr>
                <a:xfrm flipV="false" flipH="false">
                  <a:off x="1055856" y="3908361"/>
                  <a:ext cx="328367" cy="303310"/>
                </a:xfrm>
                <a:custGeom>
                  <a:avLst/>
                  <a:gdLst>
                    <a:gd fmla="*/ 225480 w 605733" name="connsiteX0"/>
                    <a:gd fmla="*/ 498051 h 559513" name="connsiteY0"/>
                    <a:gd fmla="*/ 380343 w 605733" name="connsiteX1"/>
                    <a:gd fmla="*/ 498051 h 559513" name="connsiteY1"/>
                    <a:gd fmla="*/ 434675 w 605733" name="connsiteX2"/>
                    <a:gd fmla="*/ 525887 h 559513" name="connsiteY2"/>
                    <a:gd fmla="*/ 431776 w 605733" name="connsiteX3"/>
                    <a:gd fmla="*/ 525887 h 559513" name="connsiteY3"/>
                    <a:gd fmla="*/ 448609 w 605733" name="connsiteX4"/>
                    <a:gd fmla="*/ 542700 h 559513" name="connsiteY4"/>
                    <a:gd fmla="*/ 431776 w 605733" name="connsiteX5"/>
                    <a:gd fmla="*/ 559513 h 559513" name="connsiteY5"/>
                    <a:gd fmla="*/ 172924 w 605733" name="connsiteX6"/>
                    <a:gd fmla="*/ 559513 h 559513" name="connsiteY6"/>
                    <a:gd fmla="*/ 156091 w 605733" name="connsiteX7"/>
                    <a:gd fmla="*/ 542700 h 559513" name="connsiteY7"/>
                    <a:gd fmla="*/ 172924 w 605733" name="connsiteX8"/>
                    <a:gd fmla="*/ 525887 h 559513" name="connsiteY8"/>
                    <a:gd fmla="*/ 171053 w 605733" name="connsiteX9"/>
                    <a:gd fmla="*/ 525887 h 559513" name="connsiteY9"/>
                    <a:gd fmla="*/ 225480 w 605733" name="connsiteX10"/>
                    <a:gd fmla="*/ 498051 h 559513" name="connsiteY10"/>
                    <a:gd fmla="*/ 277289 w 605733" name="connsiteX11"/>
                    <a:gd fmla="*/ 411680 h 559513" name="connsiteY11"/>
                    <a:gd fmla="*/ 267563 w 605733" name="connsiteX12"/>
                    <a:gd fmla="*/ 421391 h 559513" name="connsiteY12"/>
                    <a:gd fmla="*/ 267563 w 605733" name="connsiteX13"/>
                    <a:gd fmla="*/ 428114 h 559513" name="connsiteY13"/>
                    <a:gd fmla="*/ 277289 w 605733" name="connsiteX14"/>
                    <a:gd fmla="*/ 437825 h 559513" name="connsiteY14"/>
                    <a:gd fmla="*/ 328351 w 605733" name="connsiteX15"/>
                    <a:gd fmla="*/ 437825 h 559513" name="connsiteY15"/>
                    <a:gd fmla="*/ 338077 w 605733" name="connsiteX16"/>
                    <a:gd fmla="*/ 428114 h 559513" name="connsiteY16"/>
                    <a:gd fmla="*/ 338077 w 605733" name="connsiteX17"/>
                    <a:gd fmla="*/ 421391 h 559513" name="connsiteY17"/>
                    <a:gd fmla="*/ 328351 w 605733" name="connsiteX18"/>
                    <a:gd fmla="*/ 411680 h 559513" name="connsiteY18"/>
                    <a:gd fmla="*/ 447886 w 605733" name="connsiteX19"/>
                    <a:gd fmla="*/ 174438 h 559513" name="connsiteY19"/>
                    <a:gd fmla="*/ 449289 w 605733" name="connsiteX20"/>
                    <a:gd fmla="*/ 192415 h 559513" name="connsiteY20"/>
                    <a:gd fmla="*/ 448634 w 605733" name="connsiteX21"/>
                    <a:gd fmla="*/ 193067 h 559513" name="connsiteY21"/>
                    <a:gd fmla="*/ 429178 w 605733" name="connsiteX22"/>
                    <a:gd fmla="*/ 193067 h 559513" name="connsiteY22"/>
                    <a:gd fmla="*/ 439533 w 605733" name="connsiteX23"/>
                    <a:gd fmla="*/ 144165 h 559513" name="connsiteY23"/>
                    <a:gd fmla="*/ 444491 w 605733" name="connsiteX24"/>
                    <a:gd fmla="*/ 158444 h 559513" name="connsiteY24"/>
                    <a:gd fmla="*/ 409875 w 605733" name="connsiteX25"/>
                    <a:gd fmla="*/ 193067 h 559513" name="connsiteY25"/>
                    <a:gd fmla="*/ 390509 w 605733" name="connsiteX26"/>
                    <a:gd fmla="*/ 193067 h 559513" name="connsiteY26"/>
                    <a:gd fmla="*/ 425393 w 605733" name="connsiteX27"/>
                    <a:gd fmla="*/ 119326 h 559513" name="connsiteY27"/>
                    <a:gd fmla="*/ 433059 w 605733" name="connsiteX28"/>
                    <a:gd fmla="*/ 131181 h 559513" name="connsiteY28"/>
                    <a:gd fmla="*/ 371074 w 605733" name="connsiteX29"/>
                    <a:gd fmla="*/ 193067 h 559513" name="connsiteY29"/>
                    <a:gd fmla="*/ 351627 w 605733" name="connsiteX30"/>
                    <a:gd fmla="*/ 193067 h 559513" name="connsiteY30"/>
                    <a:gd fmla="*/ 407103 w 605733" name="connsiteX31"/>
                    <a:gd fmla="*/ 98792 h 559513" name="connsiteY31"/>
                    <a:gd fmla="*/ 412247 w 605733" name="connsiteX32"/>
                    <a:gd fmla="*/ 103648 h 559513" name="connsiteY32"/>
                    <a:gd fmla="*/ 416829 w 605733" name="connsiteX33"/>
                    <a:gd fmla="*/ 108504 h 559513" name="connsiteY33"/>
                    <a:gd fmla="*/ 332282 w 605733" name="connsiteX34"/>
                    <a:gd fmla="*/ 192926 h 559513" name="connsiteY34"/>
                    <a:gd fmla="*/ 322836 w 605733" name="connsiteX35"/>
                    <a:gd fmla="*/ 192926 h 559513" name="connsiteY35"/>
                    <a:gd fmla="*/ 322836 w 605733" name="connsiteX36"/>
                    <a:gd fmla="*/ 183121 h 559513" name="connsiteY36"/>
                    <a:gd fmla="*/ 300750 w 605733" name="connsiteX37"/>
                    <a:gd fmla="*/ 88489 h 559513" name="connsiteY37"/>
                    <a:gd fmla="*/ 300750 w 605733" name="connsiteX38"/>
                    <a:gd fmla="*/ 215225 h 559513" name="connsiteY38"/>
                    <a:gd fmla="*/ 427626 w 605733" name="connsiteX39"/>
                    <a:gd fmla="*/ 215225 h 559513" name="connsiteY39"/>
                    <a:gd fmla="*/ 300750 w 605733" name="connsiteX40"/>
                    <a:gd fmla="*/ 341960 h 559513" name="connsiteY40"/>
                    <a:gd fmla="*/ 173873 w 605733" name="connsiteX41"/>
                    <a:gd fmla="*/ 215225 h 559513" name="connsiteY41"/>
                    <a:gd fmla="*/ 300750 w 605733" name="connsiteX42"/>
                    <a:gd fmla="*/ 88489 h 559513" name="connsiteY42"/>
                    <a:gd fmla="*/ 384559 w 605733" name="connsiteX43"/>
                    <a:gd fmla="*/ 82703 h 559513" name="connsiteY43"/>
                    <a:gd fmla="*/ 396436 w 605733" name="connsiteX44"/>
                    <a:gd fmla="*/ 90363 h 559513" name="connsiteY44"/>
                    <a:gd fmla="*/ 322836 w 605733" name="connsiteX45"/>
                    <a:gd fmla="*/ 163783 h 559513" name="connsiteY45"/>
                    <a:gd fmla="*/ 322836 w 605733" name="connsiteX46"/>
                    <a:gd fmla="*/ 144354 h 559513" name="connsiteY46"/>
                    <a:gd fmla="*/ 357151 w 605733" name="connsiteX47"/>
                    <a:gd fmla="*/ 71412 h 559513" name="connsiteY47"/>
                    <a:gd fmla="*/ 371456 w 605733" name="connsiteX48"/>
                    <a:gd fmla="*/ 76548 h 559513" name="connsiteY48"/>
                    <a:gd fmla="*/ 322836 w 605733" name="connsiteX49"/>
                    <a:gd fmla="*/ 125112 h 559513" name="connsiteY49"/>
                    <a:gd fmla="*/ 322836 w 605733" name="connsiteX50"/>
                    <a:gd fmla="*/ 105687 h 559513" name="connsiteY50"/>
                    <a:gd fmla="*/ 323117 w 605733" name="connsiteX51"/>
                    <a:gd fmla="*/ 66614 h 559513" name="connsiteY51"/>
                    <a:gd fmla="*/ 341183 w 605733" name="connsiteX52"/>
                    <a:gd fmla="*/ 68018 h 559513" name="connsiteY52"/>
                    <a:gd fmla="*/ 322836 w 605733" name="connsiteX53"/>
                    <a:gd fmla="*/ 86372 h 559513" name="connsiteY53"/>
                    <a:gd fmla="*/ 322836 w 605733" name="connsiteX54"/>
                    <a:gd fmla="*/ 66895 h 559513" name="connsiteY54"/>
                    <a:gd fmla="*/ 44048 w 605733" name="connsiteX55"/>
                    <a:gd fmla="*/ 36228 h 559513" name="connsiteY55"/>
                    <a:gd fmla="*/ 36286 w 605733" name="connsiteX56"/>
                    <a:gd fmla="*/ 43885 h 559513" name="connsiteY56"/>
                    <a:gd fmla="*/ 36286 w 605733" name="connsiteX57"/>
                    <a:gd fmla="*/ 368262 h 559513" name="connsiteY57"/>
                    <a:gd fmla="*/ 44048 w 605733" name="connsiteX58"/>
                    <a:gd fmla="*/ 375918 h 559513" name="connsiteY58"/>
                    <a:gd fmla="*/ 561779 w 605733" name="connsiteX59"/>
                    <a:gd fmla="*/ 375918 h 559513" name="connsiteY59"/>
                    <a:gd fmla="*/ 569354 w 605733" name="connsiteX60"/>
                    <a:gd fmla="*/ 368262 h 559513" name="connsiteY60"/>
                    <a:gd fmla="*/ 569354 w 605733" name="connsiteX61"/>
                    <a:gd fmla="*/ 43885 h 559513" name="connsiteY61"/>
                    <a:gd fmla="*/ 561591 w 605733" name="connsiteX62"/>
                    <a:gd fmla="*/ 36228 h 559513" name="connsiteY62"/>
                    <a:gd fmla="*/ 44048 w 605733" name="connsiteX63"/>
                    <a:gd fmla="*/ 0 h 559513" name="connsiteY63"/>
                    <a:gd fmla="*/ 561779 w 605733" name="connsiteX64"/>
                    <a:gd fmla="*/ 0 h 559513" name="connsiteY64"/>
                    <a:gd fmla="*/ 605733 w 605733" name="connsiteX65"/>
                    <a:gd fmla="*/ 43885 h 559513" name="connsiteY65"/>
                    <a:gd fmla="*/ 605733 w 605733" name="connsiteX66"/>
                    <a:gd fmla="*/ 360512 h 559513" name="connsiteY66"/>
                    <a:gd fmla="*/ 605640 w 605733" name="connsiteX67"/>
                    <a:gd fmla="*/ 433063 h 559513" name="connsiteY67"/>
                    <a:gd fmla="*/ 566829 w 605733" name="connsiteX68"/>
                    <a:gd fmla="*/ 470318 h 559513" name="connsiteY68"/>
                    <a:gd fmla="*/ 381284 w 605733" name="connsiteX69"/>
                    <a:gd fmla="*/ 470318 h 559513" name="connsiteY69"/>
                    <a:gd fmla="*/ 370342 w 605733" name="connsiteX70"/>
                    <a:gd fmla="*/ 470318 h 559513" name="connsiteY70"/>
                    <a:gd fmla="*/ 235298 w 605733" name="connsiteX71"/>
                    <a:gd fmla="*/ 470318 h 559513" name="connsiteY71"/>
                    <a:gd fmla="*/ 217436 w 605733" name="connsiteX72"/>
                    <a:gd fmla="*/ 470318 h 559513" name="connsiteY72"/>
                    <a:gd fmla="*/ 38811 w 605733" name="connsiteX73"/>
                    <a:gd fmla="*/ 470318 h 559513" name="connsiteY73"/>
                    <a:gd fmla="*/ 0 w 605733" name="connsiteX74"/>
                    <a:gd fmla="*/ 433063 h 559513" name="connsiteY74"/>
                    <a:gd fmla="*/ 0 w 605733" name="connsiteX75"/>
                    <a:gd fmla="*/ 432222 h 559513" name="connsiteY75"/>
                    <a:gd fmla="*/ 0 w 605733" name="connsiteX76"/>
                    <a:gd fmla="*/ 431475 h 559513" name="connsiteY76"/>
                    <a:gd fmla="*/ 0 w 605733" name="connsiteX77"/>
                    <a:gd fmla="*/ 428207 h 559513" name="connsiteY77"/>
                    <a:gd fmla="*/ 0 w 605733" name="connsiteX78"/>
                    <a:gd fmla="*/ 427460 h 559513" name="connsiteY78"/>
                    <a:gd fmla="*/ 0 w 605733" name="connsiteX79"/>
                    <a:gd fmla="*/ 368729 h 559513" name="connsiteY79"/>
                    <a:gd fmla="*/ 0 w 605733" name="connsiteX80"/>
                    <a:gd fmla="*/ 368262 h 559513" name="connsiteY80"/>
                    <a:gd fmla="*/ 0 w 605733" name="connsiteX81"/>
                    <a:gd fmla="*/ 43885 h 559513" name="connsiteY81"/>
                    <a:gd fmla="*/ 44048 w 605733" name="connsiteX82"/>
                    <a:gd fmla="*/ 0 h 559513" name="connsiteY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b="b" l="l" r="r" t="t"/>
                  <a:pathLst>
                    <a:path h="559513" w="605733">
                      <a:moveTo>
                        <a:pt x="225480" y="498051"/>
                      </a:moveTo>
                      <a:lnTo>
                        <a:pt x="380343" y="498051"/>
                      </a:lnTo>
                      <a:cubicBezTo>
                        <a:pt x="388759" y="510194"/>
                        <a:pt x="404750" y="522150"/>
                        <a:pt x="434675" y="525887"/>
                      </a:cubicBezTo>
                      <a:lnTo>
                        <a:pt x="431776" y="525887"/>
                      </a:lnTo>
                      <a:cubicBezTo>
                        <a:pt x="441128" y="525887"/>
                        <a:pt x="448796" y="533359"/>
                        <a:pt x="448609" y="542700"/>
                      </a:cubicBezTo>
                      <a:cubicBezTo>
                        <a:pt x="448609" y="551854"/>
                        <a:pt x="441128" y="559513"/>
                        <a:pt x="431776" y="559513"/>
                      </a:cubicBezTo>
                      <a:lnTo>
                        <a:pt x="172924" y="559513"/>
                      </a:lnTo>
                      <a:cubicBezTo>
                        <a:pt x="163759" y="559513"/>
                        <a:pt x="156091" y="552041"/>
                        <a:pt x="156091" y="542700"/>
                      </a:cubicBezTo>
                      <a:cubicBezTo>
                        <a:pt x="156091" y="533453"/>
                        <a:pt x="163572" y="525887"/>
                        <a:pt x="172924" y="525887"/>
                      </a:cubicBezTo>
                      <a:lnTo>
                        <a:pt x="171053" y="525887"/>
                      </a:lnTo>
                      <a:cubicBezTo>
                        <a:pt x="200979" y="522150"/>
                        <a:pt x="216970" y="510194"/>
                        <a:pt x="225480" y="498051"/>
                      </a:cubicBezTo>
                      <a:close/>
                      <a:moveTo>
                        <a:pt x="277289" y="411680"/>
                      </a:moveTo>
                      <a:cubicBezTo>
                        <a:pt x="271958" y="411680"/>
                        <a:pt x="267563" y="416069"/>
                        <a:pt x="267563" y="421391"/>
                      </a:cubicBezTo>
                      <a:lnTo>
                        <a:pt x="267563" y="428114"/>
                      </a:lnTo>
                      <a:cubicBezTo>
                        <a:pt x="267563" y="433436"/>
                        <a:pt x="271958" y="437825"/>
                        <a:pt x="277289" y="437825"/>
                      </a:cubicBezTo>
                      <a:lnTo>
                        <a:pt x="328351" y="437825"/>
                      </a:lnTo>
                      <a:cubicBezTo>
                        <a:pt x="333682" y="437825"/>
                        <a:pt x="338077" y="433436"/>
                        <a:pt x="338077" y="428114"/>
                      </a:cubicBezTo>
                      <a:lnTo>
                        <a:pt x="338077" y="421391"/>
                      </a:lnTo>
                      <a:cubicBezTo>
                        <a:pt x="338077" y="416069"/>
                        <a:pt x="333682" y="411680"/>
                        <a:pt x="328351" y="411680"/>
                      </a:cubicBezTo>
                      <a:close/>
                      <a:moveTo>
                        <a:pt x="447886" y="174438"/>
                      </a:moveTo>
                      <a:cubicBezTo>
                        <a:pt x="448822" y="180400"/>
                        <a:pt x="449289" y="186454"/>
                        <a:pt x="449289" y="192415"/>
                      </a:cubicBezTo>
                      <a:lnTo>
                        <a:pt x="448634" y="193067"/>
                      </a:lnTo>
                      <a:lnTo>
                        <a:pt x="429178" y="193067"/>
                      </a:lnTo>
                      <a:close/>
                      <a:moveTo>
                        <a:pt x="439533" y="144165"/>
                      </a:moveTo>
                      <a:cubicBezTo>
                        <a:pt x="441404" y="148831"/>
                        <a:pt x="443181" y="153591"/>
                        <a:pt x="444491" y="158444"/>
                      </a:cubicBezTo>
                      <a:lnTo>
                        <a:pt x="409875" y="193067"/>
                      </a:lnTo>
                      <a:lnTo>
                        <a:pt x="390509" y="193067"/>
                      </a:lnTo>
                      <a:close/>
                      <a:moveTo>
                        <a:pt x="425393" y="119326"/>
                      </a:moveTo>
                      <a:cubicBezTo>
                        <a:pt x="428291" y="123247"/>
                        <a:pt x="430815" y="127167"/>
                        <a:pt x="433059" y="131181"/>
                      </a:cubicBezTo>
                      <a:lnTo>
                        <a:pt x="371074" y="193067"/>
                      </a:lnTo>
                      <a:lnTo>
                        <a:pt x="351627" y="193067"/>
                      </a:lnTo>
                      <a:close/>
                      <a:moveTo>
                        <a:pt x="407103" y="98792"/>
                      </a:moveTo>
                      <a:cubicBezTo>
                        <a:pt x="408880" y="100473"/>
                        <a:pt x="410657" y="102061"/>
                        <a:pt x="412247" y="103648"/>
                      </a:cubicBezTo>
                      <a:cubicBezTo>
                        <a:pt x="413836" y="105329"/>
                        <a:pt x="415333" y="106917"/>
                        <a:pt x="416829" y="108504"/>
                      </a:cubicBezTo>
                      <a:lnTo>
                        <a:pt x="332282" y="192926"/>
                      </a:lnTo>
                      <a:lnTo>
                        <a:pt x="322836" y="192926"/>
                      </a:lnTo>
                      <a:lnTo>
                        <a:pt x="322836" y="183121"/>
                      </a:lnTo>
                      <a:close/>
                      <a:moveTo>
                        <a:pt x="300750" y="88489"/>
                      </a:moveTo>
                      <a:lnTo>
                        <a:pt x="300750" y="215225"/>
                      </a:lnTo>
                      <a:lnTo>
                        <a:pt x="427626" y="215225"/>
                      </a:lnTo>
                      <a:cubicBezTo>
                        <a:pt x="427626" y="285177"/>
                        <a:pt x="370780" y="341960"/>
                        <a:pt x="300750" y="341960"/>
                      </a:cubicBezTo>
                      <a:cubicBezTo>
                        <a:pt x="230720" y="341960"/>
                        <a:pt x="173873" y="285177"/>
                        <a:pt x="173873" y="215225"/>
                      </a:cubicBezTo>
                      <a:cubicBezTo>
                        <a:pt x="173873" y="145273"/>
                        <a:pt x="230720" y="88489"/>
                        <a:pt x="300750" y="88489"/>
                      </a:cubicBezTo>
                      <a:close/>
                      <a:moveTo>
                        <a:pt x="384559" y="82703"/>
                      </a:moveTo>
                      <a:cubicBezTo>
                        <a:pt x="388581" y="84945"/>
                        <a:pt x="392508" y="87467"/>
                        <a:pt x="396436" y="90363"/>
                      </a:cubicBezTo>
                      <a:lnTo>
                        <a:pt x="322836" y="163783"/>
                      </a:lnTo>
                      <a:lnTo>
                        <a:pt x="322836" y="144354"/>
                      </a:lnTo>
                      <a:close/>
                      <a:moveTo>
                        <a:pt x="357151" y="71412"/>
                      </a:moveTo>
                      <a:cubicBezTo>
                        <a:pt x="362013" y="72813"/>
                        <a:pt x="366875" y="74400"/>
                        <a:pt x="371456" y="76548"/>
                      </a:cubicBezTo>
                      <a:lnTo>
                        <a:pt x="322836" y="125112"/>
                      </a:lnTo>
                      <a:lnTo>
                        <a:pt x="322836" y="105687"/>
                      </a:lnTo>
                      <a:close/>
                      <a:moveTo>
                        <a:pt x="323117" y="66614"/>
                      </a:moveTo>
                      <a:cubicBezTo>
                        <a:pt x="329202" y="66614"/>
                        <a:pt x="335192" y="67176"/>
                        <a:pt x="341183" y="68018"/>
                      </a:cubicBezTo>
                      <a:lnTo>
                        <a:pt x="322836" y="86372"/>
                      </a:lnTo>
                      <a:lnTo>
                        <a:pt x="322836" y="66895"/>
                      </a:lnTo>
                      <a:close/>
                      <a:moveTo>
                        <a:pt x="44048" y="36228"/>
                      </a:moveTo>
                      <a:cubicBezTo>
                        <a:pt x="39746" y="36228"/>
                        <a:pt x="36286" y="39683"/>
                        <a:pt x="36286" y="43885"/>
                      </a:cubicBezTo>
                      <a:lnTo>
                        <a:pt x="36286" y="368262"/>
                      </a:lnTo>
                      <a:cubicBezTo>
                        <a:pt x="36286" y="372464"/>
                        <a:pt x="39746" y="375918"/>
                        <a:pt x="44048" y="375918"/>
                      </a:cubicBezTo>
                      <a:lnTo>
                        <a:pt x="561779" y="375918"/>
                      </a:lnTo>
                      <a:cubicBezTo>
                        <a:pt x="565987" y="375918"/>
                        <a:pt x="569354" y="372464"/>
                        <a:pt x="569354" y="368262"/>
                      </a:cubicBezTo>
                      <a:lnTo>
                        <a:pt x="569354" y="43885"/>
                      </a:lnTo>
                      <a:cubicBezTo>
                        <a:pt x="569354" y="39683"/>
                        <a:pt x="565893" y="36228"/>
                        <a:pt x="561591" y="36228"/>
                      </a:cubicBezTo>
                      <a:close/>
                      <a:moveTo>
                        <a:pt x="44048" y="0"/>
                      </a:moveTo>
                      <a:lnTo>
                        <a:pt x="561779" y="0"/>
                      </a:lnTo>
                      <a:cubicBezTo>
                        <a:pt x="586094" y="0"/>
                        <a:pt x="605733" y="19608"/>
                        <a:pt x="605733" y="43885"/>
                      </a:cubicBezTo>
                      <a:lnTo>
                        <a:pt x="605733" y="360512"/>
                      </a:lnTo>
                      <a:lnTo>
                        <a:pt x="605640" y="433063"/>
                      </a:lnTo>
                      <a:cubicBezTo>
                        <a:pt x="604798" y="453791"/>
                        <a:pt x="587777" y="470318"/>
                        <a:pt x="566829" y="470318"/>
                      </a:cubicBezTo>
                      <a:lnTo>
                        <a:pt x="381284" y="470318"/>
                      </a:lnTo>
                      <a:lnTo>
                        <a:pt x="370342" y="470318"/>
                      </a:lnTo>
                      <a:lnTo>
                        <a:pt x="235298" y="470318"/>
                      </a:lnTo>
                      <a:lnTo>
                        <a:pt x="217436" y="470318"/>
                      </a:lnTo>
                      <a:lnTo>
                        <a:pt x="38811" y="470318"/>
                      </a:lnTo>
                      <a:cubicBezTo>
                        <a:pt x="17862" y="470318"/>
                        <a:pt x="748" y="453791"/>
                        <a:pt x="0" y="433063"/>
                      </a:cubicBezTo>
                      <a:lnTo>
                        <a:pt x="0" y="432222"/>
                      </a:lnTo>
                      <a:lnTo>
                        <a:pt x="0" y="431475"/>
                      </a:lnTo>
                      <a:lnTo>
                        <a:pt x="0" y="428207"/>
                      </a:lnTo>
                      <a:lnTo>
                        <a:pt x="0" y="427460"/>
                      </a:lnTo>
                      <a:lnTo>
                        <a:pt x="0" y="368729"/>
                      </a:lnTo>
                      <a:lnTo>
                        <a:pt x="0" y="368262"/>
                      </a:lnTo>
                      <a:lnTo>
                        <a:pt x="0" y="43885"/>
                      </a:lnTo>
                      <a:cubicBezTo>
                        <a:pt x="0" y="19608"/>
                        <a:pt x="19733" y="0"/>
                        <a:pt x="4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1594c308-87b7-4cc1-9139-36d7bcc9e20e" id="131" name="组合 130">
                <a:extLst>
                  <a:ext uri="{FF2B5EF4-FFF2-40B4-BE49-F238E27FC236}">
                    <a16:creationId id="{D3F3E43E-14BE-27F5-59BE-A7E0D228538C}"/>
                  </a:ext>
                </a:extLst>
              </p:cNvPr>
              <p:cNvGrpSpPr/>
              <p:nvPr/>
            </p:nvGrpSpPr>
            <p:grpSpPr>
              <a:xfrm>
                <a:off x="673100" y="3513077"/>
                <a:ext cx="1093878" cy="1093878"/>
                <a:chOff x="673100" y="3513077"/>
                <a:chExt cx="1093878" cy="1093878"/>
              </a:xfrm>
            </p:grpSpPr>
            <p:sp>
              <p:nvSpPr>
                <p:cNvPr descr="4ac6235d-91ab-4e24-b6b0-6aef8b3edbf6" id="132" name="椭圆 131">
                  <a:extLst>
                    <a:ext uri="{FF2B5EF4-FFF2-40B4-BE49-F238E27FC236}">
                      <a16:creationId id="{FC12456D-49C8-F5D4-0A78-6E4862161557}"/>
                    </a:ext>
                  </a:extLst>
                </p:cNvPr>
                <p:cNvSpPr/>
                <p:nvPr/>
              </p:nvSpPr>
              <p:spPr>
                <a:xfrm flipV="false" flipH="false">
                  <a:off x="798513" y="3638490"/>
                  <a:ext cx="843052" cy="843052"/>
                </a:xfrm>
                <a:prstGeom prst="ellipse">
                  <a:avLst/>
                </a:prstGeom>
                <a:noFill/>
                <a:ln algn="ctr" cap="flat" cmpd="sng" w="6350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c72ae6a3-d6e9-4de6-8d0b-4cd06cb0f273" id="133" name="弧形 132">
                  <a:extLst>
                    <a:ext uri="{FF2B5EF4-FFF2-40B4-BE49-F238E27FC236}">
                      <a16:creationId id="{9516B387-574C-66B1-053F-AA89FEB3D9D7}"/>
                    </a:ext>
                  </a:extLst>
                </p:cNvPr>
                <p:cNvSpPr/>
                <p:nvPr/>
              </p:nvSpPr>
              <p:spPr>
                <a:xfrm flipV="false" flipH="false">
                  <a:off x="673100" y="3513077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e6d4f9b8-9e80-4d0a-9d00-870d5232f1b8" id="134" name="弧形 133">
                  <a:extLst>
                    <a:ext uri="{FF2B5EF4-FFF2-40B4-BE49-F238E27FC236}">
                      <a16:creationId id="{C1238125-8F30-FE7F-FE50-C70936ABBF68}"/>
                    </a:ext>
                  </a:extLst>
                </p:cNvPr>
                <p:cNvSpPr/>
                <p:nvPr/>
              </p:nvSpPr>
              <p:spPr>
                <a:xfrm rot="14400000" flipV="false" flipH="false">
                  <a:off x="673100" y="3513077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9f21ba22-b45d-4ce5-945b-59cc6e24f175" id="135" name="弧形 134">
                  <a:extLst>
                    <a:ext uri="{FF2B5EF4-FFF2-40B4-BE49-F238E27FC236}">
                      <a16:creationId id="{0F724D5E-2996-F2CE-0EBA-A32823D6553B}"/>
                    </a:ext>
                  </a:extLst>
                </p:cNvPr>
                <p:cNvSpPr/>
                <p:nvPr/>
              </p:nvSpPr>
              <p:spPr>
                <a:xfrm rot="7200000" flipV="false" flipH="false">
                  <a:off x="673100" y="3513077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</p:grpSp>
        </p:grpSp>
        <p:grpSp>
          <p:nvGrpSpPr>
            <p:cNvPr descr="f5c01a03-1784-4eee-a709-24b6caa9608a" id="118" name="组合 117">
              <a:extLst>
                <a:ext uri="{FF2B5EF4-FFF2-40B4-BE49-F238E27FC236}">
                  <a16:creationId id="{F4BE41E1-9D5A-C48A-C56E-8FC72E40F86D}"/>
                </a:ext>
              </a:extLst>
            </p:cNvPr>
            <p:cNvGrpSpPr/>
            <p:nvPr/>
          </p:nvGrpSpPr>
          <p:grpSpPr>
            <a:xfrm>
              <a:off x="673100" y="4826128"/>
              <a:ext cx="7354660" cy="1311173"/>
              <a:chOff x="673100" y="4826128"/>
              <a:chExt cx="7354660" cy="1311173"/>
            </a:xfrm>
          </p:grpSpPr>
          <p:grpSp>
            <p:nvGrpSpPr>
              <p:cNvPr descr="98c9d092-cb0d-4123-819a-1bcda1342b6f" id="119" name="组合 118">
                <a:extLst>
                  <a:ext uri="{FF2B5EF4-FFF2-40B4-BE49-F238E27FC236}">
                    <a16:creationId id="{2517D5F3-B68B-DA65-EC01-659338B1B02D}"/>
                  </a:ext>
                </a:extLst>
              </p:cNvPr>
              <p:cNvGrpSpPr/>
              <p:nvPr/>
            </p:nvGrpSpPr>
            <p:grpSpPr>
              <a:xfrm>
                <a:off x="862509" y="4826128"/>
                <a:ext cx="7165251" cy="1311173"/>
                <a:chOff x="862509" y="4826128"/>
                <a:chExt cx="7165251" cy="1311173"/>
              </a:xfrm>
            </p:grpSpPr>
            <p:sp>
              <p:nvSpPr>
                <p:cNvPr descr="15e72c78-9eb1-4904-accd-1aa8ffeccf51" id="125" name="ComponentBackground3">
                  <a:extLst>
                    <a:ext uri="{FF2B5EF4-FFF2-40B4-BE49-F238E27FC236}">
                      <a16:creationId id="{B70F4EFA-35AF-631A-67EF-6F74B1637EAB}"/>
                    </a:ext>
                  </a:extLst>
                </p:cNvPr>
                <p:cNvSpPr/>
                <p:nvPr/>
              </p:nvSpPr>
              <p:spPr>
                <a:xfrm flipV="false" flipH="false">
                  <a:off x="1653152" y="4826128"/>
                  <a:ext cx="6374608" cy="1311173"/>
                </a:xfrm>
                <a:prstGeom prst="roundRect">
                  <a:avLst>
                    <a:gd fmla="val 7026" name="adj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b9d08e9e-d8aa-4764-95b3-375e7e7e6d3e" id="126" name="Bullet3">
                  <a:extLst>
                    <a:ext uri="{FF2B5EF4-FFF2-40B4-BE49-F238E27FC236}">
                      <a16:creationId id="{5B369EE8-0535-4FC3-5231-905302B9F1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2" y="4898696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true" i="false" u="none" strike="noStrike" sz="1800">
                      <a:solidFill>
                        <a:srgbClr val="0F2532"/>
                      </a:solidFill>
                      <a:ea typeface="微软雅黑"/>
                    </a:rPr>
                    <a:t>工业质检自动化</a:t>
                  </a:r>
                </a:p>
              </p:txBody>
            </p:sp>
            <p:sp>
              <p:nvSpPr>
                <p:cNvPr descr="87d42eb1-26ac-4f05-84d6-7e4e33a8de01" id="127" name="Text3">
                  <a:extLst>
                    <a:ext uri="{FF2B5EF4-FFF2-40B4-BE49-F238E27FC236}">
                      <a16:creationId id="{08003372-2850-1183-4BAE-126550AD82C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flipV="false" flipH="false">
                  <a:off x="1903711" y="5468360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="t" anchorCtr="0" bIns="45720" lIns="91440" rIns="91440" tIns="45720" wrap="square">
                  <a:normAutofit/>
                </a:bodyPr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b="false" i="false" u="none" strike="noStrike" sz="1200">
                      <a:solidFill>
                        <a:srgbClr val="0F2532"/>
                      </a:solidFill>
                      <a:ea typeface="微软雅黑"/>
                    </a:rPr>
                    <a:t>将图像分类应用于工业质检，自动检测产品表面的缺陷，提高质检效率和准确性。</a:t>
                  </a:r>
                </a:p>
              </p:txBody>
            </p:sp>
            <p:sp>
              <p:nvSpPr>
                <p:cNvPr descr="a556f636-42f0-40e7-88f1-1f084be7c1f7" id="128" name="IconBackground3">
                  <a:extLst>
                    <a:ext uri="{FF2B5EF4-FFF2-40B4-BE49-F238E27FC236}">
                      <a16:creationId id="{F7AFCD2A-08EF-EB7B-1F3C-CC9AF0BBB5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 flipV="false" flipH="false">
                  <a:off x="862509" y="5124186"/>
                  <a:ext cx="715060" cy="715056"/>
                </a:xfrm>
                <a:prstGeom prst="roundRect">
                  <a:avLst>
                    <a:gd fmla="val 50000" name="adj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algn="tl" blurRad="127000" dir="2700000" dist="635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 wrap="none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  <p:sp>
              <p:nvSpPr>
                <p:cNvPr descr="69beea3a-11d5-480c-9006-4fa40fb7a952" id="129" name="Icon3">
                  <a:extLst>
                    <a:ext uri="{FF2B5EF4-FFF2-40B4-BE49-F238E27FC236}">
                      <a16:creationId id="{C967793B-5BBF-D9B0-96B0-4A8C9F708C67}"/>
                    </a:ext>
                  </a:extLst>
                </p:cNvPr>
                <p:cNvSpPr/>
                <p:nvPr/>
              </p:nvSpPr>
              <p:spPr>
                <a:xfrm flipV="false" flipH="false">
                  <a:off x="1055856" y="5333414"/>
                  <a:ext cx="328367" cy="296599"/>
                </a:xfrm>
                <a:custGeom>
                  <a:avLst/>
                  <a:gdLst>
                    <a:gd fmla="*/ 0 w 609050" name="connsiteX0"/>
                    <a:gd fmla="*/ 411255 h 550128" name="connsiteY0"/>
                    <a:gd fmla="*/ 25954 w 609050" name="connsiteX1"/>
                    <a:gd fmla="*/ 426310 h 550128" name="connsiteY1"/>
                    <a:gd fmla="*/ 202990 w 609050" name="connsiteX2"/>
                    <a:gd fmla="*/ 463368 h 550128" name="connsiteY2"/>
                    <a:gd fmla="*/ 219809 w 609050" name="connsiteX3"/>
                    <a:gd fmla="*/ 462933 h 550128" name="connsiteY3"/>
                    <a:gd fmla="*/ 251707 w 609050" name="connsiteX4"/>
                    <a:gd fmla="*/ 518375 h 550128" name="connsiteY4"/>
                    <a:gd fmla="*/ 202990 w 609050" name="connsiteX5"/>
                    <a:gd fmla="*/ 521125 h 550128" name="connsiteY5"/>
                    <a:gd fmla="*/ 0 w 609050" name="connsiteX6"/>
                    <a:gd fmla="*/ 434416 h 550128" name="connsiteY6"/>
                    <a:gd fmla="*/ 0 w 609050" name="connsiteX7"/>
                    <a:gd fmla="*/ 295387 h 550128" name="connsiteY7"/>
                    <a:gd fmla="*/ 25960 w 609050" name="connsiteX8"/>
                    <a:gd fmla="*/ 310451 h 550128" name="connsiteY8"/>
                    <a:gd fmla="*/ 203041 w 609050" name="connsiteX9"/>
                    <a:gd fmla="*/ 347531 h 550128" name="connsiteY9"/>
                    <a:gd fmla="*/ 204781 w 609050" name="connsiteX10"/>
                    <a:gd fmla="*/ 347531 h 550128" name="connsiteY10"/>
                    <a:gd fmla="*/ 203041 w 609050" name="connsiteX11"/>
                    <a:gd fmla="*/ 376355 h 550128" name="connsiteY11"/>
                    <a:gd fmla="*/ 204781 w 609050" name="connsiteX12"/>
                    <a:gd fmla="*/ 405469 h 550128" name="connsiteY12"/>
                    <a:gd fmla="*/ 203041 w 609050" name="connsiteX13"/>
                    <a:gd fmla="*/ 405469 h 550128" name="connsiteY13"/>
                    <a:gd fmla="*/ 0 w 609050" name="connsiteX14"/>
                    <a:gd fmla="*/ 318562 h 550128" name="connsiteY14"/>
                    <a:gd fmla="*/ 469983 w 609050" name="connsiteX15"/>
                    <a:gd fmla="*/ 287305 h 550128" name="connsiteY15"/>
                    <a:gd fmla="*/ 415604 w 609050" name="connsiteX16"/>
                    <a:gd fmla="*/ 333933 h 550128" name="connsiteY16"/>
                    <a:gd fmla="*/ 411834 w 609050" name="connsiteX17"/>
                    <a:gd fmla="*/ 360866 h 550128" name="connsiteY17"/>
                    <a:gd fmla="*/ 400813 w 609050" name="connsiteX18"/>
                    <a:gd fmla="*/ 360866 h 550128" name="connsiteY18"/>
                    <a:gd fmla="*/ 388197 w 609050" name="connsiteX19"/>
                    <a:gd fmla="*/ 374478 h 550128" name="connsiteY19"/>
                    <a:gd fmla="*/ 400813 w 609050" name="connsiteX20"/>
                    <a:gd fmla="*/ 387800 h 550128" name="connsiteY20"/>
                    <a:gd fmla="*/ 408063 w 609050" name="connsiteX21"/>
                    <a:gd fmla="*/ 387800 h 550128" name="connsiteY21"/>
                    <a:gd fmla="*/ 404583 w 609050" name="connsiteX22"/>
                    <a:gd fmla="*/ 412128 h 550128" name="connsiteY22"/>
                    <a:gd fmla="*/ 401103 w 609050" name="connsiteX23"/>
                    <a:gd fmla="*/ 437179 h 550128" name="connsiteY23"/>
                    <a:gd fmla="*/ 395302 w 609050" name="connsiteX24"/>
                    <a:gd fmla="*/ 437179 h 550128" name="connsiteY24"/>
                    <a:gd fmla="*/ 382251 w 609050" name="connsiteX25"/>
                    <a:gd fmla="*/ 451226 h 550128" name="connsiteY25"/>
                    <a:gd fmla="*/ 390952 w 609050" name="connsiteX26"/>
                    <a:gd fmla="*/ 464837 h 550128" name="connsiteY26"/>
                    <a:gd fmla="*/ 395302 w 609050" name="connsiteX27"/>
                    <a:gd fmla="*/ 465561 h 550128" name="connsiteY27"/>
                    <a:gd fmla="*/ 475059 w 609050" name="connsiteX28"/>
                    <a:gd fmla="*/ 465561 h 550128" name="connsiteY28"/>
                    <a:gd fmla="*/ 487675 w 609050" name="connsiteX29"/>
                    <a:gd fmla="*/ 451226 h 550128" name="connsiteY29"/>
                    <a:gd fmla="*/ 475059 w 609050" name="connsiteX30"/>
                    <a:gd fmla="*/ 437179 h 550128" name="connsiteY30"/>
                    <a:gd fmla="*/ 430250 w 609050" name="connsiteX31"/>
                    <a:gd fmla="*/ 437179 h 550128" name="connsiteY31"/>
                    <a:gd fmla="*/ 437356 w 609050" name="connsiteX32"/>
                    <a:gd fmla="*/ 387800 h 550128" name="connsiteY32"/>
                    <a:gd fmla="*/ 464038 w 609050" name="connsiteX33"/>
                    <a:gd fmla="*/ 387800 h 550128" name="connsiteY33"/>
                    <a:gd fmla="*/ 476219 w 609050" name="connsiteX34"/>
                    <a:gd fmla="*/ 374478 h 550128" name="connsiteY34"/>
                    <a:gd fmla="*/ 464038 w 609050" name="connsiteX35"/>
                    <a:gd fmla="*/ 360866 h 550128" name="connsiteY35"/>
                    <a:gd fmla="*/ 441271 w 609050" name="connsiteX36"/>
                    <a:gd fmla="*/ 360866 h 550128" name="connsiteY36"/>
                    <a:gd fmla="*/ 444751 w 609050" name="connsiteX37"/>
                    <a:gd fmla="*/ 336105 h 550128" name="connsiteY37"/>
                    <a:gd fmla="*/ 468968 w 609050" name="connsiteX38"/>
                    <a:gd fmla="*/ 315397 h 550128" name="connsiteY38"/>
                    <a:gd fmla="*/ 474044 w 609050" name="connsiteX39"/>
                    <a:gd fmla="*/ 315397 h 550128" name="connsiteY39"/>
                    <a:gd fmla="*/ 487675 w 609050" name="connsiteX40"/>
                    <a:gd fmla="*/ 301351 h 550128" name="connsiteY40"/>
                    <a:gd fmla="*/ 474044 w 609050" name="connsiteX41"/>
                    <a:gd fmla="*/ 287305 h 550128" name="connsiteY41"/>
                    <a:gd fmla="*/ 435036 w 609050" name="connsiteX42"/>
                    <a:gd fmla="*/ 202593 h 550128" name="connsiteY42"/>
                    <a:gd fmla="*/ 609050 w 609050" name="connsiteX43"/>
                    <a:gd fmla="*/ 376361 h 550128" name="connsiteY43"/>
                    <a:gd fmla="*/ 435036 w 609050" name="connsiteX44"/>
                    <a:gd fmla="*/ 550128 h 550128" name="connsiteY44"/>
                    <a:gd fmla="*/ 317721 w 609050" name="connsiteX45"/>
                    <a:gd fmla="*/ 504659 h 550128" name="connsiteY45"/>
                    <a:gd fmla="*/ 280888 w 609050" name="connsiteX46"/>
                    <a:gd fmla="*/ 457018 h 550128" name="connsiteY46"/>
                    <a:gd fmla="*/ 262761 w 609050" name="connsiteX47"/>
                    <a:gd fmla="*/ 401267 h 550128" name="connsiteY47"/>
                    <a:gd fmla="*/ 261021 w 609050" name="connsiteX48"/>
                    <a:gd fmla="*/ 376361 h 550128" name="connsiteY48"/>
                    <a:gd fmla="*/ 264066 w 609050" name="connsiteX49"/>
                    <a:gd fmla="*/ 343635 h 550128" name="connsiteY49"/>
                    <a:gd fmla="*/ 290023 w 609050" name="connsiteX50"/>
                    <a:gd fmla="*/ 280499 h 550128" name="connsiteY50"/>
                    <a:gd fmla="*/ 405888 w 609050" name="connsiteX51"/>
                    <a:gd fmla="*/ 205055 h 550128" name="connsiteY51"/>
                    <a:gd fmla="*/ 435036 w 609050" name="connsiteX52"/>
                    <a:gd fmla="*/ 202593 h 550128" name="connsiteY52"/>
                    <a:gd fmla="*/ 0 w 609050" name="connsiteX53"/>
                    <a:gd fmla="*/ 179589 h 550128" name="connsiteY53"/>
                    <a:gd fmla="*/ 25955 w 609050" name="connsiteX54"/>
                    <a:gd fmla="*/ 194643 h 550128" name="connsiteY54"/>
                    <a:gd fmla="*/ 203003 w 609050" name="connsiteX55"/>
                    <a:gd fmla="*/ 231700 h 550128" name="connsiteY55"/>
                    <a:gd fmla="*/ 256364 w 609050" name="connsiteX56"/>
                    <a:gd fmla="*/ 228805 h 550128" name="connsiteY56"/>
                    <a:gd fmla="*/ 219968 w 609050" name="connsiteX57"/>
                    <a:gd fmla="*/ 289166 h 550128" name="connsiteY57"/>
                    <a:gd fmla="*/ 203003 w 609050" name="connsiteX58"/>
                    <a:gd fmla="*/ 289600 h 550128" name="connsiteY58"/>
                    <a:gd fmla="*/ 0 w 609050" name="connsiteX59"/>
                    <a:gd fmla="*/ 202749 h 550128" name="connsiteY59"/>
                    <a:gd fmla="*/ 203017 w 609050" name="connsiteX60"/>
                    <a:gd fmla="*/ 0 h 550128" name="connsiteY60"/>
                    <a:gd fmla="*/ 406034 w 609050" name="connsiteX61"/>
                    <a:gd fmla="*/ 86902 h 550128" name="connsiteY61"/>
                    <a:gd fmla="*/ 203017 w 609050" name="connsiteX62"/>
                    <a:gd fmla="*/ 173804 h 550128" name="connsiteY62"/>
                    <a:gd fmla="*/ 0 w 609050" name="connsiteX63"/>
                    <a:gd fmla="*/ 86902 h 550128" name="connsiteY63"/>
                    <a:gd fmla="*/ 203017 w 609050" name="connsiteX64"/>
                    <a:gd fmla="*/ 0 h 550128" name="connsiteY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b="b" l="l" r="r" t="t"/>
                  <a:pathLst>
                    <a:path h="550128" w="609050">
                      <a:moveTo>
                        <a:pt x="0" y="411255"/>
                      </a:moveTo>
                      <a:cubicBezTo>
                        <a:pt x="7975" y="416611"/>
                        <a:pt x="16529" y="421678"/>
                        <a:pt x="25954" y="426310"/>
                      </a:cubicBezTo>
                      <a:cubicBezTo>
                        <a:pt x="73656" y="450195"/>
                        <a:pt x="136583" y="463368"/>
                        <a:pt x="202990" y="463368"/>
                      </a:cubicBezTo>
                      <a:cubicBezTo>
                        <a:pt x="208644" y="463368"/>
                        <a:pt x="214154" y="463223"/>
                        <a:pt x="219809" y="462933"/>
                      </a:cubicBezTo>
                      <a:cubicBezTo>
                        <a:pt x="227783" y="483054"/>
                        <a:pt x="238658" y="501583"/>
                        <a:pt x="251707" y="518375"/>
                      </a:cubicBezTo>
                      <a:cubicBezTo>
                        <a:pt x="236193" y="520257"/>
                        <a:pt x="219954" y="521125"/>
                        <a:pt x="202990" y="521125"/>
                      </a:cubicBezTo>
                      <a:cubicBezTo>
                        <a:pt x="86851" y="521125"/>
                        <a:pt x="0" y="475382"/>
                        <a:pt x="0" y="434416"/>
                      </a:cubicBezTo>
                      <a:close/>
                      <a:moveTo>
                        <a:pt x="0" y="295387"/>
                      </a:moveTo>
                      <a:cubicBezTo>
                        <a:pt x="7977" y="300747"/>
                        <a:pt x="16533" y="305816"/>
                        <a:pt x="25960" y="310451"/>
                      </a:cubicBezTo>
                      <a:cubicBezTo>
                        <a:pt x="73675" y="334350"/>
                        <a:pt x="136617" y="347531"/>
                        <a:pt x="203041" y="347531"/>
                      </a:cubicBezTo>
                      <a:cubicBezTo>
                        <a:pt x="203621" y="347531"/>
                        <a:pt x="204201" y="347531"/>
                        <a:pt x="204781" y="347531"/>
                      </a:cubicBezTo>
                      <a:cubicBezTo>
                        <a:pt x="203621" y="356946"/>
                        <a:pt x="203041" y="366651"/>
                        <a:pt x="203041" y="376355"/>
                      </a:cubicBezTo>
                      <a:cubicBezTo>
                        <a:pt x="203041" y="386205"/>
                        <a:pt x="203621" y="395909"/>
                        <a:pt x="204781" y="405469"/>
                      </a:cubicBezTo>
                      <a:cubicBezTo>
                        <a:pt x="204201" y="405469"/>
                        <a:pt x="203621" y="405469"/>
                        <a:pt x="203041" y="405469"/>
                      </a:cubicBezTo>
                      <a:cubicBezTo>
                        <a:pt x="86872" y="405469"/>
                        <a:pt x="0" y="359553"/>
                        <a:pt x="0" y="318562"/>
                      </a:cubicBezTo>
                      <a:close/>
                      <a:moveTo>
                        <a:pt x="469983" y="287305"/>
                      </a:moveTo>
                      <a:cubicBezTo>
                        <a:pt x="443301" y="287305"/>
                        <a:pt x="419374" y="307723"/>
                        <a:pt x="415604" y="333933"/>
                      </a:cubicBezTo>
                      <a:lnTo>
                        <a:pt x="411834" y="360866"/>
                      </a:lnTo>
                      <a:lnTo>
                        <a:pt x="400813" y="360866"/>
                      </a:lnTo>
                      <a:cubicBezTo>
                        <a:pt x="393707" y="360866"/>
                        <a:pt x="388197" y="366804"/>
                        <a:pt x="388197" y="374478"/>
                      </a:cubicBezTo>
                      <a:cubicBezTo>
                        <a:pt x="388197" y="382008"/>
                        <a:pt x="393707" y="387800"/>
                        <a:pt x="400813" y="387800"/>
                      </a:cubicBezTo>
                      <a:lnTo>
                        <a:pt x="408063" y="387800"/>
                      </a:lnTo>
                      <a:lnTo>
                        <a:pt x="404583" y="412128"/>
                      </a:lnTo>
                      <a:lnTo>
                        <a:pt x="401103" y="437179"/>
                      </a:lnTo>
                      <a:lnTo>
                        <a:pt x="395302" y="437179"/>
                      </a:lnTo>
                      <a:cubicBezTo>
                        <a:pt x="387762" y="437179"/>
                        <a:pt x="382251" y="443261"/>
                        <a:pt x="382251" y="451226"/>
                      </a:cubicBezTo>
                      <a:cubicBezTo>
                        <a:pt x="382251" y="457887"/>
                        <a:pt x="385731" y="463100"/>
                        <a:pt x="390952" y="464837"/>
                      </a:cubicBezTo>
                      <a:cubicBezTo>
                        <a:pt x="392257" y="465272"/>
                        <a:pt x="393707" y="465561"/>
                        <a:pt x="395302" y="465561"/>
                      </a:cubicBezTo>
                      <a:lnTo>
                        <a:pt x="475059" y="465561"/>
                      </a:lnTo>
                      <a:cubicBezTo>
                        <a:pt x="482309" y="465561"/>
                        <a:pt x="487675" y="459480"/>
                        <a:pt x="487675" y="451226"/>
                      </a:cubicBezTo>
                      <a:cubicBezTo>
                        <a:pt x="487675" y="443261"/>
                        <a:pt x="482309" y="437179"/>
                        <a:pt x="475059" y="437179"/>
                      </a:cubicBezTo>
                      <a:lnTo>
                        <a:pt x="430250" y="437179"/>
                      </a:lnTo>
                      <a:lnTo>
                        <a:pt x="437356" y="387800"/>
                      </a:lnTo>
                      <a:lnTo>
                        <a:pt x="464038" y="387800"/>
                      </a:lnTo>
                      <a:cubicBezTo>
                        <a:pt x="470999" y="387800"/>
                        <a:pt x="476219" y="382008"/>
                        <a:pt x="476219" y="374478"/>
                      </a:cubicBezTo>
                      <a:cubicBezTo>
                        <a:pt x="476219" y="366804"/>
                        <a:pt x="470999" y="360866"/>
                        <a:pt x="464038" y="360866"/>
                      </a:cubicBezTo>
                      <a:lnTo>
                        <a:pt x="441271" y="360866"/>
                      </a:lnTo>
                      <a:lnTo>
                        <a:pt x="444751" y="336105"/>
                      </a:lnTo>
                      <a:cubicBezTo>
                        <a:pt x="446056" y="325968"/>
                        <a:pt x="455482" y="315397"/>
                        <a:pt x="468968" y="315397"/>
                      </a:cubicBezTo>
                      <a:lnTo>
                        <a:pt x="474044" y="315397"/>
                      </a:lnTo>
                      <a:cubicBezTo>
                        <a:pt x="482454" y="315397"/>
                        <a:pt x="487675" y="308157"/>
                        <a:pt x="487675" y="301351"/>
                      </a:cubicBezTo>
                      <a:cubicBezTo>
                        <a:pt x="487675" y="293387"/>
                        <a:pt x="481729" y="287305"/>
                        <a:pt x="474044" y="287305"/>
                      </a:cubicBezTo>
                      <a:close/>
                      <a:moveTo>
                        <a:pt x="435036" y="202593"/>
                      </a:moveTo>
                      <a:cubicBezTo>
                        <a:pt x="530889" y="202593"/>
                        <a:pt x="609050" y="280644"/>
                        <a:pt x="609050" y="376361"/>
                      </a:cubicBezTo>
                      <a:cubicBezTo>
                        <a:pt x="609050" y="472222"/>
                        <a:pt x="530889" y="550128"/>
                        <a:pt x="435036" y="550128"/>
                      </a:cubicBezTo>
                      <a:cubicBezTo>
                        <a:pt x="389792" y="550128"/>
                        <a:pt x="348753" y="532896"/>
                        <a:pt x="317721" y="504659"/>
                      </a:cubicBezTo>
                      <a:cubicBezTo>
                        <a:pt x="302784" y="491192"/>
                        <a:pt x="290313" y="474974"/>
                        <a:pt x="280888" y="457018"/>
                      </a:cubicBezTo>
                      <a:cubicBezTo>
                        <a:pt x="271897" y="439931"/>
                        <a:pt x="265516" y="421106"/>
                        <a:pt x="262761" y="401267"/>
                      </a:cubicBezTo>
                      <a:cubicBezTo>
                        <a:pt x="261601" y="393158"/>
                        <a:pt x="261021" y="384904"/>
                        <a:pt x="261021" y="376361"/>
                      </a:cubicBezTo>
                      <a:cubicBezTo>
                        <a:pt x="261021" y="365211"/>
                        <a:pt x="262036" y="354350"/>
                        <a:pt x="264066" y="343635"/>
                      </a:cubicBezTo>
                      <a:cubicBezTo>
                        <a:pt x="268417" y="320755"/>
                        <a:pt x="277407" y="299324"/>
                        <a:pt x="290023" y="280499"/>
                      </a:cubicBezTo>
                      <a:cubicBezTo>
                        <a:pt x="316126" y="241257"/>
                        <a:pt x="357599" y="213309"/>
                        <a:pt x="405888" y="205055"/>
                      </a:cubicBezTo>
                      <a:cubicBezTo>
                        <a:pt x="415314" y="203462"/>
                        <a:pt x="425030" y="202593"/>
                        <a:pt x="435036" y="202593"/>
                      </a:cubicBezTo>
                      <a:close/>
                      <a:moveTo>
                        <a:pt x="0" y="179589"/>
                      </a:moveTo>
                      <a:cubicBezTo>
                        <a:pt x="7975" y="184945"/>
                        <a:pt x="16530" y="190011"/>
                        <a:pt x="25955" y="194643"/>
                      </a:cubicBezTo>
                      <a:cubicBezTo>
                        <a:pt x="73661" y="218527"/>
                        <a:pt x="136592" y="231700"/>
                        <a:pt x="203003" y="231700"/>
                      </a:cubicBezTo>
                      <a:cubicBezTo>
                        <a:pt x="221128" y="231700"/>
                        <a:pt x="238964" y="230686"/>
                        <a:pt x="256364" y="228805"/>
                      </a:cubicBezTo>
                      <a:cubicBezTo>
                        <a:pt x="241284" y="246754"/>
                        <a:pt x="228959" y="267164"/>
                        <a:pt x="219968" y="289166"/>
                      </a:cubicBezTo>
                      <a:cubicBezTo>
                        <a:pt x="214458" y="289455"/>
                        <a:pt x="208658" y="289600"/>
                        <a:pt x="203003" y="289600"/>
                      </a:cubicBezTo>
                      <a:cubicBezTo>
                        <a:pt x="86856" y="289600"/>
                        <a:pt x="0" y="243714"/>
                        <a:pt x="0" y="202749"/>
                      </a:cubicBezTo>
                      <a:close/>
                      <a:moveTo>
                        <a:pt x="203017" y="0"/>
                      </a:moveTo>
                      <a:cubicBezTo>
                        <a:pt x="315140" y="0"/>
                        <a:pt x="406034" y="38907"/>
                        <a:pt x="406034" y="86902"/>
                      </a:cubicBezTo>
                      <a:cubicBezTo>
                        <a:pt x="406034" y="134897"/>
                        <a:pt x="315140" y="173804"/>
                        <a:pt x="203017" y="173804"/>
                      </a:cubicBezTo>
                      <a:cubicBezTo>
                        <a:pt x="90894" y="173804"/>
                        <a:pt x="0" y="134897"/>
                        <a:pt x="0" y="86902"/>
                      </a:cubicBezTo>
                      <a:cubicBezTo>
                        <a:pt x="0" y="38907"/>
                        <a:pt x="90894" y="0"/>
                        <a:pt x="203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w="9525">
                  <a:noFill/>
                  <a:prstDash val="solid"/>
                  <a:miter/>
                </a:ln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</a:p>
              </p:txBody>
            </p:sp>
          </p:grpSp>
          <p:grpSp>
            <p:nvGrpSpPr>
              <p:cNvPr descr="f2aadf9e-25be-4315-8b9c-906820804603" id="120" name="组合 119">
                <a:extLst>
                  <a:ext uri="{FF2B5EF4-FFF2-40B4-BE49-F238E27FC236}">
                    <a16:creationId id="{F9A11B0D-21BA-D57D-0B72-3B8B4F3AEB08}"/>
                  </a:ext>
                </a:extLst>
              </p:cNvPr>
              <p:cNvGrpSpPr/>
              <p:nvPr/>
            </p:nvGrpSpPr>
            <p:grpSpPr>
              <a:xfrm>
                <a:off x="673100" y="4934775"/>
                <a:ext cx="1093878" cy="1093878"/>
                <a:chOff x="673100" y="4934775"/>
                <a:chExt cx="1093878" cy="1093878"/>
              </a:xfrm>
            </p:grpSpPr>
            <p:sp>
              <p:nvSpPr>
                <p:cNvPr descr="c02c72ee-bc08-4420-8583-2646c750d71b" id="121" name="椭圆 120">
                  <a:extLst>
                    <a:ext uri="{FF2B5EF4-FFF2-40B4-BE49-F238E27FC236}">
                      <a16:creationId id="{7A1F5CA7-15BF-55C8-50E1-E453B7237A96}"/>
                    </a:ext>
                  </a:extLst>
                </p:cNvPr>
                <p:cNvSpPr/>
                <p:nvPr/>
              </p:nvSpPr>
              <p:spPr>
                <a:xfrm flipV="false" flipH="false">
                  <a:off x="798513" y="5060188"/>
                  <a:ext cx="843052" cy="843052"/>
                </a:xfrm>
                <a:prstGeom prst="ellipse">
                  <a:avLst/>
                </a:prstGeom>
                <a:noFill/>
                <a:ln algn="ctr" cap="flat" cmpd="sng" w="6350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e0b65b8a-dca4-46b3-b345-ae9a11e7d8e6" id="122" name="弧形 121">
                  <a:extLst>
                    <a:ext uri="{FF2B5EF4-FFF2-40B4-BE49-F238E27FC236}">
                      <a16:creationId id="{AE07EFC8-ACFD-D579-73EA-71F5BE8AD3BA}"/>
                    </a:ext>
                  </a:extLst>
                </p:cNvPr>
                <p:cNvSpPr/>
                <p:nvPr/>
              </p:nvSpPr>
              <p:spPr>
                <a:xfrm flipV="false" flipH="false">
                  <a:off x="673100" y="4934775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ecae4901-10b0-4a0a-bbcd-317a8a480057" id="123" name="弧形 122">
                  <a:extLst>
                    <a:ext uri="{FF2B5EF4-FFF2-40B4-BE49-F238E27FC236}">
                      <a16:creationId id="{9ECFA9BE-8AF6-B377-604D-CFBB828FB252}"/>
                    </a:ext>
                  </a:extLst>
                </p:cNvPr>
                <p:cNvSpPr/>
                <p:nvPr/>
              </p:nvSpPr>
              <p:spPr>
                <a:xfrm rot="14400000" flipV="false" flipH="false">
                  <a:off x="673100" y="4934775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  <p:sp>
              <p:nvSpPr>
                <p:cNvPr descr="a790f425-f38a-4e15-9040-812475c363ed" id="124" name="弧形 123">
                  <a:extLst>
                    <a:ext uri="{FF2B5EF4-FFF2-40B4-BE49-F238E27FC236}">
                      <a16:creationId id="{38BAAB84-1442-0208-0C65-F946DE1ED10F}"/>
                    </a:ext>
                  </a:extLst>
                </p:cNvPr>
                <p:cNvSpPr/>
                <p:nvPr/>
              </p:nvSpPr>
              <p:spPr>
                <a:xfrm rot="7200000" flipV="false" flipH="false">
                  <a:off x="673100" y="4934775"/>
                  <a:ext cx="1093878" cy="1093878"/>
                </a:xfrm>
                <a:prstGeom prst="arc">
                  <a:avLst>
                    <a:gd fmla="val 17375845" name="adj1"/>
                    <a:gd fmla="val 0" name="adj2"/>
                  </a:avLst>
                </a:prstGeom>
                <a:noFill/>
                <a:ln algn="ctr" cap="flat" cmpd="sng" w="12700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anchor="ctr" rtlCol="0"/>
                <a:lstStyle>
                  <a:defPPr>
                    <a:defRPr lang="en-US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225346cf-8119-4c8b-869b-b0f7c450296a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F2532"/>
                </a:solidFill>
                <a:ea typeface="微软雅黑"/>
              </a:rPr>
              <a:t>第一节课：Python与AI模型构建</a:t>
            </a:r>
          </a:p>
        </p:txBody>
      </p:sp>
      <p:sp>
        <p:nvSpPr>
          <p:cNvPr descr="460cb236-1839-4174-b216-e87e5d3674f2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F2532"/>
                </a:solidFill>
                <a:ea typeface="微软雅黑"/>
              </a:rPr>
              <a:t>学习Python环境搭建和AI模型开发、训练及保存的方法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2.1 环境搭建</a:t>
            </a:r>
          </a:p>
        </p:txBody>
      </p:sp>
      <p:grpSp>
        <p:nvGrpSpPr>
          <p:cNvPr descr="c1dc64dc-89cc-47c3-81de-596d4b28c27d" id="10" name="be9350ed-bf72-432b-a0f9-369340ea2e3a.source.3.zh-Hans.pptx">
            <a:extLst>
              <a:ext uri="{FF2B5EF4-FFF2-40B4-BE49-F238E27FC236}">
                <a16:creationId id="{50919405-A710-7D9D-E190-A26DE8ED7520}"/>
              </a:ext>
            </a:extLst>
          </p:cNvPr>
          <p:cNvGrpSpPr/>
          <p:nvPr/>
        </p:nvGrpSpPr>
        <p:grpSpPr>
          <a:xfrm>
            <a:off x="660400" y="1693101"/>
            <a:ext cx="10720143" cy="3890897"/>
            <a:chOff x="660400" y="1693101"/>
            <a:chExt cx="10720143" cy="3890897"/>
          </a:xfrm>
        </p:grpSpPr>
        <p:grpSp>
          <p:nvGrpSpPr>
            <p:cNvPr descr="83d7893b-8ec5-4efd-adf6-2d3e6be4695a" id="27" name="组合 26">
              <a:extLst>
                <a:ext uri="{FF2B5EF4-FFF2-40B4-BE49-F238E27FC236}">
                  <a16:creationId id="{B12F6400-76E7-D9F3-8AD4-BBB26D315798}"/>
                </a:ext>
              </a:extLst>
            </p:cNvPr>
            <p:cNvGrpSpPr/>
            <p:nvPr/>
          </p:nvGrpSpPr>
          <p:grpSpPr>
            <a:xfrm>
              <a:off x="3342255" y="1693101"/>
              <a:ext cx="4453002" cy="1199743"/>
              <a:chOff x="1493063" y="1693101"/>
              <a:chExt cx="4453002" cy="1199743"/>
            </a:xfrm>
          </p:grpSpPr>
          <p:sp>
            <p:nvSpPr>
              <p:cNvPr descr="e8d20d8e-3f55-4833-8c90-4cdc73e19f90" id="6" name="Text1">
                <a:extLst>
                  <a:ext uri="{FF2B5EF4-FFF2-40B4-BE49-F238E27FC236}">
                    <a16:creationId id="{C971AFA7-9939-4C4F-97D2-10D81D926E8C}"/>
                  </a:ext>
                </a:extLst>
              </p:cNvPr>
              <p:cNvSpPr/>
              <p:nvPr/>
            </p:nvSpPr>
            <p:spPr>
              <a:xfrm flipV="false" flipH="false">
                <a:off x="1971183" y="1822994"/>
                <a:ext cx="3974882" cy="106985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cap="flat" w="12700">
                <a:noFill/>
                <a:miter lim="400000"/>
              </a:ln>
              <a:effectLst/>
            </p:spPr>
            <p:txBody>
              <a:bodyPr anchor="ctr" anchorCtr="0" bIns="45720" lIns="91440" rIns="91440" tIns="4572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2F2F2F"/>
                    </a:solidFill>
                    <a:ea typeface="微软雅黑"/>
                  </a:rPr>
                  <a:t>下载并安装Python 3.x版本和PyCharm集成开发环境，为后续开发做准备。</a:t>
                </a:r>
              </a:p>
            </p:txBody>
          </p:sp>
          <p:grpSp>
            <p:nvGrpSpPr>
              <p:cNvPr descr="680d0eef-8afa-4986-b1cc-0631ea864cf0" id="7" name="组合 6">
                <a:extLst>
                  <a:ext uri="{FF2B5EF4-FFF2-40B4-BE49-F238E27FC236}">
                    <a16:creationId id="{4E09E32D-A232-467B-BB62-51BBFE134052}"/>
                  </a:ext>
                </a:extLst>
              </p:cNvPr>
              <p:cNvGrpSpPr/>
              <p:nvPr/>
            </p:nvGrpSpPr>
            <p:grpSpPr>
              <a:xfrm>
                <a:off x="1493063" y="1693101"/>
                <a:ext cx="1714146" cy="1131254"/>
                <a:chOff x="1641409" y="2097730"/>
                <a:chExt cx="1714146" cy="1131254"/>
              </a:xfrm>
            </p:grpSpPr>
            <p:sp>
              <p:nvSpPr>
                <p:cNvPr descr="59ae323a-7a22-4516-a936-daaf4a511828" id="21" name="任意多边形: 形状 20">
                  <a:extLst>
                    <a:ext uri="{FF2B5EF4-FFF2-40B4-BE49-F238E27FC236}">
                      <a16:creationId id="{90B30802-28D5-4AB0-87BA-ABE45DA031CD}"/>
                    </a:ext>
                  </a:extLst>
                </p:cNvPr>
                <p:cNvSpPr/>
                <p:nvPr/>
              </p:nvSpPr>
              <p:spPr>
                <a:xfrm flipH="true" flipV="false">
                  <a:off x="1971961" y="3099090"/>
                  <a:ext cx="147568" cy="129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b="b" l="0" r="r" t="0"/>
                  <a:pathLst>
                    <a:path extrusionOk="0" h="21600" w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cap="flat" w="12700">
                  <a:noFill/>
                  <a:miter lim="400000"/>
                </a:ln>
                <a:effectLst/>
              </p:spPr>
              <p:txBody>
                <a:bodyPr anchor="ctr" bIns="45720" lIns="91440" rIns="9144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descr="17ef2e4f-4a38-4f79-9298-cbb159ef7a92" id="22" name="任意多边形: 形状 21">
                  <a:extLst>
                    <a:ext uri="{FF2B5EF4-FFF2-40B4-BE49-F238E27FC236}">
                      <a16:creationId id="{7B5D4B01-6621-4AFA-8F36-F89E9A47E5DB}"/>
                    </a:ext>
                  </a:extLst>
                </p:cNvPr>
                <p:cNvSpPr/>
                <p:nvPr/>
              </p:nvSpPr>
              <p:spPr>
                <a:xfrm flipH="true" flipV="false">
                  <a:off x="3115905" y="2097730"/>
                  <a:ext cx="147568" cy="12989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b="b" l="0" r="r" t="0"/>
                  <a:pathLst>
                    <a:path extrusionOk="0" h="21600" w="21600">
                      <a:moveTo>
                        <a:pt x="0" y="21600"/>
                      </a:moveTo>
                      <a:lnTo>
                        <a:pt x="21600" y="216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CDEE0"/>
                </a:solidFill>
                <a:ln cap="flat" w="12700">
                  <a:noFill/>
                  <a:miter lim="400000"/>
                </a:ln>
                <a:effectLst/>
              </p:spPr>
              <p:txBody>
                <a:bodyPr anchor="ctr" bIns="45720" lIns="91440" rIns="9144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descr="012c9bc1-fc21-494e-b1fe-6563cc97ada7" id="23" name="任意多边形: 形状 22">
                  <a:extLst>
                    <a:ext uri="{FF2B5EF4-FFF2-40B4-BE49-F238E27FC236}">
                      <a16:creationId id="{3BBF9507-D628-4E08-9989-9E3E10A4153F}"/>
                    </a:ext>
                  </a:extLst>
                </p:cNvPr>
                <p:cNvSpPr/>
                <p:nvPr/>
              </p:nvSpPr>
              <p:spPr>
                <a:xfrm rot="19191504" flipV="false" flipH="false">
                  <a:off x="1641409" y="2325634"/>
                  <a:ext cx="1714146" cy="39794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b="b" l="0" r="r" t="0"/>
                  <a:pathLst>
                    <a:path extrusionOk="0" h="21600" w="21600">
                      <a:moveTo>
                        <a:pt x="0" y="21600"/>
                      </a:moveTo>
                      <a:lnTo>
                        <a:pt x="4340" y="0"/>
                      </a:lnTo>
                      <a:lnTo>
                        <a:pt x="16341" y="359"/>
                      </a:lnTo>
                      <a:lnTo>
                        <a:pt x="21600" y="19867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cap="flat" w="12700">
                  <a:noFill/>
                  <a:miter lim="400000"/>
                </a:ln>
                <a:effectLst/>
              </p:spPr>
              <p:txBody>
                <a:bodyPr anchor="ctr" bIns="45720" lIns="91440" rIns="91440" tIns="45720" wrap="square">
                  <a:normAutofit/>
                </a:bodyPr>
                <a:lstStyle/>
                <a:p>
                  <a:pPr algn="ctr"/>
                </a:p>
              </p:txBody>
            </p:sp>
          </p:grpSp>
        </p:grpSp>
        <p:sp>
          <p:nvSpPr>
            <p:cNvPr descr="740f40b8-8ac0-4383-9905-94003fbc1fbd" id="16" name="Bullet1">
              <a:extLst>
                <a:ext uri="{FF2B5EF4-FFF2-40B4-BE49-F238E27FC236}">
                  <a16:creationId id="{B70C7609-B05A-43B3-A5DC-B7545B3BDEAF}"/>
                </a:ext>
              </a:extLst>
            </p:cNvPr>
            <p:cNvSpPr txBox="1"/>
            <p:nvPr/>
          </p:nvSpPr>
          <p:spPr>
            <a:xfrm flipV="false" flipH="false">
              <a:off x="8305855" y="1778658"/>
              <a:ext cx="3074688" cy="1015929"/>
            </a:xfrm>
            <a:prstGeom prst="rect">
              <a:avLst/>
            </a:prstGeom>
            <a:noFill/>
          </p:spPr>
          <p:txBody>
            <a:bodyPr anchor="ctr" bIns="45720" lIns="91440" rIns="91440" tIns="45720" wrap="square">
              <a:normAutofit/>
            </a:bodyPr>
            <a:lstStyle/>
            <a:p>
              <a:pPr algn="l"/>
              <a:r>
                <a:rPr lang="en-US" b="true" i="true" u="none" sz="1800">
                  <a:solidFill>
                    <a:srgbClr val="0F2532"/>
                  </a:solidFill>
                  <a:ea typeface="微软雅黑"/>
                </a:rPr>
                <a:t>安装Python 3.x &amp; PyCharm</a:t>
              </a:r>
            </a:p>
          </p:txBody>
        </p:sp>
        <p:grpSp>
          <p:nvGrpSpPr>
            <p:cNvPr descr="43837d22-f08a-4d24-828e-1466f4872279" id="30" name="组合 29">
              <a:extLst>
                <a:ext uri="{FF2B5EF4-FFF2-40B4-BE49-F238E27FC236}">
                  <a16:creationId id="{05131F15-1B42-8836-D31A-415DD650323E}"/>
                </a:ext>
              </a:extLst>
            </p:cNvPr>
            <p:cNvGrpSpPr/>
            <p:nvPr/>
          </p:nvGrpSpPr>
          <p:grpSpPr>
            <a:xfrm>
              <a:off x="3342255" y="3041629"/>
              <a:ext cx="8038288" cy="1200925"/>
              <a:chOff x="1493063" y="3041629"/>
              <a:chExt cx="8038288" cy="1200925"/>
            </a:xfrm>
          </p:grpSpPr>
          <p:grpSp>
            <p:nvGrpSpPr>
              <p:cNvPr descr="2fbdc483-f001-46e1-a104-eff0a7fd8aa6" id="29" name="组合 28">
                <a:extLst>
                  <a:ext uri="{FF2B5EF4-FFF2-40B4-BE49-F238E27FC236}">
                    <a16:creationId id="{F3B259C8-FD73-F2CD-D944-43E65223B2AD}"/>
                  </a:ext>
                </a:extLst>
              </p:cNvPr>
              <p:cNvGrpSpPr/>
              <p:nvPr/>
            </p:nvGrpSpPr>
            <p:grpSpPr>
              <a:xfrm>
                <a:off x="1493063" y="3041629"/>
                <a:ext cx="4453002" cy="1200925"/>
                <a:chOff x="1493063" y="3041629"/>
                <a:chExt cx="4453002" cy="1200925"/>
              </a:xfrm>
            </p:grpSpPr>
            <p:sp>
              <p:nvSpPr>
                <p:cNvPr descr="7ad06dd4-1c59-4b9d-b157-4cceb1375109" id="3" name="Text2">
                  <a:extLst>
                    <a:ext uri="{FF2B5EF4-FFF2-40B4-BE49-F238E27FC236}">
                      <a16:creationId id="{5344CB72-7DEE-42D5-90FE-D84FE67EA0BC}"/>
                    </a:ext>
                  </a:extLst>
                </p:cNvPr>
                <p:cNvSpPr/>
                <p:nvPr/>
              </p:nvSpPr>
              <p:spPr>
                <a:xfrm flipV="false" flipH="false">
                  <a:off x="1971183" y="3171523"/>
                  <a:ext cx="3974882" cy="1071031"/>
                </a:xfrm>
                <a:prstGeom prst="rect">
                  <a:avLst/>
                </a:prstGeom>
                <a:solidFill>
                  <a:schemeClr val="tx2">
                    <a:alpha val="10000"/>
                  </a:schemeClr>
                </a:solidFill>
                <a:ln cap="flat" w="12700">
                  <a:noFill/>
                  <a:miter lim="400000"/>
                </a:ln>
                <a:effectLst/>
              </p:spPr>
              <p:txBody>
                <a:bodyPr anchor="ctr" anchorCtr="0" bIns="45720" lIns="91440" rIns="91440" tIns="45720" wrap="square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F2532"/>
                      </a:solidFill>
                      <a:ea typeface="微软雅黑"/>
                    </a:rPr>
                    <a:t>安装TensorFlow并配置GPU支持，提高模型训练的速度和效率。</a:t>
                  </a:r>
                </a:p>
              </p:txBody>
            </p:sp>
            <p:grpSp>
              <p:nvGrpSpPr>
                <p:cNvPr descr="8151dc7a-b3bb-4ee3-b35c-2ddf32de3cb9" id="8" name="组合 7">
                  <a:extLst>
                    <a:ext uri="{FF2B5EF4-FFF2-40B4-BE49-F238E27FC236}">
                      <a16:creationId id="{F8341A56-66F9-4CA4-827C-2FCBC19C700A}"/>
                    </a:ext>
                  </a:extLst>
                </p:cNvPr>
                <p:cNvGrpSpPr/>
                <p:nvPr/>
              </p:nvGrpSpPr>
              <p:grpSpPr>
                <a:xfrm>
                  <a:off x="1493063" y="3041629"/>
                  <a:ext cx="1714146" cy="1132437"/>
                  <a:chOff x="1641409" y="3446258"/>
                  <a:chExt cx="1714146" cy="1132437"/>
                </a:xfrm>
              </p:grpSpPr>
              <p:sp>
                <p:nvSpPr>
                  <p:cNvPr descr="1ee0678b-4c60-405d-810d-a9fb5d98b5d2" id="18" name="任意多边形: 形状 17">
                    <a:extLst>
                      <a:ext uri="{FF2B5EF4-FFF2-40B4-BE49-F238E27FC236}">
                        <a16:creationId id="{F5F7AB92-A39F-4E5F-B071-2D83FFEBBE82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1971962" y="4448801"/>
                    <a:ext cx="147568" cy="1298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CDEE0"/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2f357992-9bfe-4867-9fbf-d34c7da5a02a" id="19" name="任意多边形: 形状 18">
                    <a:extLst>
                      <a:ext uri="{FF2B5EF4-FFF2-40B4-BE49-F238E27FC236}">
                        <a16:creationId id="{C5FAE54E-277D-4220-9B95-2F9347CFD67F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3115906" y="3446258"/>
                    <a:ext cx="147567" cy="1298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CDEE0"/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293268c0-46fc-46d6-9d02-cd2741c85cc2" id="20" name="任意多边形: 形状 19">
                    <a:extLst>
                      <a:ext uri="{FF2B5EF4-FFF2-40B4-BE49-F238E27FC236}">
                        <a16:creationId id="{916B3C10-3163-4074-BBA4-D002033FA9CF}"/>
                      </a:ext>
                    </a:extLst>
                  </p:cNvPr>
                  <p:cNvSpPr/>
                  <p:nvPr/>
                </p:nvSpPr>
                <p:spPr>
                  <a:xfrm rot="19191504" flipV="false" flipH="false">
                    <a:off x="1641409" y="3675344"/>
                    <a:ext cx="1714146" cy="396766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4340" y="0"/>
                        </a:lnTo>
                        <a:lnTo>
                          <a:pt x="16341" y="359"/>
                        </a:lnTo>
                        <a:lnTo>
                          <a:pt x="21600" y="19867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tx2">
                      <a:alpha val="40000"/>
                    </a:schemeClr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/>
                  </a:bodyPr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descr="080eb299-e0a3-46b4-9ece-e29173e3fd9a" id="14" name="Bullet2">
                <a:extLst>
                  <a:ext uri="{FF2B5EF4-FFF2-40B4-BE49-F238E27FC236}">
                    <a16:creationId id="{9281EBC6-B236-4470-9AAE-E143EA27DF17}"/>
                  </a:ext>
                </a:extLst>
              </p:cNvPr>
              <p:cNvSpPr txBox="1"/>
              <p:nvPr/>
            </p:nvSpPr>
            <p:spPr>
              <a:xfrm flipV="false" flipH="false">
                <a:off x="6456663" y="3127778"/>
                <a:ext cx="3074688" cy="1015929"/>
              </a:xfrm>
              <a:prstGeom prst="rect">
                <a:avLst/>
              </a:prstGeom>
              <a:noFill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l"/>
                <a:r>
                  <a:rPr lang="en-US" b="true" i="true" u="none" sz="1800">
                    <a:solidFill>
                      <a:srgbClr val="0F2532"/>
                    </a:solidFill>
                    <a:ea typeface="微软雅黑"/>
                  </a:rPr>
                  <a:t>配置TensorFlow/GPU支持</a:t>
                </a:r>
              </a:p>
            </p:txBody>
          </p:sp>
        </p:grpSp>
        <p:grpSp>
          <p:nvGrpSpPr>
            <p:cNvPr descr="adab8cbd-366a-4e23-a43a-126083c2c566" id="32" name="组合 31">
              <a:extLst>
                <a:ext uri="{FF2B5EF4-FFF2-40B4-BE49-F238E27FC236}">
                  <a16:creationId id="{AE86B339-D29C-527F-B582-F64951464DF6}"/>
                </a:ext>
              </a:extLst>
            </p:cNvPr>
            <p:cNvGrpSpPr/>
            <p:nvPr/>
          </p:nvGrpSpPr>
          <p:grpSpPr>
            <a:xfrm>
              <a:off x="3342255" y="4384254"/>
              <a:ext cx="8038288" cy="1199744"/>
              <a:chOff x="1493063" y="4384254"/>
              <a:chExt cx="8038288" cy="1199744"/>
            </a:xfrm>
          </p:grpSpPr>
          <p:grpSp>
            <p:nvGrpSpPr>
              <p:cNvPr descr="455d1eb0-88e1-4afc-b3cc-2674bb29229b" id="31" name="组合 30">
                <a:extLst>
                  <a:ext uri="{FF2B5EF4-FFF2-40B4-BE49-F238E27FC236}">
                    <a16:creationId id="{EC333527-F55C-05F2-3B4A-CEF57B564303}"/>
                  </a:ext>
                </a:extLst>
              </p:cNvPr>
              <p:cNvGrpSpPr/>
              <p:nvPr/>
            </p:nvGrpSpPr>
            <p:grpSpPr>
              <a:xfrm>
                <a:off x="1493063" y="4384254"/>
                <a:ext cx="4453003" cy="1199744"/>
                <a:chOff x="1493063" y="4384254"/>
                <a:chExt cx="4453003" cy="1199744"/>
              </a:xfrm>
            </p:grpSpPr>
            <p:sp>
              <p:nvSpPr>
                <p:cNvPr descr="31ecd277-0be3-4f82-9089-f0ff42724852" id="4" name="Text3">
                  <a:extLst>
                    <a:ext uri="{FF2B5EF4-FFF2-40B4-BE49-F238E27FC236}">
                      <a16:creationId id="{EF736F76-90AB-4FA2-A7DF-CBCA53B085BE}"/>
                    </a:ext>
                  </a:extLst>
                </p:cNvPr>
                <p:cNvSpPr/>
                <p:nvPr/>
              </p:nvSpPr>
              <p:spPr>
                <a:xfrm flipV="false" flipH="false">
                  <a:off x="1971184" y="4514148"/>
                  <a:ext cx="3974882" cy="106985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cap="flat" w="12700">
                  <a:noFill/>
                  <a:miter lim="400000"/>
                </a:ln>
                <a:effectLst/>
              </p:spPr>
              <p:txBody>
                <a:bodyPr anchor="ctr" anchorCtr="0" bIns="45720" lIns="91440" rIns="91440" tIns="45720" wrap="square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2F2F2F"/>
                      </a:solidFill>
                      <a:ea typeface="微软雅黑"/>
                    </a:rPr>
                    <a:t>使用pip命令安装TensorFlow、Keras和OpenCV等依赖库，确保模型开发顺利进行。</a:t>
                  </a:r>
                </a:p>
              </p:txBody>
            </p:sp>
            <p:grpSp>
              <p:nvGrpSpPr>
                <p:cNvPr descr="89d89281-12f3-4113-8071-0db1ff14b0c5" id="5" name="组合 4">
                  <a:extLst>
                    <a:ext uri="{FF2B5EF4-FFF2-40B4-BE49-F238E27FC236}">
                      <a16:creationId id="{373E2622-EFC3-4155-A84B-64BB516EB980}"/>
                    </a:ext>
                  </a:extLst>
                </p:cNvPr>
                <p:cNvGrpSpPr/>
                <p:nvPr/>
              </p:nvGrpSpPr>
              <p:grpSpPr>
                <a:xfrm>
                  <a:off x="1493063" y="4384254"/>
                  <a:ext cx="1714146" cy="1131254"/>
                  <a:chOff x="1641409" y="4788883"/>
                  <a:chExt cx="1714146" cy="1131254"/>
                </a:xfrm>
              </p:grpSpPr>
              <p:sp>
                <p:nvSpPr>
                  <p:cNvPr descr="2fc09e4b-3d43-4bb0-80d0-5ffe2ef0f3e2" id="24" name="任意多边形: 形状 23">
                    <a:extLst>
                      <a:ext uri="{FF2B5EF4-FFF2-40B4-BE49-F238E27FC236}">
                        <a16:creationId id="{D822DDC7-B7D9-40C9-8B3A-65AF8D778AD8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1971961" y="5790243"/>
                    <a:ext cx="147568" cy="1298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CDEE0"/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0ff87f61-152b-4636-8100-460421e13509" id="25" name="任意多边形: 形状 24">
                    <a:extLst>
                      <a:ext uri="{FF2B5EF4-FFF2-40B4-BE49-F238E27FC236}">
                        <a16:creationId id="{455595C2-9C36-4ECC-85E3-48A399134D71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3115906" y="4788883"/>
                    <a:ext cx="147567" cy="129894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21600" y="216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DCDEE0"/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 fontScale="250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3154d42c-ec13-464e-ae21-6e8c6787abf5" id="26" name="任意多边形: 形状 25">
                    <a:extLst>
                      <a:ext uri="{FF2B5EF4-FFF2-40B4-BE49-F238E27FC236}">
                        <a16:creationId id="{1E121B31-A1E0-4311-90E8-1A066C9569A2}"/>
                      </a:ext>
                    </a:extLst>
                  </p:cNvPr>
                  <p:cNvSpPr/>
                  <p:nvPr/>
                </p:nvSpPr>
                <p:spPr>
                  <a:xfrm rot="19191504" flipV="false" flipH="false">
                    <a:off x="1641409" y="5016786"/>
                    <a:ext cx="1714146" cy="397948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b="b" l="0" r="r" t="0"/>
                    <a:pathLst>
                      <a:path extrusionOk="0" h="21600" w="21600">
                        <a:moveTo>
                          <a:pt x="0" y="21600"/>
                        </a:moveTo>
                        <a:lnTo>
                          <a:pt x="4340" y="0"/>
                        </a:lnTo>
                        <a:lnTo>
                          <a:pt x="16341" y="359"/>
                        </a:lnTo>
                        <a:lnTo>
                          <a:pt x="21600" y="19867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w="12700">
                    <a:noFill/>
                    <a:miter lim="400000"/>
                  </a:ln>
                  <a:effectLst/>
                </p:spPr>
                <p:txBody>
                  <a:bodyPr anchor="ctr" bIns="45720" lIns="91440" rIns="91440" tIns="45720" wrap="square">
                    <a:normAutofit/>
                  </a:bodyPr>
                  <a:lstStyle/>
                  <a:p>
                    <a:pPr algn="ctr"/>
                  </a:p>
                </p:txBody>
              </p:sp>
            </p:grpSp>
          </p:grpSp>
          <p:sp>
            <p:nvSpPr>
              <p:cNvPr descr="d1521c96-7b02-4e45-aaab-ee295dd33648" id="12" name="Bullet3">
                <a:extLst>
                  <a:ext uri="{FF2B5EF4-FFF2-40B4-BE49-F238E27FC236}">
                    <a16:creationId id="{23302597-756D-478B-B28B-3FBAAF2354BE}"/>
                  </a:ext>
                </a:extLst>
              </p:cNvPr>
              <p:cNvSpPr txBox="1"/>
              <p:nvPr/>
            </p:nvSpPr>
            <p:spPr>
              <a:xfrm flipV="false" flipH="false">
                <a:off x="6456663" y="4469812"/>
                <a:ext cx="3074688" cy="1015929"/>
              </a:xfrm>
              <a:prstGeom prst="rect">
                <a:avLst/>
              </a:prstGeom>
              <a:noFill/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l"/>
                <a:r>
                  <a:rPr lang="en-US" b="true" i="true" u="none" sz="1800">
                    <a:solidFill>
                      <a:srgbClr val="0F2532"/>
                    </a:solidFill>
                    <a:ea typeface="微软雅黑"/>
                  </a:rPr>
                  <a:t>安装依赖库：</a:t>
                </a:r>
              </a:p>
            </p:txBody>
          </p:sp>
        </p:grpSp>
        <p:sp>
          <p:nvSpPr>
            <p:cNvPr descr="5a31a76f-e796-47e6-bd12-3183b9fa1a68" id="2" name="Title">
              <a:extLst>
                <a:ext uri="{FF2B5EF4-FFF2-40B4-BE49-F238E27FC236}">
                  <a16:creationId id="{284B5D2C-06BB-4273-23F3-0F2AD92EB524}"/>
                </a:ext>
              </a:extLst>
            </p:cNvPr>
            <p:cNvSpPr txBox="1"/>
            <p:nvPr/>
          </p:nvSpPr>
          <p:spPr>
            <a:xfrm flipV="false" flipH="false">
              <a:off x="660400" y="2482850"/>
              <a:ext cx="2618828" cy="2298700"/>
            </a:xfrm>
            <a:prstGeom prst="rect">
              <a:avLst/>
            </a:prstGeom>
            <a:noFill/>
          </p:spPr>
          <p:txBody>
            <a:bodyPr anchor="ctr" anchorCtr="0" rtlCol="0" vert="horz" wrap="square">
              <a:normAutofit/>
            </a:bodyPr>
            <a:lstStyle/>
            <a:p>
              <a:pPr algn="l"/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搭建Python和AI模型开发环境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2.2 模型开发与训练</a:t>
            </a:r>
          </a:p>
        </p:txBody>
      </p:sp>
      <p:grpSp>
        <p:nvGrpSpPr>
          <p:cNvPr descr="b3ddb0f4-e03a-486e-8c5c-8670c60cab7e" id="17" name="4247f25d-5c32-41fc-96f1-b8f163c1ef99.source.3.zh-Hans.pptx">
            <a:extLst>
              <a:ext uri="{FF2B5EF4-FFF2-40B4-BE49-F238E27FC236}">
                <a16:creationId id="{AF575DC8-11FC-500F-A583-59929EC9BB94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descr="ecc3122d-2546-488b-92d6-8bf851bf9bc5" id="92" name="íṧḻíḍê">
              <a:extLst>
                <a:ext uri="{FF2B5EF4-FFF2-40B4-BE49-F238E27FC236}">
                  <a16:creationId id="{A1BF6344-76B1-4DB7-9971-5775D3D823E6}"/>
                </a:ext>
              </a:extLst>
            </p:cNvPr>
            <p:cNvSpPr/>
            <p:nvPr/>
          </p:nvSpPr>
          <p:spPr>
            <a:xfrm flipV="false" flipH="false">
              <a:off x="1649815" y="3846815"/>
              <a:ext cx="543799" cy="56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0"/>
                  </a:lnTo>
                  <a:lnTo>
                    <a:pt x="9571" y="21600"/>
                  </a:lnTo>
                  <a:lnTo>
                    <a:pt x="19525" y="16426"/>
                  </a:lnTo>
                  <a:lnTo>
                    <a:pt x="21600" y="6910"/>
                  </a:lnTo>
                  <a:cubicBezTo>
                    <a:pt x="21600" y="6910"/>
                    <a:pt x="12031" y="0"/>
                    <a:pt x="12031" y="0"/>
                  </a:cubicBezTo>
                  <a:close/>
                </a:path>
              </a:pathLst>
            </a:custGeom>
            <a:solidFill>
              <a:srgbClr val="556675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2c290fad-4a50-45dd-8f62-ef1febe9e876" id="93" name="iśļidé">
              <a:extLst>
                <a:ext uri="{FF2B5EF4-FFF2-40B4-BE49-F238E27FC236}">
                  <a16:creationId id="{0D133AE4-C8B7-4447-8D32-B3C480935CEF}"/>
                </a:ext>
              </a:extLst>
            </p:cNvPr>
            <p:cNvSpPr/>
            <p:nvPr/>
          </p:nvSpPr>
          <p:spPr>
            <a:xfrm flipV="false" flipH="false">
              <a:off x="1649815" y="3846815"/>
              <a:ext cx="302882" cy="382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3"/>
                  </a:lnTo>
                  <a:lnTo>
                    <a:pt x="0" y="21600"/>
                  </a:lnTo>
                  <a:lnTo>
                    <a:pt x="3726" y="7609"/>
                  </a:lnTo>
                  <a:cubicBezTo>
                    <a:pt x="3726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f2696e9a-3621-4e74-bb4f-e6f80bbe2559" id="94" name="ïşḷiḍe">
              <a:extLst>
                <a:ext uri="{FF2B5EF4-FFF2-40B4-BE49-F238E27FC236}">
                  <a16:creationId id="{77CAF6BE-0FA2-442C-B33D-C04B63E4E131}"/>
                </a:ext>
              </a:extLst>
            </p:cNvPr>
            <p:cNvSpPr/>
            <p:nvPr/>
          </p:nvSpPr>
          <p:spPr>
            <a:xfrm flipV="false" flipH="false">
              <a:off x="1649815" y="4093342"/>
              <a:ext cx="491559" cy="314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8" y="21600"/>
                  </a:moveTo>
                  <a:lnTo>
                    <a:pt x="0" y="9248"/>
                  </a:lnTo>
                  <a:lnTo>
                    <a:pt x="11015" y="0"/>
                  </a:lnTo>
                  <a:lnTo>
                    <a:pt x="21600" y="12352"/>
                  </a:lnTo>
                  <a:cubicBezTo>
                    <a:pt x="21600" y="12352"/>
                    <a:pt x="10588" y="21600"/>
                    <a:pt x="10588" y="21600"/>
                  </a:cubicBezTo>
                  <a:close/>
                </a:path>
              </a:pathLst>
            </a:custGeom>
            <a:solidFill>
              <a:srgbClr val="1A202E">
                <a:alpha val="6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descr="1c23589f-7bab-4269-93bd-d9f44f7524c9" id="89" name="îṩ1iḋé">
              <a:extLst>
                <a:ext uri="{FF2B5EF4-FFF2-40B4-BE49-F238E27FC236}">
                  <a16:creationId id="{9B7C2B85-23A3-4A37-BD18-A67F8FF7F306}"/>
                </a:ext>
              </a:extLst>
            </p:cNvPr>
            <p:cNvSpPr/>
            <p:nvPr/>
          </p:nvSpPr>
          <p:spPr>
            <a:xfrm flipV="false" flipH="false">
              <a:off x="1948693" y="3353683"/>
              <a:ext cx="997478" cy="1030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1" y="0"/>
                    <a:pt x="12031" y="0"/>
                  </a:cubicBezTo>
                  <a:close/>
                </a:path>
              </a:pathLst>
            </a:custGeom>
            <a:solidFill>
              <a:schemeClr val="accent2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3c9aaf01-7856-4473-8502-77e5b8cd3b63" id="90" name="ïşļíďè">
              <a:extLst>
                <a:ext uri="{FF2B5EF4-FFF2-40B4-BE49-F238E27FC236}">
                  <a16:creationId id="{D0D8125C-F9F6-4A69-9ACD-6C01732FFE4E}"/>
                </a:ext>
              </a:extLst>
            </p:cNvPr>
            <p:cNvSpPr/>
            <p:nvPr/>
          </p:nvSpPr>
          <p:spPr>
            <a:xfrm flipV="false" flipH="false">
              <a:off x="1948693" y="3353683"/>
              <a:ext cx="555574" cy="7008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1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864a22d1-7853-41a0-9f9f-4b12c994851a" id="91" name="ïṡľiḍê">
              <a:extLst>
                <a:ext uri="{FF2B5EF4-FFF2-40B4-BE49-F238E27FC236}">
                  <a16:creationId id="{18B2B1A1-6DE9-4B6D-81EC-83087351DD37}"/>
                </a:ext>
              </a:extLst>
            </p:cNvPr>
            <p:cNvSpPr/>
            <p:nvPr/>
          </p:nvSpPr>
          <p:spPr>
            <a:xfrm flipV="false" flipH="false">
              <a:off x="1948693" y="3807628"/>
              <a:ext cx="901673" cy="57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2bb4a3d-1ede-4204-a612-e6676d77be6f" id="86" name="îSlîďé">
              <a:extLst>
                <a:ext uri="{FF2B5EF4-FFF2-40B4-BE49-F238E27FC236}">
                  <a16:creationId id="{B4F5A8B6-85FD-46C4-A907-B2D6B190663B}"/>
                </a:ext>
              </a:extLst>
            </p:cNvPr>
            <p:cNvSpPr/>
            <p:nvPr/>
          </p:nvSpPr>
          <p:spPr>
            <a:xfrm flipV="false" flipH="false">
              <a:off x="1792757" y="4110582"/>
              <a:ext cx="1200057" cy="1239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29" y="0"/>
                  </a:moveTo>
                  <a:lnTo>
                    <a:pt x="2074" y="5175"/>
                  </a:lnTo>
                  <a:lnTo>
                    <a:pt x="0" y="14690"/>
                  </a:lnTo>
                  <a:lnTo>
                    <a:pt x="9570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29" y="0"/>
                    <a:pt x="12029" y="0"/>
                  </a:cubicBezTo>
                  <a:close/>
                </a:path>
              </a:pathLst>
            </a:custGeom>
            <a:solidFill>
              <a:schemeClr val="accent3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b98a5610-baab-44a5-a72f-877f95d5ceea" id="87" name="îṧḻiďè">
              <a:extLst>
                <a:ext uri="{FF2B5EF4-FFF2-40B4-BE49-F238E27FC236}">
                  <a16:creationId id="{0A21CF0C-E380-4A4E-A3A0-F81703CAD484}"/>
                </a:ext>
              </a:extLst>
            </p:cNvPr>
            <p:cNvSpPr/>
            <p:nvPr/>
          </p:nvSpPr>
          <p:spPr>
            <a:xfrm flipV="false" flipH="false">
              <a:off x="1792757" y="4110582"/>
              <a:ext cx="668321" cy="84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8" y="13991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b5f6047a-d8e0-4eb3-9a1d-50520c57a88e" id="88" name="îşļîḋé">
              <a:extLst>
                <a:ext uri="{FF2B5EF4-FFF2-40B4-BE49-F238E27FC236}">
                  <a16:creationId id="{BDDB3935-C9E1-4CCC-B17D-DF28B860C09A}"/>
                </a:ext>
              </a:extLst>
            </p:cNvPr>
            <p:cNvSpPr/>
            <p:nvPr/>
          </p:nvSpPr>
          <p:spPr>
            <a:xfrm flipV="false" flipH="false">
              <a:off x="1792757" y="4656699"/>
              <a:ext cx="1084824" cy="693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1"/>
                  </a:lnTo>
                  <a:cubicBezTo>
                    <a:pt x="21600" y="12351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06aea93-7809-4f70-95f8-626c4b330048" id="83" name="ïṩļîdè">
              <a:extLst>
                <a:ext uri="{FF2B5EF4-FFF2-40B4-BE49-F238E27FC236}">
                  <a16:creationId id="{21E79D13-25B3-400B-918C-E9636175434B}"/>
                </a:ext>
              </a:extLst>
            </p:cNvPr>
            <p:cNvSpPr/>
            <p:nvPr/>
          </p:nvSpPr>
          <p:spPr>
            <a:xfrm flipV="false" flipH="false">
              <a:off x="4430681" y="3296342"/>
              <a:ext cx="616133" cy="63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4" y="5176"/>
                  </a:lnTo>
                  <a:lnTo>
                    <a:pt x="0" y="14690"/>
                  </a:lnTo>
                  <a:lnTo>
                    <a:pt x="9570" y="21600"/>
                  </a:lnTo>
                  <a:lnTo>
                    <a:pt x="19526" y="16425"/>
                  </a:lnTo>
                  <a:lnTo>
                    <a:pt x="21600" y="6909"/>
                  </a:lnTo>
                  <a:cubicBezTo>
                    <a:pt x="21600" y="6909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2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6a4f8d32-2953-434c-bae5-426e6f70d051" id="84" name="iSļîḋê">
              <a:extLst>
                <a:ext uri="{FF2B5EF4-FFF2-40B4-BE49-F238E27FC236}">
                  <a16:creationId id="{8F1CA724-3585-4450-96BC-1B3D234DF9CA}"/>
                </a:ext>
              </a:extLst>
            </p:cNvPr>
            <p:cNvSpPr/>
            <p:nvPr/>
          </p:nvSpPr>
          <p:spPr>
            <a:xfrm flipV="false" flipH="false">
              <a:off x="4430681" y="3296342"/>
              <a:ext cx="343154" cy="432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5" y="13990"/>
                  </a:lnTo>
                  <a:lnTo>
                    <a:pt x="0" y="21600"/>
                  </a:lnTo>
                  <a:lnTo>
                    <a:pt x="3724" y="7610"/>
                  </a:lnTo>
                  <a:cubicBezTo>
                    <a:pt x="3724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D5E5E">
                <a:alpha val="2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47f05879-6e17-4953-a68c-49c343296321" id="85" name="işliḍê">
              <a:extLst>
                <a:ext uri="{FF2B5EF4-FFF2-40B4-BE49-F238E27FC236}">
                  <a16:creationId id="{208CBE34-0531-44F0-B4BC-FEC3D6B4AB39}"/>
                </a:ext>
              </a:extLst>
            </p:cNvPr>
            <p:cNvSpPr/>
            <p:nvPr/>
          </p:nvSpPr>
          <p:spPr>
            <a:xfrm flipV="false" flipH="false">
              <a:off x="4430681" y="3576720"/>
              <a:ext cx="556970" cy="356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0"/>
                  </a:lnTo>
                  <a:lnTo>
                    <a:pt x="11013" y="0"/>
                  </a:lnTo>
                  <a:lnTo>
                    <a:pt x="21600" y="12352"/>
                  </a:lnTo>
                  <a:cubicBezTo>
                    <a:pt x="21600" y="12352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lnSpcReduction="10000"/>
            </a:bodyPr>
            <a:lstStyle/>
            <a:p>
              <a:pPr algn="ctr"/>
            </a:p>
          </p:txBody>
        </p:sp>
        <p:sp>
          <p:nvSpPr>
            <p:cNvPr descr="2e96df73-04fa-4eb0-b69f-89a706bc58e7" id="80" name="íṡľîḓê">
              <a:extLst>
                <a:ext uri="{FF2B5EF4-FFF2-40B4-BE49-F238E27FC236}">
                  <a16:creationId id="{A22A7A10-969F-4641-B03D-874822B24ECB}"/>
                </a:ext>
              </a:extLst>
            </p:cNvPr>
            <p:cNvSpPr/>
            <p:nvPr/>
          </p:nvSpPr>
          <p:spPr>
            <a:xfrm flipV="false" flipH="false">
              <a:off x="2078641" y="2092184"/>
              <a:ext cx="386392" cy="3991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29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69" y="21600"/>
                  </a:lnTo>
                  <a:lnTo>
                    <a:pt x="19525" y="16424"/>
                  </a:lnTo>
                  <a:lnTo>
                    <a:pt x="21600" y="6908"/>
                  </a:lnTo>
                  <a:cubicBezTo>
                    <a:pt x="21600" y="6908"/>
                    <a:pt x="12029" y="0"/>
                    <a:pt x="12029" y="0"/>
                  </a:cubicBezTo>
                  <a:close/>
                </a:path>
              </a:pathLst>
            </a:custGeom>
            <a:solidFill>
              <a:schemeClr val="accent1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61f78cf6-5f6f-4a01-9f94-c259a7b8e60f" id="81" name="ïŝ1ídè">
              <a:extLst>
                <a:ext uri="{FF2B5EF4-FFF2-40B4-BE49-F238E27FC236}">
                  <a16:creationId id="{9537B0D1-43F4-45AA-8978-4DC81823A5FE}"/>
                </a:ext>
              </a:extLst>
            </p:cNvPr>
            <p:cNvSpPr/>
            <p:nvPr/>
          </p:nvSpPr>
          <p:spPr>
            <a:xfrm flipV="false" flipH="false">
              <a:off x="2078641" y="2092184"/>
              <a:ext cx="215200" cy="271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89"/>
                  </a:lnTo>
                  <a:lnTo>
                    <a:pt x="0" y="21600"/>
                  </a:lnTo>
                  <a:lnTo>
                    <a:pt x="3726" y="7609"/>
                  </a:lnTo>
                  <a:cubicBezTo>
                    <a:pt x="3726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descr="dee51de9-7a1b-459a-914d-e4874ee9a8d2" id="82" name="iṩlïdè">
              <a:extLst>
                <a:ext uri="{FF2B5EF4-FFF2-40B4-BE49-F238E27FC236}">
                  <a16:creationId id="{4C05163F-1A3D-41B1-9FE0-1E888194DBAB}"/>
                </a:ext>
              </a:extLst>
            </p:cNvPr>
            <p:cNvSpPr/>
            <p:nvPr/>
          </p:nvSpPr>
          <p:spPr>
            <a:xfrm flipV="false" flipH="false">
              <a:off x="2078641" y="2268026"/>
              <a:ext cx="349292" cy="223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2"/>
                  </a:lnTo>
                  <a:lnTo>
                    <a:pt x="11014" y="0"/>
                  </a:lnTo>
                  <a:lnTo>
                    <a:pt x="21600" y="12349"/>
                  </a:lnTo>
                  <a:cubicBezTo>
                    <a:pt x="21600" y="12349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55000" lnSpcReduction="20000"/>
            </a:bodyPr>
            <a:lstStyle/>
            <a:p>
              <a:pPr algn="ctr"/>
            </a:p>
          </p:txBody>
        </p:sp>
        <p:sp>
          <p:nvSpPr>
            <p:cNvPr descr="0d1f9edf-6e0f-484f-b4f9-c1e7edcb3350" id="77" name="íšlîďê">
              <a:extLst>
                <a:ext uri="{FF2B5EF4-FFF2-40B4-BE49-F238E27FC236}">
                  <a16:creationId id="{0A5777C6-7DFF-4808-84AE-A8323BEE6356}"/>
                </a:ext>
              </a:extLst>
            </p:cNvPr>
            <p:cNvSpPr/>
            <p:nvPr/>
          </p:nvSpPr>
          <p:spPr>
            <a:xfrm flipV="false" flipH="false">
              <a:off x="1324948" y="3089913"/>
              <a:ext cx="472962" cy="488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6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7"/>
                  </a:lnTo>
                  <a:lnTo>
                    <a:pt x="21600" y="6909"/>
                  </a:lnTo>
                  <a:cubicBezTo>
                    <a:pt x="21600" y="6909"/>
                    <a:pt x="12030" y="0"/>
                    <a:pt x="12030" y="0"/>
                  </a:cubicBezTo>
                  <a:close/>
                </a:path>
              </a:pathLst>
            </a:custGeom>
            <a:solidFill>
              <a:srgbClr val="556675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cb801535-bd86-40a1-9114-5a5263b0b13b" id="78" name="iṣḷiḍé">
              <a:extLst>
                <a:ext uri="{FF2B5EF4-FFF2-40B4-BE49-F238E27FC236}">
                  <a16:creationId id="{E58758CE-A0AD-4AB7-9A70-D7849C225806}"/>
                </a:ext>
              </a:extLst>
            </p:cNvPr>
            <p:cNvSpPr/>
            <p:nvPr/>
          </p:nvSpPr>
          <p:spPr>
            <a:xfrm flipV="false" flipH="false">
              <a:off x="1323041" y="3089913"/>
              <a:ext cx="263422" cy="332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0"/>
                  </a:lnTo>
                  <a:lnTo>
                    <a:pt x="0" y="21600"/>
                  </a:lnTo>
                  <a:lnTo>
                    <a:pt x="3726" y="7610"/>
                  </a:lnTo>
                  <a:cubicBezTo>
                    <a:pt x="3726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92500" lnSpcReduction="10000"/>
            </a:bodyPr>
            <a:lstStyle/>
            <a:p>
              <a:pPr algn="ctr"/>
            </a:p>
          </p:txBody>
        </p:sp>
        <p:sp>
          <p:nvSpPr>
            <p:cNvPr descr="7640f213-0bb2-4df9-828d-11c0a693cd2a" id="79" name="îṡlîďe">
              <a:extLst>
                <a:ext uri="{FF2B5EF4-FFF2-40B4-BE49-F238E27FC236}">
                  <a16:creationId id="{92AE6540-A2F8-493B-A394-9D983766DE93}"/>
                </a:ext>
              </a:extLst>
            </p:cNvPr>
            <p:cNvSpPr/>
            <p:nvPr/>
          </p:nvSpPr>
          <p:spPr>
            <a:xfrm flipV="false" flipH="false">
              <a:off x="1323041" y="3302036"/>
              <a:ext cx="427531" cy="273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4" y="0"/>
                  </a:lnTo>
                  <a:lnTo>
                    <a:pt x="21600" y="12353"/>
                  </a:lnTo>
                  <a:cubicBezTo>
                    <a:pt x="21600" y="12353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6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77500" lnSpcReduction="20000"/>
            </a:bodyPr>
            <a:lstStyle/>
            <a:p>
              <a:pPr algn="ctr"/>
            </a:p>
          </p:txBody>
        </p:sp>
        <p:sp>
          <p:nvSpPr>
            <p:cNvPr descr="b92866c7-fd3c-4afa-83eb-960c85b50dc6" id="74" name="işļiḑè">
              <a:extLst>
                <a:ext uri="{FF2B5EF4-FFF2-40B4-BE49-F238E27FC236}">
                  <a16:creationId id="{64068FF9-5759-44EB-80D5-8FB27E015FDC}"/>
                </a:ext>
              </a:extLst>
            </p:cNvPr>
            <p:cNvSpPr/>
            <p:nvPr/>
          </p:nvSpPr>
          <p:spPr>
            <a:xfrm flipV="false" flipH="false">
              <a:off x="2624418" y="5062439"/>
              <a:ext cx="1037356" cy="1071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5"/>
                  </a:lnTo>
                  <a:lnTo>
                    <a:pt x="0" y="14690"/>
                  </a:lnTo>
                  <a:lnTo>
                    <a:pt x="9570" y="21600"/>
                  </a:lnTo>
                  <a:lnTo>
                    <a:pt x="19525" y="16425"/>
                  </a:lnTo>
                  <a:lnTo>
                    <a:pt x="21600" y="6910"/>
                  </a:lnTo>
                  <a:cubicBezTo>
                    <a:pt x="21600" y="6910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1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54d781f-ab66-4568-b184-50df0c3112f1" id="75" name="iŝľiďé">
              <a:extLst>
                <a:ext uri="{FF2B5EF4-FFF2-40B4-BE49-F238E27FC236}">
                  <a16:creationId id="{3DBEF0A9-2E01-490A-9C6B-7F00EBB66706}"/>
                </a:ext>
              </a:extLst>
            </p:cNvPr>
            <p:cNvSpPr/>
            <p:nvPr/>
          </p:nvSpPr>
          <p:spPr>
            <a:xfrm flipV="false" flipH="false">
              <a:off x="2624418" y="5062439"/>
              <a:ext cx="577745" cy="72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1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1de1875a-0ffc-489a-b8c2-d0801da81c04" id="76" name="işḷïḓè">
              <a:extLst>
                <a:ext uri="{FF2B5EF4-FFF2-40B4-BE49-F238E27FC236}">
                  <a16:creationId id="{FEC52D24-5DAA-42A5-92B8-4730BA915475}"/>
                </a:ext>
              </a:extLst>
            </p:cNvPr>
            <p:cNvSpPr/>
            <p:nvPr/>
          </p:nvSpPr>
          <p:spPr>
            <a:xfrm flipV="false" flipH="false">
              <a:off x="2624418" y="5532635"/>
              <a:ext cx="937713" cy="599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49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c78e7585-cac1-4cb8-8f13-2fd047650ea9" id="71" name="îşlíḑe">
              <a:extLst>
                <a:ext uri="{FF2B5EF4-FFF2-40B4-BE49-F238E27FC236}">
                  <a16:creationId id="{C6705BD2-400B-48F1-8CCC-CAE1027F4EF1}"/>
                </a:ext>
              </a:extLst>
            </p:cNvPr>
            <p:cNvSpPr/>
            <p:nvPr/>
          </p:nvSpPr>
          <p:spPr>
            <a:xfrm flipV="false" flipH="false">
              <a:off x="1233987" y="4397286"/>
              <a:ext cx="784346" cy="81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29" y="0"/>
                  </a:moveTo>
                  <a:lnTo>
                    <a:pt x="2074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6"/>
                  </a:lnTo>
                  <a:lnTo>
                    <a:pt x="21600" y="6910"/>
                  </a:lnTo>
                  <a:cubicBezTo>
                    <a:pt x="21600" y="6910"/>
                    <a:pt x="12029" y="0"/>
                    <a:pt x="12029" y="0"/>
                  </a:cubicBezTo>
                  <a:close/>
                </a:path>
              </a:pathLst>
            </a:custGeom>
            <a:solidFill>
              <a:schemeClr val="accent2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ca6d58c9-b836-41f2-9875-4da01c81ccff" id="72" name="îšḷiḓè">
              <a:extLst>
                <a:ext uri="{FF2B5EF4-FFF2-40B4-BE49-F238E27FC236}">
                  <a16:creationId id="{47B4A81A-3A37-45B8-8653-F635AB23A5B1}"/>
                </a:ext>
              </a:extLst>
            </p:cNvPr>
            <p:cNvSpPr/>
            <p:nvPr/>
          </p:nvSpPr>
          <p:spPr>
            <a:xfrm flipV="false" flipH="false">
              <a:off x="1233987" y="4397286"/>
              <a:ext cx="436826" cy="551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8" y="13990"/>
                  </a:lnTo>
                  <a:lnTo>
                    <a:pt x="0" y="21600"/>
                  </a:lnTo>
                  <a:lnTo>
                    <a:pt x="3725" y="7609"/>
                  </a:lnTo>
                  <a:cubicBezTo>
                    <a:pt x="3725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61521fd-5888-47c7-a1a3-9b951c6a3aca" id="73" name="ïṥlîḍe">
              <a:extLst>
                <a:ext uri="{FF2B5EF4-FFF2-40B4-BE49-F238E27FC236}">
                  <a16:creationId id="{88B29366-1938-4FD1-9D5E-E1CBBAB983D2}"/>
                </a:ext>
              </a:extLst>
            </p:cNvPr>
            <p:cNvSpPr/>
            <p:nvPr/>
          </p:nvSpPr>
          <p:spPr>
            <a:xfrm flipV="false" flipH="false">
              <a:off x="1233987" y="4754200"/>
              <a:ext cx="709030" cy="453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5" y="0"/>
                  </a:lnTo>
                  <a:lnTo>
                    <a:pt x="21600" y="12352"/>
                  </a:lnTo>
                  <a:cubicBezTo>
                    <a:pt x="21600" y="12352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749b8fee-3c8b-43bd-a83b-ca7440e032a2" id="68" name="išļiḑé">
              <a:extLst>
                <a:ext uri="{FF2B5EF4-FFF2-40B4-BE49-F238E27FC236}">
                  <a16:creationId id="{D933BAE8-F167-427A-9E8E-3411F955806A}"/>
                </a:ext>
              </a:extLst>
            </p:cNvPr>
            <p:cNvSpPr/>
            <p:nvPr/>
          </p:nvSpPr>
          <p:spPr>
            <a:xfrm flipV="false" flipH="false">
              <a:off x="3144209" y="4741331"/>
              <a:ext cx="488463" cy="616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5" y="13991"/>
                  </a:lnTo>
                  <a:lnTo>
                    <a:pt x="0" y="21600"/>
                  </a:lnTo>
                  <a:lnTo>
                    <a:pt x="3725" y="7610"/>
                  </a:lnTo>
                  <a:cubicBezTo>
                    <a:pt x="3725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15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16a546d5-8776-4354-8e65-9e3836d74704" id="69" name="îṩḻïdè">
              <a:extLst>
                <a:ext uri="{FF2B5EF4-FFF2-40B4-BE49-F238E27FC236}">
                  <a16:creationId id="{67CCE7A7-C4D5-41C2-B7BE-61ABFF3F5745}"/>
                </a:ext>
              </a:extLst>
            </p:cNvPr>
            <p:cNvSpPr/>
            <p:nvPr/>
          </p:nvSpPr>
          <p:spPr>
            <a:xfrm flipV="false" flipH="false">
              <a:off x="3144209" y="4741331"/>
              <a:ext cx="876990" cy="9059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4" y="5176"/>
                  </a:lnTo>
                  <a:lnTo>
                    <a:pt x="0" y="14690"/>
                  </a:lnTo>
                  <a:lnTo>
                    <a:pt x="9569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1" y="0"/>
                    <a:pt x="12031" y="0"/>
                  </a:cubicBezTo>
                  <a:close/>
                </a:path>
              </a:pathLst>
            </a:custGeom>
            <a:solidFill>
              <a:srgbClr val="D8DBDE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b7f72c6-2124-485e-9305-7f7653edd274" id="70" name="ïṣļîḋe">
              <a:extLst>
                <a:ext uri="{FF2B5EF4-FFF2-40B4-BE49-F238E27FC236}">
                  <a16:creationId id="{9554260E-280E-4AF2-B190-10F18D8CDE0C}"/>
                </a:ext>
              </a:extLst>
            </p:cNvPr>
            <p:cNvSpPr/>
            <p:nvPr/>
          </p:nvSpPr>
          <p:spPr>
            <a:xfrm flipV="false" flipH="false">
              <a:off x="3144209" y="5142718"/>
              <a:ext cx="792758" cy="506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49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fa4720c-3dff-47a7-a1dc-33a39eac133d" id="65" name="ïṧļíḓé">
              <a:extLst>
                <a:ext uri="{FF2B5EF4-FFF2-40B4-BE49-F238E27FC236}">
                  <a16:creationId id="{5CCBD7C9-012E-4663-8783-69EF37687449}"/>
                </a:ext>
              </a:extLst>
            </p:cNvPr>
            <p:cNvSpPr/>
            <p:nvPr/>
          </p:nvSpPr>
          <p:spPr>
            <a:xfrm flipV="false" flipH="false">
              <a:off x="2550771" y="4282604"/>
              <a:ext cx="1108239" cy="114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5"/>
                  </a:lnTo>
                  <a:lnTo>
                    <a:pt x="0" y="14690"/>
                  </a:lnTo>
                  <a:lnTo>
                    <a:pt x="9570" y="21600"/>
                  </a:lnTo>
                  <a:lnTo>
                    <a:pt x="19525" y="16425"/>
                  </a:lnTo>
                  <a:lnTo>
                    <a:pt x="21600" y="6909"/>
                  </a:lnTo>
                  <a:cubicBezTo>
                    <a:pt x="21600" y="6909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2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ddfc06e9-3bb4-4535-b44f-4ae063c78f86" id="66" name="iSḻiḍe">
              <a:extLst>
                <a:ext uri="{FF2B5EF4-FFF2-40B4-BE49-F238E27FC236}">
                  <a16:creationId id="{EE233AF6-765F-4A5C-A9A4-19F009A7F2AB}"/>
                </a:ext>
              </a:extLst>
            </p:cNvPr>
            <p:cNvSpPr/>
            <p:nvPr/>
          </p:nvSpPr>
          <p:spPr>
            <a:xfrm flipV="false" flipH="false">
              <a:off x="2550771" y="4291262"/>
              <a:ext cx="612408" cy="77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0"/>
                  </a:lnTo>
                  <a:lnTo>
                    <a:pt x="0" y="21600"/>
                  </a:lnTo>
                  <a:lnTo>
                    <a:pt x="3725" y="7609"/>
                  </a:lnTo>
                  <a:cubicBezTo>
                    <a:pt x="3725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3c8abc7b-89ea-4102-8c46-180932fc1e7f" id="67" name="ïsliḓê">
              <a:extLst>
                <a:ext uri="{FF2B5EF4-FFF2-40B4-BE49-F238E27FC236}">
                  <a16:creationId id="{ABE81A9C-4FEA-486A-A4D9-403856DC1930}"/>
                </a:ext>
              </a:extLst>
            </p:cNvPr>
            <p:cNvSpPr/>
            <p:nvPr/>
          </p:nvSpPr>
          <p:spPr>
            <a:xfrm flipV="false" flipH="false">
              <a:off x="2550771" y="4791920"/>
              <a:ext cx="993952" cy="635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d4e35f2e-5936-4c80-be24-fa3375e2a7a1" id="62" name="íśļîḍe">
              <a:extLst>
                <a:ext uri="{FF2B5EF4-FFF2-40B4-BE49-F238E27FC236}">
                  <a16:creationId id="{1A5782E9-AFEF-4233-9536-B9DCEF21A7E4}"/>
                </a:ext>
              </a:extLst>
            </p:cNvPr>
            <p:cNvSpPr/>
            <p:nvPr/>
          </p:nvSpPr>
          <p:spPr>
            <a:xfrm flipV="false" flipH="false">
              <a:off x="3339126" y="3514237"/>
              <a:ext cx="841497" cy="869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4" y="5176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4"/>
                  </a:lnTo>
                  <a:lnTo>
                    <a:pt x="21600" y="6910"/>
                  </a:lnTo>
                  <a:cubicBezTo>
                    <a:pt x="21600" y="6910"/>
                    <a:pt x="12030" y="0"/>
                    <a:pt x="12030" y="0"/>
                  </a:cubicBezTo>
                  <a:close/>
                </a:path>
              </a:pathLst>
            </a:custGeom>
            <a:solidFill>
              <a:srgbClr val="556675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4b7440e0-65f4-43e6-a5cb-a855a91d7346" id="63" name="iṧľîḍê">
              <a:extLst>
                <a:ext uri="{FF2B5EF4-FFF2-40B4-BE49-F238E27FC236}">
                  <a16:creationId id="{37BB68D3-2154-495D-9212-5FACD5BC0390}"/>
                </a:ext>
              </a:extLst>
            </p:cNvPr>
            <p:cNvSpPr/>
            <p:nvPr/>
          </p:nvSpPr>
          <p:spPr>
            <a:xfrm flipV="false" flipH="false">
              <a:off x="3339126" y="3892687"/>
              <a:ext cx="760673" cy="486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49"/>
                  </a:lnTo>
                  <a:cubicBezTo>
                    <a:pt x="21600" y="12349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6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6e204499-04b9-4945-94bf-5db1bc85a3d5" id="64" name="iṧḻïḓè">
              <a:extLst>
                <a:ext uri="{FF2B5EF4-FFF2-40B4-BE49-F238E27FC236}">
                  <a16:creationId id="{F54D83EC-2B4F-4FE2-84DF-26FA21694E8E}"/>
                </a:ext>
              </a:extLst>
            </p:cNvPr>
            <p:cNvSpPr/>
            <p:nvPr/>
          </p:nvSpPr>
          <p:spPr>
            <a:xfrm flipV="false" flipH="false">
              <a:off x="3339126" y="3514237"/>
              <a:ext cx="468673" cy="591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1"/>
                  </a:lnTo>
                  <a:lnTo>
                    <a:pt x="0" y="21600"/>
                  </a:lnTo>
                  <a:lnTo>
                    <a:pt x="3724" y="7610"/>
                  </a:lnTo>
                  <a:cubicBezTo>
                    <a:pt x="3724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9c114532-d5fb-43d0-9f98-8560f4b9bfe7" id="59" name="iṣḷïḍe">
              <a:extLst>
                <a:ext uri="{FF2B5EF4-FFF2-40B4-BE49-F238E27FC236}">
                  <a16:creationId id="{DBA07472-B871-4EBD-B19A-BE7749008F49}"/>
                </a:ext>
              </a:extLst>
            </p:cNvPr>
            <p:cNvSpPr/>
            <p:nvPr/>
          </p:nvSpPr>
          <p:spPr>
            <a:xfrm flipV="false" flipH="false">
              <a:off x="4144800" y="2424761"/>
              <a:ext cx="402685" cy="41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1" y="21600"/>
                  </a:lnTo>
                  <a:lnTo>
                    <a:pt x="19527" y="16425"/>
                  </a:lnTo>
                  <a:lnTo>
                    <a:pt x="21600" y="6909"/>
                  </a:lnTo>
                  <a:cubicBezTo>
                    <a:pt x="21600" y="6909"/>
                    <a:pt x="12031" y="0"/>
                    <a:pt x="12031" y="0"/>
                  </a:cubicBezTo>
                  <a:close/>
                </a:path>
              </a:pathLst>
            </a:custGeom>
            <a:solidFill>
              <a:srgbClr val="556675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ebfa3aad-31f9-4a0b-a123-61a40eb6f936" id="60" name="iS1ide">
              <a:extLst>
                <a:ext uri="{FF2B5EF4-FFF2-40B4-BE49-F238E27FC236}">
                  <a16:creationId id="{2271B43F-C898-4AA5-90B5-F7700B3E49A8}"/>
                </a:ext>
              </a:extLst>
            </p:cNvPr>
            <p:cNvSpPr/>
            <p:nvPr/>
          </p:nvSpPr>
          <p:spPr>
            <a:xfrm flipV="false" flipH="false">
              <a:off x="4131805" y="2424761"/>
              <a:ext cx="224274" cy="28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80" y="13990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5D5E5E">
                <a:alpha val="2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85000" lnSpcReduction="20000"/>
            </a:bodyPr>
            <a:lstStyle/>
            <a:p>
              <a:pPr algn="ctr"/>
            </a:p>
          </p:txBody>
        </p:sp>
        <p:sp>
          <p:nvSpPr>
            <p:cNvPr descr="025cfce4-a164-4f5e-be7e-d1fc395a5583" id="61" name="iṥḻïḋe">
              <a:extLst>
                <a:ext uri="{FF2B5EF4-FFF2-40B4-BE49-F238E27FC236}">
                  <a16:creationId id="{9AC42299-C410-43DA-A539-AEA8F386F2F4}"/>
                </a:ext>
              </a:extLst>
            </p:cNvPr>
            <p:cNvSpPr/>
            <p:nvPr/>
          </p:nvSpPr>
          <p:spPr>
            <a:xfrm flipV="false" flipH="false">
              <a:off x="4131805" y="2608252"/>
              <a:ext cx="364018" cy="23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1"/>
                  </a:lnTo>
                  <a:lnTo>
                    <a:pt x="11016" y="0"/>
                  </a:lnTo>
                  <a:lnTo>
                    <a:pt x="21600" y="12350"/>
                  </a:lnTo>
                  <a:cubicBezTo>
                    <a:pt x="21600" y="12350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 fontScale="62500" lnSpcReduction="20000"/>
            </a:bodyPr>
            <a:lstStyle/>
            <a:p>
              <a:pPr algn="ctr"/>
            </a:p>
          </p:txBody>
        </p:sp>
        <p:sp>
          <p:nvSpPr>
            <p:cNvPr descr="ad73543a-b2a6-49a6-a4e3-039a72050ccb" id="56" name="ïšľiḓè">
              <a:extLst>
                <a:ext uri="{FF2B5EF4-FFF2-40B4-BE49-F238E27FC236}">
                  <a16:creationId id="{9AE39E88-511E-4BBC-ADBD-07C0EBAC4331}"/>
                </a:ext>
              </a:extLst>
            </p:cNvPr>
            <p:cNvSpPr/>
            <p:nvPr/>
          </p:nvSpPr>
          <p:spPr>
            <a:xfrm flipV="false" flipH="false">
              <a:off x="3871910" y="3915623"/>
              <a:ext cx="717109" cy="740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5"/>
                  </a:lnTo>
                  <a:lnTo>
                    <a:pt x="0" y="14689"/>
                  </a:lnTo>
                  <a:lnTo>
                    <a:pt x="9569" y="21600"/>
                  </a:lnTo>
                  <a:lnTo>
                    <a:pt x="19525" y="16424"/>
                  </a:lnTo>
                  <a:lnTo>
                    <a:pt x="21600" y="6909"/>
                  </a:lnTo>
                  <a:cubicBezTo>
                    <a:pt x="21600" y="6909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1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d5e04c6c-73b8-4c11-9f7e-fcea53e7e0f1" id="57" name="işlíďê">
              <a:extLst>
                <a:ext uri="{FF2B5EF4-FFF2-40B4-BE49-F238E27FC236}">
                  <a16:creationId id="{9048E81F-009C-4461-9ADC-CF048AB4000A}"/>
                </a:ext>
              </a:extLst>
            </p:cNvPr>
            <p:cNvSpPr/>
            <p:nvPr/>
          </p:nvSpPr>
          <p:spPr>
            <a:xfrm flipV="false" flipH="false">
              <a:off x="3871910" y="3915623"/>
              <a:ext cx="399398" cy="503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2"/>
                  </a:lnTo>
                  <a:lnTo>
                    <a:pt x="0" y="21600"/>
                  </a:lnTo>
                  <a:lnTo>
                    <a:pt x="3725" y="7610"/>
                  </a:lnTo>
                  <a:cubicBezTo>
                    <a:pt x="3725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fcd105c8-f8f5-4fa3-a6c1-4dc1d1ce2476" id="58" name="iṣḷiḑè">
              <a:extLst>
                <a:ext uri="{FF2B5EF4-FFF2-40B4-BE49-F238E27FC236}">
                  <a16:creationId id="{DE0EA3B8-F1C6-4B92-813E-98FF418554C9}"/>
                </a:ext>
              </a:extLst>
            </p:cNvPr>
            <p:cNvSpPr/>
            <p:nvPr/>
          </p:nvSpPr>
          <p:spPr>
            <a:xfrm flipV="false" flipH="false">
              <a:off x="3871910" y="4241951"/>
              <a:ext cx="648214" cy="414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48"/>
                  </a:lnTo>
                  <a:lnTo>
                    <a:pt x="11014" y="0"/>
                  </a:lnTo>
                  <a:lnTo>
                    <a:pt x="21600" y="12349"/>
                  </a:lnTo>
                  <a:cubicBezTo>
                    <a:pt x="21600" y="12349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a17f060b-09ff-4039-bd92-bcdf039f34ef" id="53" name="íšľiḋè">
              <a:extLst>
                <a:ext uri="{FF2B5EF4-FFF2-40B4-BE49-F238E27FC236}">
                  <a16:creationId id="{EC1BB0F8-A53F-4A85-A56E-B22B1C422470}"/>
                </a:ext>
              </a:extLst>
            </p:cNvPr>
            <p:cNvSpPr/>
            <p:nvPr/>
          </p:nvSpPr>
          <p:spPr>
            <a:xfrm flipV="false" flipH="false">
              <a:off x="3754953" y="4477564"/>
              <a:ext cx="735812" cy="760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5"/>
                  </a:lnTo>
                  <a:lnTo>
                    <a:pt x="21600" y="6909"/>
                  </a:lnTo>
                  <a:cubicBezTo>
                    <a:pt x="21600" y="6909"/>
                    <a:pt x="12031" y="0"/>
                    <a:pt x="12031" y="0"/>
                  </a:cubicBezTo>
                  <a:close/>
                </a:path>
              </a:pathLst>
            </a:custGeom>
            <a:solidFill>
              <a:schemeClr val="accent3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9bf85811-0048-473b-b93a-093d9ff6b9cb" id="54" name="išḷïde">
              <a:extLst>
                <a:ext uri="{FF2B5EF4-FFF2-40B4-BE49-F238E27FC236}">
                  <a16:creationId id="{C7C0AC4D-C988-41BB-9503-6F8F6D06C1E5}"/>
                </a:ext>
              </a:extLst>
            </p:cNvPr>
            <p:cNvSpPr/>
            <p:nvPr/>
          </p:nvSpPr>
          <p:spPr>
            <a:xfrm flipV="false" flipH="false">
              <a:off x="3754953" y="4477564"/>
              <a:ext cx="409828" cy="516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0"/>
                  </a:lnTo>
                  <a:lnTo>
                    <a:pt x="0" y="21600"/>
                  </a:lnTo>
                  <a:lnTo>
                    <a:pt x="3725" y="7608"/>
                  </a:lnTo>
                  <a:cubicBezTo>
                    <a:pt x="3725" y="7608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73c6a0f9-6acc-4b5d-80d1-ec679c36c305" id="55" name="ïṡḷïḋê">
              <a:extLst>
                <a:ext uri="{FF2B5EF4-FFF2-40B4-BE49-F238E27FC236}">
                  <a16:creationId id="{F1E72440-0EA6-4F1F-8D92-F3650498F9F1}"/>
                </a:ext>
              </a:extLst>
            </p:cNvPr>
            <p:cNvSpPr/>
            <p:nvPr/>
          </p:nvSpPr>
          <p:spPr>
            <a:xfrm flipV="false" flipH="false">
              <a:off x="3754953" y="4812414"/>
              <a:ext cx="665129" cy="425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5" y="0"/>
                  </a:lnTo>
                  <a:lnTo>
                    <a:pt x="21600" y="12351"/>
                  </a:lnTo>
                  <a:cubicBezTo>
                    <a:pt x="21600" y="12351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a24b3ac-0255-4742-81e3-99831eea6d82" id="50" name="ïš1íďé">
              <a:extLst>
                <a:ext uri="{FF2B5EF4-FFF2-40B4-BE49-F238E27FC236}">
                  <a16:creationId id="{C87FFE66-AE90-4D6E-A502-2C2D74E61B27}"/>
                </a:ext>
              </a:extLst>
            </p:cNvPr>
            <p:cNvSpPr/>
            <p:nvPr/>
          </p:nvSpPr>
          <p:spPr>
            <a:xfrm flipV="false" flipH="false">
              <a:off x="3131209" y="4076177"/>
              <a:ext cx="944045" cy="975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4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0" y="0"/>
                    <a:pt x="12030" y="0"/>
                  </a:cubicBezTo>
                  <a:close/>
                </a:path>
              </a:pathLst>
            </a:custGeom>
            <a:solidFill>
              <a:srgbClr val="D8DBDE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e53650a5-52d9-4d35-bc9c-79bc629225b3" id="51" name="iṩ1ïḋè">
              <a:extLst>
                <a:ext uri="{FF2B5EF4-FFF2-40B4-BE49-F238E27FC236}">
                  <a16:creationId id="{8CCD90E6-BBEC-43D7-B4A2-4CBC0E63A09F}"/>
                </a:ext>
              </a:extLst>
            </p:cNvPr>
            <p:cNvSpPr/>
            <p:nvPr/>
          </p:nvSpPr>
          <p:spPr>
            <a:xfrm flipV="false" flipH="false">
              <a:off x="3131209" y="4076177"/>
              <a:ext cx="525791" cy="66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89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15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e1bcb393-6995-4f65-968b-02e31924236a" id="52" name="iŝļiḑe">
              <a:extLst>
                <a:ext uri="{FF2B5EF4-FFF2-40B4-BE49-F238E27FC236}">
                  <a16:creationId id="{459DCAED-7828-46B1-B46C-AB36A6E5152D}"/>
                </a:ext>
              </a:extLst>
            </p:cNvPr>
            <p:cNvSpPr/>
            <p:nvPr/>
          </p:nvSpPr>
          <p:spPr>
            <a:xfrm flipV="false" flipH="false">
              <a:off x="3131209" y="4505764"/>
              <a:ext cx="853388" cy="545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25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205840f6-8046-453e-8c28-5c84e1c0226c" id="47" name="íṩlïḑé">
              <a:extLst>
                <a:ext uri="{FF2B5EF4-FFF2-40B4-BE49-F238E27FC236}">
                  <a16:creationId id="{0CEFAE5E-F215-4651-9F37-7FA6D7320786}"/>
                </a:ext>
              </a:extLst>
            </p:cNvPr>
            <p:cNvSpPr/>
            <p:nvPr/>
          </p:nvSpPr>
          <p:spPr>
            <a:xfrm flipV="false" flipH="false">
              <a:off x="2299548" y="2860551"/>
              <a:ext cx="842513" cy="870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5"/>
                  </a:lnTo>
                  <a:lnTo>
                    <a:pt x="21600" y="6909"/>
                  </a:lnTo>
                  <a:cubicBezTo>
                    <a:pt x="21600" y="6909"/>
                    <a:pt x="12031" y="0"/>
                    <a:pt x="12031" y="0"/>
                  </a:cubicBezTo>
                  <a:close/>
                </a:path>
              </a:pathLst>
            </a:custGeom>
            <a:solidFill>
              <a:schemeClr val="accent3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e53120b4-8e33-4918-8357-51dd08b121b5" id="48" name="i$lîḋè">
              <a:extLst>
                <a:ext uri="{FF2B5EF4-FFF2-40B4-BE49-F238E27FC236}">
                  <a16:creationId id="{84ACD168-9191-40AA-87C1-86577A5EDC40}"/>
                </a:ext>
              </a:extLst>
            </p:cNvPr>
            <p:cNvSpPr/>
            <p:nvPr/>
          </p:nvSpPr>
          <p:spPr>
            <a:xfrm flipV="false" flipH="false">
              <a:off x="2299548" y="3243940"/>
              <a:ext cx="761607" cy="486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5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b9fd953-3670-4a5f-b302-e84133faff65" id="49" name="ï$1îḍê">
              <a:extLst>
                <a:ext uri="{FF2B5EF4-FFF2-40B4-BE49-F238E27FC236}">
                  <a16:creationId id="{B7C929E7-7E8B-42FE-A82F-60FB9F89E9E3}"/>
                </a:ext>
              </a:extLst>
            </p:cNvPr>
            <p:cNvSpPr/>
            <p:nvPr/>
          </p:nvSpPr>
          <p:spPr>
            <a:xfrm flipV="false" flipH="false">
              <a:off x="2299548" y="2860551"/>
              <a:ext cx="469270" cy="591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0"/>
                  </a:lnTo>
                  <a:lnTo>
                    <a:pt x="0" y="21600"/>
                  </a:lnTo>
                  <a:lnTo>
                    <a:pt x="3725" y="7610"/>
                  </a:lnTo>
                  <a:cubicBezTo>
                    <a:pt x="3725" y="7610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2564b38d-7402-49d6-ab8e-124c5815d5e7" id="44" name="î$1ïḑé">
              <a:extLst>
                <a:ext uri="{FF2B5EF4-FFF2-40B4-BE49-F238E27FC236}">
                  <a16:creationId id="{CEAE488F-AC13-4968-B0DD-78D2F999A3CA}"/>
                </a:ext>
              </a:extLst>
            </p:cNvPr>
            <p:cNvSpPr/>
            <p:nvPr/>
          </p:nvSpPr>
          <p:spPr>
            <a:xfrm flipV="false" flipH="false">
              <a:off x="2923293" y="2505038"/>
              <a:ext cx="778457" cy="804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4" y="5175"/>
                  </a:lnTo>
                  <a:lnTo>
                    <a:pt x="0" y="14690"/>
                  </a:lnTo>
                  <a:lnTo>
                    <a:pt x="9569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1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c7eeb7dd-6c52-4b99-a500-fe7f12fcb4c2" id="45" name="ïSḻîďé">
              <a:extLst>
                <a:ext uri="{FF2B5EF4-FFF2-40B4-BE49-F238E27FC236}">
                  <a16:creationId id="{3DB9C288-3542-4CE0-90FE-DD31B7E87305}"/>
                </a:ext>
              </a:extLst>
            </p:cNvPr>
            <p:cNvSpPr/>
            <p:nvPr/>
          </p:nvSpPr>
          <p:spPr>
            <a:xfrm flipV="false" flipH="false">
              <a:off x="2923293" y="2505038"/>
              <a:ext cx="433571" cy="5469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6" y="13990"/>
                  </a:lnTo>
                  <a:lnTo>
                    <a:pt x="0" y="21600"/>
                  </a:lnTo>
                  <a:lnTo>
                    <a:pt x="3724" y="7609"/>
                  </a:lnTo>
                  <a:cubicBezTo>
                    <a:pt x="3724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490e191-16bf-4462-b9e6-4614d85f9bc9" id="46" name="ïṥḷïḓê">
              <a:extLst>
                <a:ext uri="{FF2B5EF4-FFF2-40B4-BE49-F238E27FC236}">
                  <a16:creationId id="{1E729C6A-9CB6-45D9-A701-6172CABC1E31}"/>
                </a:ext>
              </a:extLst>
            </p:cNvPr>
            <p:cNvSpPr/>
            <p:nvPr/>
          </p:nvSpPr>
          <p:spPr>
            <a:xfrm flipV="false" flipH="false">
              <a:off x="2923293" y="2860551"/>
              <a:ext cx="703705" cy="449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1"/>
                  </a:lnTo>
                  <a:cubicBezTo>
                    <a:pt x="21600" y="12351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09eb2517-c9ba-44fe-b060-e49ec2bb27cf" id="41" name="íṥlídê">
              <a:extLst>
                <a:ext uri="{FF2B5EF4-FFF2-40B4-BE49-F238E27FC236}">
                  <a16:creationId id="{F62688D3-C6E8-429D-8920-CB5859537C56}"/>
                </a:ext>
              </a:extLst>
            </p:cNvPr>
            <p:cNvSpPr/>
            <p:nvPr/>
          </p:nvSpPr>
          <p:spPr>
            <a:xfrm flipV="false" flipH="false">
              <a:off x="2793347" y="3124319"/>
              <a:ext cx="873755" cy="902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1" y="0"/>
                  </a:moveTo>
                  <a:lnTo>
                    <a:pt x="2075" y="5175"/>
                  </a:lnTo>
                  <a:lnTo>
                    <a:pt x="0" y="14690"/>
                  </a:lnTo>
                  <a:lnTo>
                    <a:pt x="9569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1" y="0"/>
                    <a:pt x="12031" y="0"/>
                  </a:cubicBezTo>
                  <a:close/>
                </a:path>
              </a:pathLst>
            </a:custGeom>
            <a:solidFill>
              <a:srgbClr val="D8DBDE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fdaa2191-e55b-40c2-8c70-1bf6ef630921" id="42" name="íśḷîḑè">
              <a:extLst>
                <a:ext uri="{FF2B5EF4-FFF2-40B4-BE49-F238E27FC236}">
                  <a16:creationId id="{945C4D18-FF35-47E2-B6F4-9F0764AA7677}"/>
                </a:ext>
              </a:extLst>
            </p:cNvPr>
            <p:cNvSpPr/>
            <p:nvPr/>
          </p:nvSpPr>
          <p:spPr>
            <a:xfrm flipV="false" flipH="false">
              <a:off x="2793347" y="3124319"/>
              <a:ext cx="486679" cy="613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5" y="13991"/>
                  </a:lnTo>
                  <a:lnTo>
                    <a:pt x="0" y="21600"/>
                  </a:lnTo>
                  <a:lnTo>
                    <a:pt x="3725" y="7609"/>
                  </a:lnTo>
                  <a:cubicBezTo>
                    <a:pt x="3725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15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22166cf2-0be5-43f9-aa05-517dc0091902" id="43" name="ïṣľíḍè">
              <a:extLst>
                <a:ext uri="{FF2B5EF4-FFF2-40B4-BE49-F238E27FC236}">
                  <a16:creationId id="{B9D4B6CA-9527-4CB5-A202-D2CA75B1A68C}"/>
                </a:ext>
              </a:extLst>
            </p:cNvPr>
            <p:cNvSpPr/>
            <p:nvPr/>
          </p:nvSpPr>
          <p:spPr>
            <a:xfrm flipV="false" flipH="false">
              <a:off x="2793347" y="3521942"/>
              <a:ext cx="789847" cy="50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25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21e1d9e-6ba9-4fa9-ab03-5c8f195da79c" id="38" name="iṡḷiḑé">
              <a:extLst>
                <a:ext uri="{FF2B5EF4-FFF2-40B4-BE49-F238E27FC236}">
                  <a16:creationId id="{A12A9F2F-F261-429F-BCD0-3A23D67CE060}"/>
                </a:ext>
              </a:extLst>
            </p:cNvPr>
            <p:cNvSpPr/>
            <p:nvPr/>
          </p:nvSpPr>
          <p:spPr>
            <a:xfrm flipV="false" flipH="false">
              <a:off x="2494471" y="3594512"/>
              <a:ext cx="1108237" cy="114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5" y="16425"/>
                  </a:lnTo>
                  <a:lnTo>
                    <a:pt x="21600" y="6909"/>
                  </a:lnTo>
                  <a:cubicBezTo>
                    <a:pt x="21600" y="6909"/>
                    <a:pt x="12030" y="0"/>
                    <a:pt x="12030" y="0"/>
                  </a:cubicBezTo>
                  <a:close/>
                </a:path>
              </a:pathLst>
            </a:custGeom>
            <a:solidFill>
              <a:schemeClr val="accent1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32dd4562-a7ec-499d-ae6d-a55f5a44cfef" id="39" name="iṥḷîḋè">
              <a:extLst>
                <a:ext uri="{FF2B5EF4-FFF2-40B4-BE49-F238E27FC236}">
                  <a16:creationId id="{0200C8AF-E855-418D-A44F-8998A8574608}"/>
                </a:ext>
              </a:extLst>
            </p:cNvPr>
            <p:cNvSpPr/>
            <p:nvPr/>
          </p:nvSpPr>
          <p:spPr>
            <a:xfrm flipV="false" flipH="false">
              <a:off x="2494471" y="4099111"/>
              <a:ext cx="1001785" cy="640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7" y="21600"/>
                  </a:moveTo>
                  <a:lnTo>
                    <a:pt x="0" y="9251"/>
                  </a:lnTo>
                  <a:lnTo>
                    <a:pt x="11015" y="0"/>
                  </a:lnTo>
                  <a:lnTo>
                    <a:pt x="21600" y="12350"/>
                  </a:lnTo>
                  <a:cubicBezTo>
                    <a:pt x="21600" y="12350"/>
                    <a:pt x="10587" y="21600"/>
                    <a:pt x="10587" y="21600"/>
                  </a:cubicBezTo>
                  <a:close/>
                </a:path>
              </a:pathLst>
            </a:custGeom>
            <a:solidFill>
              <a:srgbClr val="1A202E">
                <a:alpha val="5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5c105de7-3ea7-4f81-960e-12790853546a" id="40" name="íšlîḋe">
              <a:extLst>
                <a:ext uri="{FF2B5EF4-FFF2-40B4-BE49-F238E27FC236}">
                  <a16:creationId id="{7BC218B9-3805-42F9-A3CF-161FE811B5F1}"/>
                </a:ext>
              </a:extLst>
            </p:cNvPr>
            <p:cNvSpPr/>
            <p:nvPr/>
          </p:nvSpPr>
          <p:spPr>
            <a:xfrm flipV="false" flipH="false">
              <a:off x="2494471" y="3594512"/>
              <a:ext cx="617242" cy="778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0"/>
                  </a:lnTo>
                  <a:lnTo>
                    <a:pt x="0" y="21600"/>
                  </a:lnTo>
                  <a:lnTo>
                    <a:pt x="3725" y="7609"/>
                  </a:lnTo>
                  <a:cubicBezTo>
                    <a:pt x="3725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9c5cd47e-33f6-4314-af8e-4c843a67f34a" id="35" name="îṡļïḑè">
              <a:extLst>
                <a:ext uri="{FF2B5EF4-FFF2-40B4-BE49-F238E27FC236}">
                  <a16:creationId id="{C695A73E-0515-4A6E-BB3E-3E1BAB822688}"/>
                </a:ext>
              </a:extLst>
            </p:cNvPr>
            <p:cNvSpPr/>
            <p:nvPr/>
          </p:nvSpPr>
          <p:spPr>
            <a:xfrm flipV="false" flipH="false">
              <a:off x="1922705" y="4443156"/>
              <a:ext cx="1255067" cy="1296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2030" y="0"/>
                  </a:moveTo>
                  <a:lnTo>
                    <a:pt x="2075" y="5175"/>
                  </a:lnTo>
                  <a:lnTo>
                    <a:pt x="0" y="14691"/>
                  </a:lnTo>
                  <a:lnTo>
                    <a:pt x="9570" y="21600"/>
                  </a:lnTo>
                  <a:lnTo>
                    <a:pt x="19526" y="16425"/>
                  </a:lnTo>
                  <a:lnTo>
                    <a:pt x="21600" y="6910"/>
                  </a:lnTo>
                  <a:cubicBezTo>
                    <a:pt x="21600" y="6910"/>
                    <a:pt x="12030" y="0"/>
                    <a:pt x="12030" y="0"/>
                  </a:cubicBezTo>
                  <a:close/>
                </a:path>
              </a:pathLst>
            </a:custGeom>
            <a:solidFill>
              <a:srgbClr val="556675"/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1aaad291-db27-46b6-a96a-d517f6fc21c4" id="36" name="íśḻiďè">
              <a:extLst>
                <a:ext uri="{FF2B5EF4-FFF2-40B4-BE49-F238E27FC236}">
                  <a16:creationId id="{670AA1F6-988D-424D-A1E1-908AF7AF767D}"/>
                </a:ext>
              </a:extLst>
            </p:cNvPr>
            <p:cNvSpPr/>
            <p:nvPr/>
          </p:nvSpPr>
          <p:spPr>
            <a:xfrm flipV="false" flipH="false">
              <a:off x="1922705" y="4444948"/>
              <a:ext cx="699005" cy="881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21600" y="0"/>
                  </a:moveTo>
                  <a:lnTo>
                    <a:pt x="17877" y="13991"/>
                  </a:lnTo>
                  <a:lnTo>
                    <a:pt x="0" y="21600"/>
                  </a:lnTo>
                  <a:lnTo>
                    <a:pt x="3725" y="7609"/>
                  </a:lnTo>
                  <a:cubicBezTo>
                    <a:pt x="3725" y="7609"/>
                    <a:pt x="21600" y="0"/>
                    <a:pt x="21600" y="0"/>
                  </a:cubicBezTo>
                  <a:close/>
                </a:path>
              </a:pathLst>
            </a:custGeom>
            <a:solidFill>
              <a:srgbClr val="1A202E">
                <a:alpha val="3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sp>
          <p:nvSpPr>
            <p:cNvPr descr="b8fe572f-65ab-408e-8ead-ad0db95f994e" id="37" name="îŝļïdê">
              <a:extLst>
                <a:ext uri="{FF2B5EF4-FFF2-40B4-BE49-F238E27FC236}">
                  <a16:creationId id="{75C27167-D19D-4921-8BDC-0C5F38671856}"/>
                </a:ext>
              </a:extLst>
            </p:cNvPr>
            <p:cNvSpPr/>
            <p:nvPr/>
          </p:nvSpPr>
          <p:spPr>
            <a:xfrm flipV="false" flipH="false">
              <a:off x="1922705" y="5018357"/>
              <a:ext cx="1134543" cy="725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b="b" l="0" r="r" t="0"/>
              <a:pathLst>
                <a:path extrusionOk="0" h="21600" w="21600">
                  <a:moveTo>
                    <a:pt x="10586" y="21600"/>
                  </a:moveTo>
                  <a:lnTo>
                    <a:pt x="0" y="9250"/>
                  </a:lnTo>
                  <a:lnTo>
                    <a:pt x="11014" y="0"/>
                  </a:lnTo>
                  <a:lnTo>
                    <a:pt x="21600" y="12350"/>
                  </a:lnTo>
                  <a:cubicBezTo>
                    <a:pt x="21600" y="12350"/>
                    <a:pt x="10586" y="21600"/>
                    <a:pt x="10586" y="21600"/>
                  </a:cubicBezTo>
                  <a:close/>
                </a:path>
              </a:pathLst>
            </a:custGeom>
            <a:solidFill>
              <a:srgbClr val="1A202E">
                <a:alpha val="60000"/>
              </a:srgbClr>
            </a:solidFill>
            <a:ln cap="flat" w="12700">
              <a:noFill/>
              <a:miter lim="400000"/>
            </a:ln>
            <a:effectLst/>
          </p:spPr>
          <p:txBody>
            <a:bodyPr anchor="ctr" bIns="45720" lIns="91440" rIns="91440" tIns="45720" wrap="square">
              <a:normAutofit/>
            </a:bodyPr>
            <a:lstStyle/>
            <a:p>
              <a:pPr algn="ctr"/>
            </a:p>
          </p:txBody>
        </p:sp>
        <p:cxnSp>
          <p:nvCxnSpPr>
            <p:cNvPr descr="e40a6642-d1b2-4d95-ac0e-5554570c69b9" id="7" name="íṩliḓe">
              <a:extLst>
                <a:ext uri="{FF2B5EF4-FFF2-40B4-BE49-F238E27FC236}">
                  <a16:creationId id="{DB723456-FC1C-4153-8825-7BB661A55FDA}"/>
                </a:ext>
              </a:extLst>
            </p:cNvPr>
            <p:cNvCxnSpPr/>
            <p:nvPr/>
          </p:nvCxnSpPr>
          <p:spPr>
            <a:xfrm flipV="false" flipH="false">
              <a:off x="6167533" y="3761195"/>
              <a:ext cx="5351367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6214fc55-b14e-4a56-a316-6933fb517d1b" id="8" name="ïṣļîďe">
              <a:extLst>
                <a:ext uri="{FF2B5EF4-FFF2-40B4-BE49-F238E27FC236}">
                  <a16:creationId id="{0C82694D-D96F-48B2-B9CC-EEF22B81F159}"/>
                </a:ext>
              </a:extLst>
            </p:cNvPr>
            <p:cNvCxnSpPr/>
            <p:nvPr/>
          </p:nvCxnSpPr>
          <p:spPr>
            <a:xfrm flipV="false" flipH="false">
              <a:off x="6167533" y="4465092"/>
              <a:ext cx="5351367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descr="0d043232-8fb9-455f-8866-cf869b28891b" id="95" name="Title">
              <a:extLst>
                <a:ext uri="{FF2B5EF4-FFF2-40B4-BE49-F238E27FC236}">
                  <a16:creationId id="{17334119-FE5D-1C89-8AA6-4393B04E4F32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anchor="t" anchorCtr="1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进行图像分类模型的开发和训练</a:t>
              </a:r>
            </a:p>
          </p:txBody>
        </p:sp>
        <p:grpSp>
          <p:nvGrpSpPr>
            <p:cNvPr descr="318ef3a4-1441-462a-acaf-34c464b8d76d" id="97" name="组合 96">
              <a:extLst>
                <a:ext uri="{FF2B5EF4-FFF2-40B4-BE49-F238E27FC236}">
                  <a16:creationId id="{67D191B6-51C0-4E9D-6E5B-BEABFCDB9BC7}"/>
                </a:ext>
              </a:extLst>
            </p:cNvPr>
            <p:cNvGrpSpPr/>
            <p:nvPr/>
          </p:nvGrpSpPr>
          <p:grpSpPr>
            <a:xfrm>
              <a:off x="5396717" y="3083569"/>
              <a:ext cx="6122183" cy="651356"/>
              <a:chOff x="5396717" y="3083569"/>
              <a:chExt cx="6122183" cy="651356"/>
            </a:xfrm>
          </p:grpSpPr>
          <p:sp>
            <p:nvSpPr>
              <p:cNvPr descr="a5f90299-4b0c-4711-915c-5bc9380a2ef8" id="13" name="Text1">
                <a:extLst>
                  <a:ext uri="{FF2B5EF4-FFF2-40B4-BE49-F238E27FC236}">
                    <a16:creationId id="{4135EAEF-D274-4389-8F81-FB19A32D389F}"/>
                  </a:ext>
                </a:extLst>
              </p:cNvPr>
              <p:cNvSpPr/>
              <p:nvPr/>
            </p:nvSpPr>
            <p:spPr bwMode="auto">
              <a:xfrm flipV="false" flipH="false">
                <a:off x="7320124" y="3083569"/>
                <a:ext cx="419877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使用Sequential API构建卷积神经网络模型，包含卷积层、池化层和全连接层等。</a:t>
                </a:r>
              </a:p>
            </p:txBody>
          </p:sp>
          <p:sp>
            <p:nvSpPr>
              <p:cNvPr descr="50c571ee-ae06-4e46-96fd-253bbae17f2f" id="14" name="Bullet1">
                <a:extLst>
                  <a:ext uri="{FF2B5EF4-FFF2-40B4-BE49-F238E27FC236}">
                    <a16:creationId id="{F22FE87B-A235-4B10-AD3F-EB0B404719BD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5396717" y="3083569"/>
                <a:ext cx="192340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latin typeface="Arial"/>
                  </a:rPr>
                  <a:t>CNN架构设计</a:t>
                </a:r>
              </a:p>
            </p:txBody>
          </p:sp>
        </p:grpSp>
        <p:grpSp>
          <p:nvGrpSpPr>
            <p:cNvPr descr="22f5e96d-b77b-4321-978d-340876cf7bc9" id="98" name="组合 97">
              <a:extLst>
                <a:ext uri="{FF2B5EF4-FFF2-40B4-BE49-F238E27FC236}">
                  <a16:creationId id="{6C31B872-32AD-95F4-ED41-3A5186B75467}"/>
                </a:ext>
              </a:extLst>
            </p:cNvPr>
            <p:cNvGrpSpPr/>
            <p:nvPr/>
          </p:nvGrpSpPr>
          <p:grpSpPr>
            <a:xfrm>
              <a:off x="5396717" y="3787466"/>
              <a:ext cx="6122183" cy="651356"/>
              <a:chOff x="5396717" y="3787466"/>
              <a:chExt cx="6122183" cy="651356"/>
            </a:xfrm>
          </p:grpSpPr>
          <p:sp>
            <p:nvSpPr>
              <p:cNvPr descr="1d65661c-c25a-4cf2-b219-1d4a4a78281d" id="11" name="Text2">
                <a:extLst>
                  <a:ext uri="{FF2B5EF4-FFF2-40B4-BE49-F238E27FC236}">
                    <a16:creationId id="{510E2B13-7BC4-4396-88A4-76AF0D349983}"/>
                  </a:ext>
                </a:extLst>
              </p:cNvPr>
              <p:cNvSpPr/>
              <p:nvPr/>
            </p:nvSpPr>
            <p:spPr bwMode="auto">
              <a:xfrm flipV="false" flipH="false">
                <a:off x="7320124" y="3787466"/>
                <a:ext cx="419877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对训练图像进行reshape和归一化处理，使其符合模型输入的要求。</a:t>
                </a:r>
              </a:p>
            </p:txBody>
          </p:sp>
          <p:sp>
            <p:nvSpPr>
              <p:cNvPr descr="0784e4ac-7d9f-4c3c-8ffc-3a6ebf75304f" id="12" name="Bullet2">
                <a:extLst>
                  <a:ext uri="{FF2B5EF4-FFF2-40B4-BE49-F238E27FC236}">
                    <a16:creationId id="{E6272A80-9E85-4E83-8F1B-392124162781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5396717" y="3787466"/>
                <a:ext cx="192340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数据处理流程</a:t>
                </a:r>
              </a:p>
            </p:txBody>
          </p:sp>
        </p:grpSp>
        <p:grpSp>
          <p:nvGrpSpPr>
            <p:cNvPr descr="4b38ef41-06d5-4c01-ab11-cdb63f18a282" id="99" name="组合 98">
              <a:extLst>
                <a:ext uri="{FF2B5EF4-FFF2-40B4-BE49-F238E27FC236}">
                  <a16:creationId id="{659B3178-5CC0-9420-CCBB-C4330F41C4CC}"/>
                </a:ext>
              </a:extLst>
            </p:cNvPr>
            <p:cNvGrpSpPr/>
            <p:nvPr/>
          </p:nvGrpSpPr>
          <p:grpSpPr>
            <a:xfrm>
              <a:off x="5396717" y="4491362"/>
              <a:ext cx="6122183" cy="651356"/>
              <a:chOff x="5396717" y="4491362"/>
              <a:chExt cx="6122183" cy="651356"/>
            </a:xfrm>
          </p:grpSpPr>
          <p:sp>
            <p:nvSpPr>
              <p:cNvPr descr="dbfb1ba0-de72-4018-9d8c-c75581826a5e" id="9" name="Text3">
                <a:extLst>
                  <a:ext uri="{FF2B5EF4-FFF2-40B4-BE49-F238E27FC236}">
                    <a16:creationId id="{91732AF3-AFF5-49C2-B700-3F53E48B640E}"/>
                  </a:ext>
                </a:extLst>
              </p:cNvPr>
              <p:cNvSpPr/>
              <p:nvPr/>
            </p:nvSpPr>
            <p:spPr bwMode="auto">
              <a:xfrm flipV="false" flipH="false">
                <a:off x="7320124" y="4491362"/>
                <a:ext cx="419877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使用方法进行模型训练，设置合适的epochs和batch_size参数。</a:t>
                </a:r>
              </a:p>
            </p:txBody>
          </p:sp>
          <p:sp>
            <p:nvSpPr>
              <p:cNvPr descr="b69e87ea-d2ee-482f-b25f-47ede7ddc941" id="10" name="Bullet3">
                <a:extLst>
                  <a:ext uri="{FF2B5EF4-FFF2-40B4-BE49-F238E27FC236}">
                    <a16:creationId id="{CC37C2B7-93E1-4EF8-A2E2-4AFBC9BA240A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5396717" y="4491362"/>
                <a:ext cx="1923406" cy="6513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ctr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训练监控</a:t>
                </a: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2.3 模型保存</a:t>
            </a:r>
          </a:p>
        </p:txBody>
      </p:sp>
      <p:grpSp>
        <p:nvGrpSpPr>
          <p:cNvPr descr="77395694-3d98-44f8-8b29-b0725f633bca" id="5" name="169ef429-1e86-4f0f-bf92-edc62c7e465e.source.2.zh-Hans.pptx">
            <a:extLst>
              <a:ext uri="{FF2B5EF4-FFF2-40B4-BE49-F238E27FC236}">
                <a16:creationId id="{43B32105-7A6C-8BAF-13BB-CCC8C6251E6E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0" y="626089"/>
            <a:chExt cx="11518900" cy="5198514"/>
          </a:xfrm>
        </p:grpSpPr>
        <p:sp>
          <p:nvSpPr>
            <p:cNvPr descr="cc95a2e0-a588-4587-898a-7b0ee64a1667" id="3" name="任意多边形 2">
              <a:extLst>
                <a:ext uri="{FF2B5EF4-FFF2-40B4-BE49-F238E27FC236}">
                  <a16:creationId id="{345FA46D-8195-4B34-BA75-480FE37C167A}"/>
                </a:ext>
              </a:extLst>
            </p:cNvPr>
            <p:cNvSpPr/>
            <p:nvPr/>
          </p:nvSpPr>
          <p:spPr>
            <a:xfrm flipH="true" flipV="false">
              <a:off x="0" y="626089"/>
              <a:ext cx="2685144" cy="814616"/>
            </a:xfrm>
            <a:custGeom>
              <a:avLst/>
              <a:gdLst>
                <a:gd fmla="*/ 81462 w 2685144" name="connsiteX0"/>
                <a:gd fmla="*/ 0 h 814616" name="connsiteY0"/>
                <a:gd fmla="*/ 2685144 w 2685144" name="connsiteX1"/>
                <a:gd fmla="*/ 0 h 814616" name="connsiteY1"/>
                <a:gd fmla="*/ 2685144 w 2685144" name="connsiteX2"/>
                <a:gd fmla="*/ 814616 h 814616" name="connsiteY2"/>
                <a:gd fmla="*/ 81462 w 2685144" name="connsiteX3"/>
                <a:gd fmla="*/ 814615 h 814616" name="connsiteY3"/>
                <a:gd fmla="*/ 0 w 2685144" name="connsiteX4"/>
                <a:gd fmla="*/ 733153 h 814616" name="connsiteY4"/>
                <a:gd fmla="*/ 0 w 2685144" name="connsiteX5"/>
                <a:gd fmla="*/ 81462 h 814616" name="connsiteY5"/>
                <a:gd fmla="*/ 81462 w 2685144" name="connsiteX6"/>
                <a:gd fmla="*/ 0 h 814616" name="connsiteY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b="b" l="l" r="r" t="t"/>
              <a:pathLst>
                <a:path h="814616" w="2685144">
                  <a:moveTo>
                    <a:pt x="81462" y="0"/>
                  </a:moveTo>
                  <a:lnTo>
                    <a:pt x="2685144" y="0"/>
                  </a:lnTo>
                  <a:lnTo>
                    <a:pt x="2685144" y="814616"/>
                  </a:lnTo>
                  <a:lnTo>
                    <a:pt x="81462" y="814615"/>
                  </a:lnTo>
                  <a:cubicBezTo>
                    <a:pt x="36472" y="814615"/>
                    <a:pt x="0" y="778143"/>
                    <a:pt x="0" y="733153"/>
                  </a:cubicBezTo>
                  <a:lnTo>
                    <a:pt x="0" y="81462"/>
                  </a:lnTo>
                  <a:cubicBezTo>
                    <a:pt x="0" y="36472"/>
                    <a:pt x="36472" y="0"/>
                    <a:pt x="8146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0000"/>
              </a:schemeClr>
            </a:solidFill>
            <a:ln algn="ctr" cap="flat" cmpd="sng" w="76200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r"/>
            </a:p>
          </p:txBody>
        </p:sp>
        <p:sp>
          <p:nvSpPr>
            <p:cNvPr descr="f82d5791-02a0-4223-bbf1-ec05b48c066e" id="4" name="Title">
              <a:extLst>
                <a:ext uri="{FF2B5EF4-FFF2-40B4-BE49-F238E27FC236}">
                  <a16:creationId id="{4B737314-24A4-4DEA-800C-E0BAA53F94A1}"/>
                </a:ext>
              </a:extLst>
            </p:cNvPr>
            <p:cNvSpPr txBox="1"/>
            <p:nvPr/>
          </p:nvSpPr>
          <p:spPr>
            <a:xfrm flipV="false" flipH="false">
              <a:off x="4587442" y="1130300"/>
              <a:ext cx="6931456" cy="674817"/>
            </a:xfrm>
            <a:prstGeom prst="rect">
              <a:avLst/>
            </a:prstGeom>
            <a:noFill/>
          </p:spPr>
          <p:txBody>
            <a:bodyPr wrap="square">
              <a:normAutofit/>
            </a:bodyPr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r>
                <a:rPr lang="en-US" b="true" i="false" u="none" strike="noStrike" sz="2400">
                  <a:solidFill>
                    <a:srgbClr val="0F2532"/>
                  </a:solidFill>
                  <a:ea typeface="微软雅黑"/>
                </a:rPr>
                <a:t>保存训练好的AI模型</a:t>
              </a:r>
            </a:p>
          </p:txBody>
        </p:sp>
        <p:grpSp>
          <p:nvGrpSpPr>
            <p:cNvPr descr="dd7b39ec-ad5d-4095-8371-9ea3f3afc656" id="19" name="组合 18">
              <a:extLst>
                <a:ext uri="{FF2B5EF4-FFF2-40B4-BE49-F238E27FC236}">
                  <a16:creationId id="{B569F814-08DC-815E-EB18-F03DE36CD574}"/>
                </a:ext>
              </a:extLst>
            </p:cNvPr>
            <p:cNvGrpSpPr/>
            <p:nvPr/>
          </p:nvGrpSpPr>
          <p:grpSpPr>
            <a:xfrm>
              <a:off x="673100" y="1130300"/>
              <a:ext cx="10845800" cy="4694303"/>
              <a:chOff x="673100" y="1130300"/>
              <a:chExt cx="10845800" cy="4694303"/>
            </a:xfrm>
          </p:grpSpPr>
          <p:sp>
            <p:nvSpPr>
              <p:cNvPr descr="16b559b9-8e3d-47a6-a0db-be197377bc5a" id="2" name="PictureMisc">
                <a:extLst>
                  <a:ext uri="{FF2B5EF4-FFF2-40B4-BE49-F238E27FC236}">
                    <a16:creationId id="{B3B75ADC-650C-464F-990C-B6C6606F13A6}"/>
                  </a:ext>
                </a:extLst>
              </p:cNvPr>
              <p:cNvSpPr/>
              <p:nvPr/>
            </p:nvSpPr>
            <p:spPr>
              <a:xfrm flipV="false" flipH="false">
                <a:off x="673100" y="1130300"/>
                <a:ext cx="3241242" cy="4694303"/>
              </a:xfrm>
              <a:prstGeom prst="roundRect">
                <a:avLst>
                  <a:gd fmla="val 4500" name="adj"/>
                </a:avLst>
              </a:prstGeom>
              <a:blipFill rotWithShape="true">
                <a:blip r:embed="rId4"/>
                <a:srcRect/>
                <a:stretch>
                  <a:fillRect b="-100" l="-64388" r="-64208" t="100"/>
                </a:stretch>
              </a:blipFill>
              <a:ln algn="ctr" cap="flat" cmpd="sng" w="12700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algn="ctr" cap="flat" cmpd="sng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Autofit/>
              </a:bodyPr>
              <a:lstStyle/>
              <a:p>
                <a:pPr algn="ctr"/>
              </a:p>
            </p:txBody>
          </p:sp>
          <p:sp>
            <p:nvSpPr>
              <p:cNvPr descr="020196f1-0f1c-4d87-a111-89375bba12bb" id="21" name="Bullet1">
                <a:extLst>
                  <a:ext uri="{FF2B5EF4-FFF2-40B4-BE49-F238E27FC236}">
                    <a16:creationId id="{2CE5263D-F72E-437D-AAF1-85B2BE64DFFF}"/>
                  </a:ext>
                </a:extLst>
              </p:cNvPr>
              <p:cNvSpPr txBox="1"/>
              <p:nvPr/>
            </p:nvSpPr>
            <p:spPr>
              <a:xfrm flipV="false" flipH="false">
                <a:off x="5267254" y="1894466"/>
                <a:ext cx="6251645" cy="674817"/>
              </a:xfrm>
              <a:prstGeom prst="rect">
                <a:avLst/>
              </a:prstGeom>
              <a:noFill/>
            </p:spPr>
            <p:txBody>
              <a:bodyPr anchor="b" anchorCtr="0" wrap="square">
                <a:normAutofit/>
              </a:bodyPr>
              <a:lstStyle>
                <a:defPPr>
                  <a:defRPr lang="zh-CN"/>
                </a:defPPr>
                <a:lvl1pPr defTabSz="913765" fontAlgn="auto" indent="0" lv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sz="2000" u="none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保存格式：</a:t>
                </a:r>
              </a:p>
            </p:txBody>
          </p:sp>
          <p:sp>
            <p:nvSpPr>
              <p:cNvPr descr="162e64f8-df19-416e-8703-6c2d1427752d" id="22" name="Text1">
                <a:extLst>
                  <a:ext uri="{FF2B5EF4-FFF2-40B4-BE49-F238E27FC236}">
                    <a16:creationId id="{6B93E74A-F656-4A57-A0B7-3A1F11BDBC12}"/>
                  </a:ext>
                </a:extLst>
              </p:cNvPr>
              <p:cNvSpPr txBox="1"/>
              <p:nvPr/>
            </p:nvSpPr>
            <p:spPr>
              <a:xfrm flipV="false" flipH="false">
                <a:off x="5267254" y="2730534"/>
                <a:ext cx="6251646" cy="67481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 fontScale="92500" lnSpcReduction="100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algn="l">
                  <a:lnSpc>
                    <a:spcPct val="108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使用HDF5格式保存模型，方便后续使用和部署。</a:t>
                </a:r>
              </a:p>
            </p:txBody>
          </p:sp>
          <p:sp>
            <p:nvSpPr>
              <p:cNvPr descr="f4760e65-09fb-405e-bf70-d7035cd95501" id="35" name="IconBackground1">
                <a:extLst>
                  <a:ext uri="{FF2B5EF4-FFF2-40B4-BE49-F238E27FC236}">
                    <a16:creationId id="{0C842187-498B-4508-B03B-2047DF4E8A31}"/>
                  </a:ext>
                </a:extLst>
              </p:cNvPr>
              <p:cNvSpPr/>
              <p:nvPr/>
            </p:nvSpPr>
            <p:spPr>
              <a:xfrm flipV="false" flipH="false">
                <a:off x="4703114" y="2433145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cap="flat" w="9525">
                <a:noFill/>
                <a:prstDash val="solid"/>
                <a:miter/>
              </a:ln>
            </p:spPr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descr="4f2fc0e0-8839-45b2-8255-d74dc33040e1" id="36" name="Icon1">
                <a:extLst>
                  <a:ext uri="{FF2B5EF4-FFF2-40B4-BE49-F238E27FC236}">
                    <a16:creationId id="{94B4AF65-422D-4EFB-9BE1-524CDEC0D57E}"/>
                  </a:ext>
                </a:extLst>
              </p:cNvPr>
              <p:cNvSpPr/>
              <p:nvPr/>
            </p:nvSpPr>
            <p:spPr bwMode="auto">
              <a:xfrm flipV="false" flipH="false">
                <a:off x="4822445" y="2578170"/>
                <a:ext cx="205561" cy="154170"/>
              </a:xfrm>
              <a:custGeom>
                <a:avLst/>
                <a:gdLst>
                  <a:gd fmla="*/ 505433 w 533400" name="connsiteX0"/>
                  <a:gd fmla="*/ 621 h 400050" name="connsiteY0"/>
                  <a:gd fmla="*/ 534008 w 533400" name="connsiteX1"/>
                  <a:gd fmla="*/ 29196 h 400050" name="connsiteY1"/>
                  <a:gd fmla="*/ 534008 w 533400" name="connsiteX2"/>
                  <a:gd fmla="*/ 372096 h 400050" name="connsiteY2"/>
                  <a:gd fmla="*/ 505433 w 533400" name="connsiteX3"/>
                  <a:gd fmla="*/ 400671 h 400050" name="connsiteY3"/>
                  <a:gd fmla="*/ 29183 w 533400" name="connsiteX4"/>
                  <a:gd fmla="*/ 400671 h 400050" name="connsiteY4"/>
                  <a:gd fmla="*/ 608 w 533400" name="connsiteX5"/>
                  <a:gd fmla="*/ 372096 h 400050" name="connsiteY5"/>
                  <a:gd fmla="*/ 608 w 533400" name="connsiteX6"/>
                  <a:gd fmla="*/ 29196 h 400050" name="connsiteY6"/>
                  <a:gd fmla="*/ 29183 w 533400" name="connsiteX7"/>
                  <a:gd fmla="*/ 621 h 400050" name="connsiteY7"/>
                  <a:gd fmla="*/ 505433 w 533400" name="connsiteX8"/>
                  <a:gd fmla="*/ 621 h 400050" name="connsiteY8"/>
                  <a:gd fmla="*/ 391419 w 533400" name="connsiteX9"/>
                  <a:gd fmla="*/ 198646 h 400050" name="connsiteY9"/>
                  <a:gd fmla="*/ 351414 w 533400" name="connsiteX10"/>
                  <a:gd fmla="*/ 204170 h 400050" name="connsiteY10"/>
                  <a:gd fmla="*/ 351414 w 533400" name="connsiteX11"/>
                  <a:gd fmla="*/ 204170 h 400050" name="connsiteY11"/>
                  <a:gd fmla="*/ 267118 w 533400" name="connsiteX12"/>
                  <a:gd fmla="*/ 315613 h 400050" name="connsiteY12"/>
                  <a:gd fmla="*/ 264641 w 533400" name="connsiteX13"/>
                  <a:gd fmla="*/ 318470 h 400050" name="connsiteY13"/>
                  <a:gd fmla="*/ 224255 w 533400" name="connsiteX14"/>
                  <a:gd fmla="*/ 318756 h 400050" name="connsiteY14"/>
                  <a:gd fmla="*/ 224255 w 533400" name="connsiteX15"/>
                  <a:gd fmla="*/ 318756 h 400050" name="connsiteY15"/>
                  <a:gd fmla="*/ 162152 w 533400" name="connsiteX16"/>
                  <a:gd fmla="*/ 257415 h 400050" name="connsiteY16"/>
                  <a:gd fmla="*/ 160247 w 533400" name="connsiteX17"/>
                  <a:gd fmla="*/ 255701 h 400050" name="connsiteY17"/>
                  <a:gd fmla="*/ 120052 w 533400" name="connsiteX18"/>
                  <a:gd fmla="*/ 259606 h 400050" name="connsiteY18"/>
                  <a:gd fmla="*/ 120052 w 533400" name="connsiteX19"/>
                  <a:gd fmla="*/ 259606 h 400050" name="connsiteY19"/>
                  <a:gd fmla="*/ 32517 w 533400" name="connsiteX20"/>
                  <a:gd fmla="*/ 366095 h 400050" name="connsiteY20"/>
                  <a:gd fmla="*/ 30326 w 533400" name="connsiteX21"/>
                  <a:gd fmla="*/ 372096 h 400050" name="connsiteY21"/>
                  <a:gd fmla="*/ 39851 w 533400" name="connsiteX22"/>
                  <a:gd fmla="*/ 381621 h 400050" name="connsiteY22"/>
                  <a:gd fmla="*/ 39851 w 533400" name="connsiteX23"/>
                  <a:gd fmla="*/ 381621 h 400050" name="connsiteY23"/>
                  <a:gd fmla="*/ 497242 w 533400" name="connsiteX24"/>
                  <a:gd fmla="*/ 381621 h 400050" name="connsiteY24"/>
                  <a:gd fmla="*/ 502480 w 533400" name="connsiteX25"/>
                  <a:gd fmla="*/ 380002 h 400050" name="connsiteY25"/>
                  <a:gd fmla="*/ 505147 w 533400" name="connsiteX26"/>
                  <a:gd fmla="*/ 366762 h 400050" name="connsiteY26"/>
                  <a:gd fmla="*/ 505147 w 533400" name="connsiteX27"/>
                  <a:gd fmla="*/ 366762 h 400050" name="connsiteY27"/>
                  <a:gd fmla="*/ 397991 w 533400" name="connsiteX28"/>
                  <a:gd fmla="*/ 205504 h 400050" name="connsiteY28"/>
                  <a:gd fmla="*/ 391419 w 533400" name="connsiteX29"/>
                  <a:gd fmla="*/ 198646 h 400050" name="connsiteY29"/>
                  <a:gd fmla="*/ 95858 w 533400" name="connsiteX30"/>
                  <a:gd fmla="*/ 57771 h 400050" name="connsiteY30"/>
                  <a:gd fmla="*/ 57758 w 533400" name="connsiteX31"/>
                  <a:gd fmla="*/ 95871 h 400050" name="connsiteY31"/>
                  <a:gd fmla="*/ 95858 w 533400" name="connsiteX32"/>
                  <a:gd fmla="*/ 133971 h 400050" name="connsiteY32"/>
                  <a:gd fmla="*/ 133958 w 533400" name="connsiteX33"/>
                  <a:gd fmla="*/ 95871 h 400050" name="connsiteY33"/>
                  <a:gd fmla="*/ 95858 w 533400" name="connsiteX34"/>
                  <a:gd fmla="*/ 57771 h 400050" name="connsiteY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b="b" l="l" r="r" t="t"/>
                <a:pathLst>
                  <a:path h="400050" w="53340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pPr algn="l"/>
              </a:p>
            </p:txBody>
          </p:sp>
        </p:grpSp>
        <p:grpSp>
          <p:nvGrpSpPr>
            <p:cNvPr descr="6a2a2962-2957-4bda-8f7d-996ac00715f1" id="20" name="组合 19">
              <a:extLst>
                <a:ext uri="{FF2B5EF4-FFF2-40B4-BE49-F238E27FC236}">
                  <a16:creationId id="{97DA5FFC-69D2-87ED-7DF7-024405BBA42F}"/>
                </a:ext>
              </a:extLst>
            </p:cNvPr>
            <p:cNvGrpSpPr/>
            <p:nvPr/>
          </p:nvGrpSpPr>
          <p:grpSpPr>
            <a:xfrm>
              <a:off x="4702525" y="3790682"/>
              <a:ext cx="6816374" cy="1640199"/>
              <a:chOff x="4702525" y="3790682"/>
              <a:chExt cx="6816374" cy="1640199"/>
            </a:xfrm>
          </p:grpSpPr>
          <p:sp>
            <p:nvSpPr>
              <p:cNvPr descr="f8fc4eb7-0ef5-4e38-baf5-9dbc880ad401" id="26" name="Bullet2">
                <a:extLst>
                  <a:ext uri="{FF2B5EF4-FFF2-40B4-BE49-F238E27FC236}">
                    <a16:creationId id="{23B75C4C-4635-4B18-98E1-04598FF07D16}"/>
                  </a:ext>
                </a:extLst>
              </p:cNvPr>
              <p:cNvSpPr txBox="1"/>
              <p:nvPr/>
            </p:nvSpPr>
            <p:spPr>
              <a:xfrm flipV="false" flipH="false">
                <a:off x="5267253" y="3790682"/>
                <a:ext cx="6251645" cy="811215"/>
              </a:xfrm>
              <a:prstGeom prst="rect">
                <a:avLst/>
              </a:prstGeom>
              <a:noFill/>
            </p:spPr>
            <p:txBody>
              <a:bodyPr anchor="b" anchorCtr="0" wrap="square">
                <a:normAutofit/>
              </a:bodyPr>
              <a:lstStyle>
                <a:defPPr>
                  <a:defRPr lang="zh-CN"/>
                </a:defPPr>
                <a:lvl1pPr defTabSz="913765" fontAlgn="auto" indent="0" lvl="0" marR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b="1" baseline="0" cap="none" i="0" kumimoji="0" normalizeH="0" spc="0" strike="noStrike" sz="2000" u="none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pPr algn="l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支持格式对比：HDF5 vs SavedModel</a:t>
                </a:r>
              </a:p>
            </p:txBody>
          </p:sp>
          <p:sp>
            <p:nvSpPr>
              <p:cNvPr descr="07d0f604-3d85-4eb6-b7a0-9d06a6f9652d" id="27" name="Text2">
                <a:extLst>
                  <a:ext uri="{FF2B5EF4-FFF2-40B4-BE49-F238E27FC236}">
                    <a16:creationId id="{DC1B7F38-6160-4FCA-9D8E-7C5D6DB0DD91}"/>
                  </a:ext>
                </a:extLst>
              </p:cNvPr>
              <p:cNvSpPr txBox="1"/>
              <p:nvPr/>
            </p:nvSpPr>
            <p:spPr>
              <a:xfrm flipV="false" flipH="false">
                <a:off x="5267253" y="4756064"/>
                <a:ext cx="6251646" cy="674817"/>
              </a:xfrm>
              <a:prstGeom prst="rect">
                <a:avLst/>
              </a:prstGeom>
              <a:noFill/>
            </p:spPr>
            <p:txBody>
              <a:bodyPr anchor="t" anchorCtr="0" rtlCol="0" wrap="square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了解HDF5和SavedModel两种格式的特点，根据需求选择合适的保存格式。</a:t>
                </a:r>
              </a:p>
            </p:txBody>
          </p:sp>
          <p:sp>
            <p:nvSpPr>
              <p:cNvPr descr="be8b76bd-f25b-4f32-9c1a-2b5ddc63e50a" id="38" name="IconBackground2">
                <a:extLst>
                  <a:ext uri="{FF2B5EF4-FFF2-40B4-BE49-F238E27FC236}">
                    <a16:creationId id="{741D129F-66FA-49A7-83A7-9C4E049F01F2}"/>
                  </a:ext>
                </a:extLst>
              </p:cNvPr>
              <p:cNvSpPr/>
              <p:nvPr/>
            </p:nvSpPr>
            <p:spPr>
              <a:xfrm flipV="false" flipH="false">
                <a:off x="4702525" y="4321467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cap="flat" w="9525">
                <a:noFill/>
                <a:prstDash val="solid"/>
                <a:miter/>
              </a:ln>
            </p:spPr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l"/>
              </a:p>
            </p:txBody>
          </p:sp>
          <p:sp>
            <p:nvSpPr>
              <p:cNvPr descr="1fe817f6-4b37-4a05-9b76-8a78ad63f954" id="39" name="Icon2">
                <a:extLst>
                  <a:ext uri="{FF2B5EF4-FFF2-40B4-BE49-F238E27FC236}">
                    <a16:creationId id="{AF2605D6-272A-463C-BF2B-9427459B3E36}"/>
                  </a:ext>
                </a:extLst>
              </p:cNvPr>
              <p:cNvSpPr/>
              <p:nvPr/>
            </p:nvSpPr>
            <p:spPr bwMode="auto">
              <a:xfrm flipV="false" flipH="false">
                <a:off x="4830871" y="4440797"/>
                <a:ext cx="187529" cy="205561"/>
              </a:xfrm>
              <a:custGeom>
                <a:avLst/>
                <a:gdLst>
                  <a:gd fmla="*/ 248770 w 495300" name="connsiteX0"/>
                  <a:gd fmla="*/ 621 h 542925" name="connsiteY0"/>
                  <a:gd fmla="*/ 496420 w 495300" name="connsiteX1"/>
                  <a:gd fmla="*/ 248271 h 542925" name="connsiteY1"/>
                  <a:gd fmla="*/ 323827 w 495300" name="connsiteX2"/>
                  <a:gd fmla="*/ 484396 h 542925" name="connsiteY2"/>
                  <a:gd fmla="*/ 346973 w 495300" name="connsiteX3"/>
                  <a:gd fmla="*/ 524496 h 542925" name="connsiteY3"/>
                  <a:gd fmla="*/ 420220 w 495300" name="connsiteX4"/>
                  <a:gd fmla="*/ 524496 h 542925" name="connsiteY4"/>
                  <a:gd fmla="*/ 420220 w 495300" name="connsiteX5"/>
                  <a:gd fmla="*/ 543546 h 542925" name="connsiteY5"/>
                  <a:gd fmla="*/ 77320 w 495300" name="connsiteX6"/>
                  <a:gd fmla="*/ 543546 h 542925" name="connsiteY6"/>
                  <a:gd fmla="*/ 77320 w 495300" name="connsiteX7"/>
                  <a:gd fmla="*/ 524496 h 542925" name="connsiteY7"/>
                  <a:gd fmla="*/ 150567 w 495300" name="connsiteX8"/>
                  <a:gd fmla="*/ 524496 h 542925" name="connsiteY8"/>
                  <a:gd fmla="*/ 173713 w 495300" name="connsiteX9"/>
                  <a:gd fmla="*/ 484396 h 542925" name="connsiteY9"/>
                  <a:gd fmla="*/ 1120 w 495300" name="connsiteX10"/>
                  <a:gd fmla="*/ 248271 h 542925" name="connsiteY10"/>
                  <a:gd fmla="*/ 248770 w 495300" name="connsiteX11"/>
                  <a:gd fmla="*/ 621 h 542925" name="connsiteY11"/>
                  <a:gd fmla="*/ 192763 w 495300" name="connsiteX12"/>
                  <a:gd fmla="*/ 489539 h 542925" name="connsiteY12"/>
                  <a:gd fmla="*/ 172570 w 495300" name="connsiteX13"/>
                  <a:gd fmla="*/ 524496 h 542925" name="connsiteY13"/>
                  <a:gd fmla="*/ 324970 w 495300" name="connsiteX14"/>
                  <a:gd fmla="*/ 524496 h 542925" name="connsiteY14"/>
                  <a:gd fmla="*/ 304777 w 495300" name="connsiteX15"/>
                  <a:gd fmla="*/ 489539 h 542925" name="connsiteY15"/>
                  <a:gd fmla="*/ 248770 w 495300" name="connsiteX16"/>
                  <a:gd fmla="*/ 495921 h 542925" name="connsiteY16"/>
                  <a:gd fmla="*/ 192763 w 495300" name="connsiteX17"/>
                  <a:gd fmla="*/ 489539 h 542925" name="connsiteY17"/>
                  <a:gd fmla="*/ 248770 w 495300" name="connsiteX18"/>
                  <a:gd fmla="*/ 143496 h 542925" name="connsiteY18"/>
                  <a:gd fmla="*/ 143995 w 495300" name="connsiteX19"/>
                  <a:gd fmla="*/ 248271 h 542925" name="connsiteY19"/>
                  <a:gd fmla="*/ 248770 w 495300" name="connsiteX20"/>
                  <a:gd fmla="*/ 353046 h 542925" name="connsiteY20"/>
                  <a:gd fmla="*/ 353545 w 495300" name="connsiteX21"/>
                  <a:gd fmla="*/ 248271 h 542925" name="connsiteY21"/>
                  <a:gd fmla="*/ 248770 w 495300" name="connsiteX22"/>
                  <a:gd fmla="*/ 143496 h 542925" name="connsiteY22"/>
                  <a:gd fmla="*/ 367833 w 495300" name="connsiteX23"/>
                  <a:gd fmla="*/ 114921 h 542925" name="connsiteY23"/>
                  <a:gd fmla="*/ 353545 w 495300" name="connsiteX24"/>
                  <a:gd fmla="*/ 129209 h 542925" name="connsiteY24"/>
                  <a:gd fmla="*/ 367833 w 495300" name="connsiteX25"/>
                  <a:gd fmla="*/ 143496 h 542925" name="connsiteY25"/>
                  <a:gd fmla="*/ 382120 w 495300" name="connsiteX26"/>
                  <a:gd fmla="*/ 129209 h 542925" name="connsiteY26"/>
                  <a:gd fmla="*/ 367833 w 495300" name="connsiteX27"/>
                  <a:gd fmla="*/ 114921 h 542925" name="connsiteY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b="b" l="l" r="r" t="t"/>
                <a:pathLst>
                  <a:path h="542925" w="495300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225346cf-8119-4c8b-869b-b0f7c450296a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F2532"/>
                </a:solidFill>
                <a:ea typeface="微软雅黑"/>
              </a:rPr>
              <a:t>第二节课：Kubernetes部署与管理</a:t>
            </a:r>
          </a:p>
        </p:txBody>
      </p:sp>
      <p:sp>
        <p:nvSpPr>
          <p:cNvPr descr="460cb236-1839-4174-b216-e87e5d3674f2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F2532"/>
                </a:solidFill>
                <a:ea typeface="微软雅黑"/>
              </a:rPr>
              <a:t>掌握Kubernetes核心概念、容器化实践及集群部署与验证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3.1 核心概念解析</a:t>
            </a:r>
          </a:p>
        </p:txBody>
      </p:sp>
      <p:grpSp>
        <p:nvGrpSpPr>
          <p:cNvPr descr="ab630171-2b2b-420c-b264-5726c31343f5" id="41" name="588690cb-9241-417d-9651-862b23c2e6af.source.4.zh-Hans.pptx">
            <a:extLst>
              <a:ext uri="{FF2B5EF4-FFF2-40B4-BE49-F238E27FC236}">
                <a16:creationId id="{9E59936A-D8CA-2250-9500-A10905C837DB}"/>
              </a:ext>
            </a:extLst>
          </p:cNvPr>
          <p:cNvGrpSpPr/>
          <p:nvPr/>
        </p:nvGrpSpPr>
        <p:grpSpPr>
          <a:xfrm>
            <a:off x="0" y="1130300"/>
            <a:ext cx="12192000" cy="5727700"/>
            <a:chOff x="0" y="1130300"/>
            <a:chExt cx="12192000" cy="5727700"/>
          </a:xfrm>
        </p:grpSpPr>
        <p:grpSp>
          <p:nvGrpSpPr>
            <p:cNvPr descr="f8d1aa5f-576d-4d4f-8e77-25c728ef296b" id="10" name="组合 9">
              <a:extLst>
                <a:ext uri="{FF2B5EF4-FFF2-40B4-BE49-F238E27FC236}">
                  <a16:creationId id="{97DE354B-A7A9-467B-E0A9-C338FB5C6E75}"/>
                </a:ext>
              </a:extLst>
            </p:cNvPr>
            <p:cNvGrpSpPr/>
            <p:nvPr/>
          </p:nvGrpSpPr>
          <p:grpSpPr>
            <a:xfrm>
              <a:off x="0" y="5958000"/>
              <a:ext cx="12192000" cy="900000"/>
              <a:chOff x="0" y="5645397"/>
              <a:chExt cx="12192000" cy="1212603"/>
            </a:xfrm>
          </p:grpSpPr>
          <p:sp>
            <p:nvSpPr>
              <p:cNvPr descr="3e9c539d-9cd3-4e75-8846-6957502d94ec" id="26" name="Freeform 34_1">
                <a:extLst>
                  <a:ext uri="{FF2B5EF4-FFF2-40B4-BE49-F238E27FC236}">
                    <a16:creationId id="{4CFA16B3-A600-848D-29B3-5150BDA9BCDC}"/>
                  </a:ext>
                </a:extLst>
              </p:cNvPr>
              <p:cNvSpPr/>
              <p:nvPr/>
            </p:nvSpPr>
            <p:spPr>
              <a:xfrm flipH="true" flipV="false">
                <a:off x="0" y="5645397"/>
                <a:ext cx="12192000" cy="1212603"/>
              </a:xfrm>
              <a:custGeom>
                <a:avLst/>
                <a:gdLst>
                  <a:gd fmla="*/ 102156 w 12192000" name="connsiteX0"/>
                  <a:gd fmla="*/ 0 h 1309221" name="connsiteY0"/>
                  <a:gd fmla="*/ 0 w 12192000" name="connsiteX1"/>
                  <a:gd fmla="*/ 441 h 1309221" name="connsiteY1"/>
                  <a:gd fmla="*/ 0 w 12192000" name="connsiteX2"/>
                  <a:gd fmla="*/ 1309221 h 1309221" name="connsiteY2"/>
                  <a:gd fmla="*/ 12192000 w 12192000" name="connsiteX3"/>
                  <a:gd fmla="*/ 1309221 h 1309221" name="connsiteY3"/>
                  <a:gd fmla="*/ 12192000 w 12192000" name="connsiteX4"/>
                  <a:gd fmla="*/ 375216 h 1309221" name="connsiteY4"/>
                  <a:gd fmla="*/ 12119289 w 12192000" name="connsiteX5"/>
                  <a:gd fmla="*/ 395616 h 1309221" name="connsiteY5"/>
                  <a:gd fmla="*/ 9317405 w 12192000" name="connsiteX6"/>
                  <a:gd fmla="*/ 825783 h 1309221" name="connsiteY6"/>
                  <a:gd fmla="*/ 102156 w 12192000" name="connsiteX7"/>
                  <a:gd fmla="*/ 0 h 1309221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309221" w="12192000">
                    <a:moveTo>
                      <a:pt x="102156" y="0"/>
                    </a:moveTo>
                    <a:lnTo>
                      <a:pt x="0" y="441"/>
                    </a:lnTo>
                    <a:lnTo>
                      <a:pt x="0" y="1309221"/>
                    </a:lnTo>
                    <a:lnTo>
                      <a:pt x="12192000" y="1309221"/>
                    </a:lnTo>
                    <a:lnTo>
                      <a:pt x="12192000" y="375216"/>
                    </a:lnTo>
                    <a:lnTo>
                      <a:pt x="12119289" y="395616"/>
                    </a:lnTo>
                    <a:cubicBezTo>
                      <a:pt x="11305295" y="614186"/>
                      <a:pt x="10362446" y="795241"/>
                      <a:pt x="9317405" y="825783"/>
                    </a:cubicBezTo>
                    <a:cubicBezTo>
                      <a:pt x="6928740" y="895597"/>
                      <a:pt x="3317406" y="42803"/>
                      <a:pt x="102156" y="0"/>
                    </a:cubicBezTo>
                    <a:close/>
                  </a:path>
                </a:pathLst>
              </a:custGeom>
              <a:gradFill flip="none" rotWithShape="1">
                <a:gsLst>
                  <a:gs pos="20000">
                    <a:schemeClr val="accent2"/>
                  </a:gs>
                  <a:gs pos="100000">
                    <a:schemeClr val="accent2">
                      <a:alpha val="0"/>
                    </a:schemeClr>
                  </a:gs>
                </a:gsLst>
                <a:path path="circle">
                  <a:fillToRect b="100000" r="100000"/>
                </a:path>
                <a:tileRect l="-100000" t="-100000"/>
              </a:gra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</a:p>
            </p:txBody>
          </p:sp>
          <p:sp>
            <p:nvSpPr>
              <p:cNvPr descr="e267fbcd-75e1-4704-95ee-875dc2e0a508" id="35" name="任意多边形: 形状 34">
                <a:extLst>
                  <a:ext uri="{FF2B5EF4-FFF2-40B4-BE49-F238E27FC236}">
                    <a16:creationId id="{480C8878-C967-4215-5711-7B6DA48CF2A4}"/>
                  </a:ext>
                </a:extLst>
              </p:cNvPr>
              <p:cNvSpPr/>
              <p:nvPr/>
            </p:nvSpPr>
            <p:spPr>
              <a:xfrm flipH="true" flipV="false">
                <a:off x="0" y="5995963"/>
                <a:ext cx="12192000" cy="862037"/>
              </a:xfrm>
              <a:custGeom>
                <a:avLst/>
                <a:gdLst>
                  <a:gd fmla="*/ 102156 w 12192000" name="connsiteX0"/>
                  <a:gd fmla="*/ 0 h 1309221" name="connsiteY0"/>
                  <a:gd fmla="*/ 0 w 12192000" name="connsiteX1"/>
                  <a:gd fmla="*/ 441 h 1309221" name="connsiteY1"/>
                  <a:gd fmla="*/ 0 w 12192000" name="connsiteX2"/>
                  <a:gd fmla="*/ 1309221 h 1309221" name="connsiteY2"/>
                  <a:gd fmla="*/ 12192000 w 12192000" name="connsiteX3"/>
                  <a:gd fmla="*/ 1309221 h 1309221" name="connsiteY3"/>
                  <a:gd fmla="*/ 12192000 w 12192000" name="connsiteX4"/>
                  <a:gd fmla="*/ 375216 h 1309221" name="connsiteY4"/>
                  <a:gd fmla="*/ 12119289 w 12192000" name="connsiteX5"/>
                  <a:gd fmla="*/ 395616 h 1309221" name="connsiteY5"/>
                  <a:gd fmla="*/ 9317405 w 12192000" name="connsiteX6"/>
                  <a:gd fmla="*/ 825783 h 1309221" name="connsiteY6"/>
                  <a:gd fmla="*/ 102156 w 12192000" name="connsiteX7"/>
                  <a:gd fmla="*/ 0 h 1309221" name="connsiteY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b="b" l="l" r="r" t="t"/>
                <a:pathLst>
                  <a:path h="1309221" w="12192000">
                    <a:moveTo>
                      <a:pt x="102156" y="0"/>
                    </a:moveTo>
                    <a:lnTo>
                      <a:pt x="0" y="441"/>
                    </a:lnTo>
                    <a:lnTo>
                      <a:pt x="0" y="1309221"/>
                    </a:lnTo>
                    <a:lnTo>
                      <a:pt x="12192000" y="1309221"/>
                    </a:lnTo>
                    <a:lnTo>
                      <a:pt x="12192000" y="375216"/>
                    </a:lnTo>
                    <a:lnTo>
                      <a:pt x="12119289" y="395616"/>
                    </a:lnTo>
                    <a:cubicBezTo>
                      <a:pt x="11305295" y="614186"/>
                      <a:pt x="10362446" y="795241"/>
                      <a:pt x="9317405" y="825783"/>
                    </a:cubicBezTo>
                    <a:cubicBezTo>
                      <a:pt x="6928740" y="895597"/>
                      <a:pt x="3317406" y="42803"/>
                      <a:pt x="102156" y="0"/>
                    </a:cubicBezTo>
                    <a:close/>
                  </a:path>
                </a:pathLst>
              </a:custGeom>
              <a:gradFill flip="none" rotWithShape="1">
                <a:gsLst>
                  <a:gs pos="13000">
                    <a:schemeClr val="accent1"/>
                  </a:gs>
                  <a:gs pos="72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path path="circle">
                  <a:fillToRect b="100000" r="100000"/>
                </a:path>
                <a:tileRect l="-100000" t="-100000"/>
              </a:gradFill>
              <a:ln w="317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 wrap="square">
                <a:no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</a:p>
            </p:txBody>
          </p:sp>
        </p:grpSp>
        <p:sp>
          <p:nvSpPr>
            <p:cNvPr descr="39106776-6b64-49f4-8ac4-fa72bc7f8326" id="49" name="Title">
              <a:extLst>
                <a:ext uri="{FF2B5EF4-FFF2-40B4-BE49-F238E27FC236}">
                  <a16:creationId id="{DE44F044-FAAA-54E1-042F-4BA16DFA9560}"/>
                </a:ext>
              </a:extLst>
            </p:cNvPr>
            <p:cNvSpPr>
              <a:spLocks noChangeAspect="1"/>
            </p:cNvSpPr>
            <p:nvPr/>
          </p:nvSpPr>
          <p:spPr>
            <a:xfrm flipV="false" flipH="false">
              <a:off x="673100" y="1130300"/>
              <a:ext cx="10858500" cy="7888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 bIns="45720" lIns="91440" rIns="91440" rtlCol="0" tIns="45720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介绍Kubernetes的关键概念</a:t>
              </a:r>
            </a:p>
          </p:txBody>
        </p:sp>
        <p:grpSp>
          <p:nvGrpSpPr>
            <p:cNvPr descr="63f2abf1-9cb0-41e3-8575-1ad9025b0b54" id="15" name="组合 14">
              <a:extLst>
                <a:ext uri="{FF2B5EF4-FFF2-40B4-BE49-F238E27FC236}">
                  <a16:creationId id="{4CA4A675-396D-19F6-AD87-1A98741F923C}"/>
                </a:ext>
              </a:extLst>
            </p:cNvPr>
            <p:cNvGrpSpPr/>
            <p:nvPr/>
          </p:nvGrpSpPr>
          <p:grpSpPr>
            <a:xfrm>
              <a:off x="4000498" y="1891526"/>
              <a:ext cx="4178302" cy="3863920"/>
              <a:chOff x="4000498" y="2270180"/>
              <a:chExt cx="4178302" cy="3863920"/>
            </a:xfrm>
          </p:grpSpPr>
          <p:grpSp>
            <p:nvGrpSpPr>
              <p:cNvPr descr="ee2294c9-b9ed-442d-93e2-5e33b3f3d48f" id="18" name="组合 17">
                <a:extLst>
                  <a:ext uri="{FF2B5EF4-FFF2-40B4-BE49-F238E27FC236}">
                    <a16:creationId id="{3EFD425D-2A7C-3BA3-A9C1-6557A28A0259}"/>
                  </a:ext>
                </a:extLst>
              </p:cNvPr>
              <p:cNvGrpSpPr/>
              <p:nvPr/>
            </p:nvGrpSpPr>
            <p:grpSpPr>
              <a:xfrm>
                <a:off x="5247378" y="2270180"/>
                <a:ext cx="1684540" cy="972117"/>
                <a:chOff x="5089683" y="2536357"/>
                <a:chExt cx="1999934" cy="1154125"/>
              </a:xfrm>
            </p:grpSpPr>
            <p:sp>
              <p:nvSpPr>
                <p:cNvPr descr="148d3c69-d672-4edf-873d-f2fb201595e2" id="29" name="梯形 28">
                  <a:extLst>
                    <a:ext uri="{FF2B5EF4-FFF2-40B4-BE49-F238E27FC236}">
                      <a16:creationId id="{9E438275-5E87-4F36-D294-640A45A2C1BD}"/>
                    </a:ext>
                  </a:extLst>
                </p:cNvPr>
                <p:cNvSpPr/>
                <p:nvPr/>
              </p:nvSpPr>
              <p:spPr>
                <a:xfrm flipV="false" flipH="false">
                  <a:off x="5089683" y="2662694"/>
                  <a:ext cx="1999934" cy="900000"/>
                </a:xfrm>
                <a:prstGeom prst="trapezoid">
                  <a:avLst>
                    <a:gd fmla="val 0" name="adj"/>
                  </a:avLst>
                </a:prstGeom>
                <a:gradFill flip="none" rotWithShape="1">
                  <a:gsLst>
                    <a:gs pos="23000">
                      <a:schemeClr val="accent1">
                        <a:lumMod val="40000"/>
                        <a:lumOff val="6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/>
                </a:bodyPr>
                <a:lstStyle/>
                <a:p>
                  <a:pPr algn="ctr"/>
                  <a:r>
                    <a:rPr lang="en-US" b="true" i="false" u="none" sz="2400">
                      <a:solidFill>
                        <a:srgbClr val="FFFFFF"/>
                      </a:solidFill>
                      <a:latin typeface="Arial"/>
                    </a:rPr>
                    <a:t>01</a:t>
                  </a:r>
                </a:p>
              </p:txBody>
            </p:sp>
            <p:sp>
              <p:nvSpPr>
                <p:cNvPr descr="36e63418-e087-461b-a80c-b9f066da2a35" id="4" name="直角三角形 3">
                  <a:extLst>
                    <a:ext uri="{FF2B5EF4-FFF2-40B4-BE49-F238E27FC236}">
                      <a16:creationId id="{53795D23-8559-168B-1761-87FA03812FB3}"/>
                    </a:ext>
                  </a:extLst>
                </p:cNvPr>
                <p:cNvSpPr/>
                <p:nvPr/>
              </p:nvSpPr>
              <p:spPr>
                <a:xfrm flipV="false" flipH="false">
                  <a:off x="6369617" y="2536357"/>
                  <a:ext cx="720000" cy="126657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3c1235c8-bcdf-425f-ab12-dfbd7e9b4103" id="6" name="直角三角形 10">
                  <a:extLst>
                    <a:ext uri="{FF2B5EF4-FFF2-40B4-BE49-F238E27FC236}">
                      <a16:creationId id="{EB715562-7751-13A3-0F2E-F2912AB25597}"/>
                    </a:ext>
                  </a:extLst>
                </p:cNvPr>
                <p:cNvSpPr/>
                <p:nvPr/>
              </p:nvSpPr>
              <p:spPr>
                <a:xfrm rot="10800000" flipV="false" flipH="false">
                  <a:off x="5089683" y="3563825"/>
                  <a:ext cx="360000" cy="126657"/>
                </a:xfrm>
                <a:prstGeom prst="rtTriangl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</p:grpSp>
          <p:grpSp>
            <p:nvGrpSpPr>
              <p:cNvPr descr="f51f60d6-bc2d-4a84-a197-3e1944067e8a" id="19" name="组合 18">
                <a:extLst>
                  <a:ext uri="{FF2B5EF4-FFF2-40B4-BE49-F238E27FC236}">
                    <a16:creationId id="{D024457A-D194-54E8-A1AD-97B2A14DD31C}"/>
                  </a:ext>
                </a:extLst>
              </p:cNvPr>
              <p:cNvGrpSpPr/>
              <p:nvPr/>
            </p:nvGrpSpPr>
            <p:grpSpPr>
              <a:xfrm>
                <a:off x="4811139" y="3234114"/>
                <a:ext cx="2557019" cy="972117"/>
                <a:chOff x="4571830" y="3641122"/>
                <a:chExt cx="3035766" cy="1154125"/>
              </a:xfrm>
            </p:grpSpPr>
            <p:sp>
              <p:nvSpPr>
                <p:cNvPr descr="360c84ed-fe14-4fd5-b2fe-ffcab18e8b89" id="33" name="梯形 32">
                  <a:extLst>
                    <a:ext uri="{FF2B5EF4-FFF2-40B4-BE49-F238E27FC236}">
                      <a16:creationId id="{13B5FE32-B7D8-9782-94BE-4F7FC2DF8435}"/>
                    </a:ext>
                  </a:extLst>
                </p:cNvPr>
                <p:cNvSpPr/>
                <p:nvPr/>
              </p:nvSpPr>
              <p:spPr>
                <a:xfrm flipV="false" flipH="false">
                  <a:off x="4571830" y="3767779"/>
                  <a:ext cx="3035766" cy="900000"/>
                </a:xfrm>
                <a:prstGeom prst="trapezoid">
                  <a:avLst>
                    <a:gd fmla="val 0" name="adj"/>
                  </a:avLst>
                </a:prstGeom>
                <a:gradFill flip="none" rotWithShape="1">
                  <a:gsLst>
                    <a:gs pos="23000">
                      <a:schemeClr val="accent2">
                        <a:lumMod val="40000"/>
                        <a:lumOff val="60000"/>
                      </a:schemeClr>
                    </a:gs>
                    <a:gs pos="10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/>
                </a:bodyPr>
                <a:lstStyle/>
                <a:p>
                  <a:pPr algn="ctr"/>
                  <a:r>
                    <a:rPr lang="en-US" b="true" i="false" u="none" sz="2400">
                      <a:solidFill>
                        <a:srgbClr val="FFFFFF"/>
                      </a:solidFill>
                      <a:latin typeface="Arial"/>
                    </a:rPr>
                    <a:t>02</a:t>
                  </a:r>
                </a:p>
              </p:txBody>
            </p:sp>
            <p:sp>
              <p:nvSpPr>
                <p:cNvPr descr="13d92c6e-1f1a-4217-b161-c28dbb55eb61" id="13" name="直角三角形 12">
                  <a:extLst>
                    <a:ext uri="{FF2B5EF4-FFF2-40B4-BE49-F238E27FC236}">
                      <a16:creationId id="{78B99844-7D40-4BE6-3BD4-CA13333DDC34}"/>
                    </a:ext>
                  </a:extLst>
                </p:cNvPr>
                <p:cNvSpPr/>
                <p:nvPr/>
              </p:nvSpPr>
              <p:spPr>
                <a:xfrm flipV="false" flipH="false">
                  <a:off x="6887596" y="3641122"/>
                  <a:ext cx="720000" cy="126657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795a5af5-f12b-48b4-bdae-00f04ae36b88" id="14" name="直角三角形 13">
                  <a:extLst>
                    <a:ext uri="{FF2B5EF4-FFF2-40B4-BE49-F238E27FC236}">
                      <a16:creationId id="{1B93DE76-07FE-3590-3524-272C076EC5E5}"/>
                    </a:ext>
                  </a:extLst>
                </p:cNvPr>
                <p:cNvSpPr/>
                <p:nvPr/>
              </p:nvSpPr>
              <p:spPr>
                <a:xfrm rot="10800000" flipV="false" flipH="false">
                  <a:off x="4571831" y="4668590"/>
                  <a:ext cx="360000" cy="126657"/>
                </a:xfrm>
                <a:prstGeom prst="rtTriangl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</p:grpSp>
          <p:grpSp>
            <p:nvGrpSpPr>
              <p:cNvPr descr="465a234a-ce16-4473-8e27-ff97665d8434" id="20" name="组合 19">
                <a:extLst>
                  <a:ext uri="{FF2B5EF4-FFF2-40B4-BE49-F238E27FC236}">
                    <a16:creationId id="{E013BE2C-8CCC-12AB-43EB-7BC47B3EEA94}"/>
                  </a:ext>
                </a:extLst>
              </p:cNvPr>
              <p:cNvGrpSpPr/>
              <p:nvPr/>
            </p:nvGrpSpPr>
            <p:grpSpPr>
              <a:xfrm>
                <a:off x="4441153" y="4198048"/>
                <a:ext cx="3296991" cy="972117"/>
                <a:chOff x="4132509" y="4745398"/>
                <a:chExt cx="3914282" cy="1154125"/>
              </a:xfrm>
            </p:grpSpPr>
            <p:sp>
              <p:nvSpPr>
                <p:cNvPr descr="0a4abfe1-2d2d-4aee-9122-5f29978f927e" id="28" name="梯形 27">
                  <a:extLst>
                    <a:ext uri="{FF2B5EF4-FFF2-40B4-BE49-F238E27FC236}">
                      <a16:creationId id="{CBD791B7-846C-A6C3-8952-DA20D0604BBE}"/>
                    </a:ext>
                  </a:extLst>
                </p:cNvPr>
                <p:cNvSpPr/>
                <p:nvPr/>
              </p:nvSpPr>
              <p:spPr>
                <a:xfrm flipV="false" flipH="false">
                  <a:off x="4132509" y="4872866"/>
                  <a:ext cx="3914282" cy="900000"/>
                </a:xfrm>
                <a:prstGeom prst="trapezoid">
                  <a:avLst>
                    <a:gd fmla="val 0" name="adj"/>
                  </a:avLst>
                </a:prstGeom>
                <a:gradFill flip="none" rotWithShape="1">
                  <a:gsLst>
                    <a:gs pos="23000">
                      <a:schemeClr val="accent3">
                        <a:lumMod val="40000"/>
                        <a:lumOff val="60000"/>
                      </a:schemeClr>
                    </a:gs>
                    <a:gs pos="100000">
                      <a:schemeClr val="accent3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3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/>
                </a:bodyPr>
                <a:lstStyle/>
                <a:p>
                  <a:pPr algn="ctr"/>
                  <a:r>
                    <a:rPr lang="en-US" b="true" i="false" u="none" sz="2400">
                      <a:solidFill>
                        <a:srgbClr val="FFFFFF"/>
                      </a:solidFill>
                      <a:latin typeface="Arial"/>
                    </a:rPr>
                    <a:t>03</a:t>
                  </a:r>
                </a:p>
              </p:txBody>
            </p:sp>
            <p:sp>
              <p:nvSpPr>
                <p:cNvPr descr="202fcf69-cd7e-49e0-9a32-5738d42a9b8e" id="16" name="直角三角形 15">
                  <a:extLst>
                    <a:ext uri="{FF2B5EF4-FFF2-40B4-BE49-F238E27FC236}">
                      <a16:creationId id="{E426ED4F-D3B1-915F-5EBF-41B1117ADB89}"/>
                    </a:ext>
                  </a:extLst>
                </p:cNvPr>
                <p:cNvSpPr/>
                <p:nvPr/>
              </p:nvSpPr>
              <p:spPr>
                <a:xfrm flipV="false" flipH="false">
                  <a:off x="7326791" y="4745398"/>
                  <a:ext cx="720000" cy="12665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d28f7439-75c2-4c46-bcf1-89d29c28bcba" id="17" name="直角三角形 16">
                  <a:extLst>
                    <a:ext uri="{FF2B5EF4-FFF2-40B4-BE49-F238E27FC236}">
                      <a16:creationId id="{32E1680C-83A6-E62E-0C91-05AD602D9CE1}"/>
                    </a:ext>
                  </a:extLst>
                </p:cNvPr>
                <p:cNvSpPr/>
                <p:nvPr/>
              </p:nvSpPr>
              <p:spPr>
                <a:xfrm rot="10800000" flipV="false" flipH="false">
                  <a:off x="4132510" y="5772866"/>
                  <a:ext cx="360000" cy="126657"/>
                </a:xfrm>
                <a:prstGeom prst="rtTriangl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</p:grpSp>
          <p:grpSp>
            <p:nvGrpSpPr>
              <p:cNvPr descr="b9c6d63c-f977-47c5-9236-9e277ed9116b" id="21" name="组合 1">
                <a:extLst>
                  <a:ext uri="{FF2B5EF4-FFF2-40B4-BE49-F238E27FC236}">
                    <a16:creationId id="{16E22F80-712C-259D-89CC-85E960646A6F}"/>
                  </a:ext>
                </a:extLst>
              </p:cNvPr>
              <p:cNvGrpSpPr/>
              <p:nvPr/>
            </p:nvGrpSpPr>
            <p:grpSpPr>
              <a:xfrm>
                <a:off x="4000498" y="5161983"/>
                <a:ext cx="4178302" cy="972117"/>
                <a:chOff x="3609352" y="4745398"/>
                <a:chExt cx="4960600" cy="1154125"/>
              </a:xfrm>
            </p:grpSpPr>
            <p:sp>
              <p:nvSpPr>
                <p:cNvPr descr="1cd28ff6-40ed-4044-af45-052eed522ca0" id="3" name="梯形 2">
                  <a:extLst>
                    <a:ext uri="{FF2B5EF4-FFF2-40B4-BE49-F238E27FC236}">
                      <a16:creationId id="{AE5BFBC5-508C-68AF-4E68-FF96AD71116D}"/>
                    </a:ext>
                  </a:extLst>
                </p:cNvPr>
                <p:cNvSpPr/>
                <p:nvPr/>
              </p:nvSpPr>
              <p:spPr>
                <a:xfrm flipV="false" flipH="false">
                  <a:off x="3609352" y="4872866"/>
                  <a:ext cx="4960600" cy="900000"/>
                </a:xfrm>
                <a:prstGeom prst="trapezoid">
                  <a:avLst>
                    <a:gd fmla="val 0" name="adj"/>
                  </a:avLst>
                </a:prstGeom>
                <a:gradFill flip="none" rotWithShape="1">
                  <a:gsLst>
                    <a:gs pos="23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/>
                </a:bodyPr>
                <a:lstStyle/>
                <a:p>
                  <a:pPr algn="ctr"/>
                  <a:r>
                    <a:rPr lang="en-US" b="true" i="false" u="none" sz="2400">
                      <a:solidFill>
                        <a:srgbClr val="FFFFFF"/>
                      </a:solidFill>
                      <a:latin typeface="Arial"/>
                    </a:rPr>
                    <a:t>04</a:t>
                  </a:r>
                </a:p>
              </p:txBody>
            </p:sp>
            <p:sp>
              <p:nvSpPr>
                <p:cNvPr descr="4e8f80c9-9089-4cea-a108-e2188780e820" id="7" name="直角三角形 6">
                  <a:extLst>
                    <a:ext uri="{FF2B5EF4-FFF2-40B4-BE49-F238E27FC236}">
                      <a16:creationId id="{46928A52-C9CC-1361-F672-8895A4C9EF82}"/>
                    </a:ext>
                  </a:extLst>
                </p:cNvPr>
                <p:cNvSpPr/>
                <p:nvPr/>
              </p:nvSpPr>
              <p:spPr>
                <a:xfrm flipV="false" flipH="false">
                  <a:off x="7849951" y="4745398"/>
                  <a:ext cx="720000" cy="126657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  <p:sp>
              <p:nvSpPr>
                <p:cNvPr descr="b1da3a8c-f7cb-4d0c-a72c-ee9d6cd373cc" id="9" name="直角三角形 8">
                  <a:extLst>
                    <a:ext uri="{FF2B5EF4-FFF2-40B4-BE49-F238E27FC236}">
                      <a16:creationId id="{93D34E15-9A2F-41DE-A7EA-FC51181376D6}"/>
                    </a:ext>
                  </a:extLst>
                </p:cNvPr>
                <p:cNvSpPr/>
                <p:nvPr/>
              </p:nvSpPr>
              <p:spPr>
                <a:xfrm rot="10800000" flipV="false" flipH="false">
                  <a:off x="3609352" y="5772866"/>
                  <a:ext cx="360000" cy="126657"/>
                </a:xfrm>
                <a:prstGeom prst="rtTriangl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rtlCol="0"/>
                <a:lstStyle/>
                <a:p>
                  <a:pPr algn="ctr"/>
                </a:p>
              </p:txBody>
            </p:sp>
          </p:grpSp>
        </p:grpSp>
        <p:grpSp>
          <p:nvGrpSpPr>
            <p:cNvPr descr="7c4ea7ca-bc29-477d-b559-eb7b7cb2e6ad" id="2" name="组合 1">
              <a:extLst>
                <a:ext uri="{FF2B5EF4-FFF2-40B4-BE49-F238E27FC236}">
                  <a16:creationId id="{22C07230-D8E6-ECDC-25BB-8A379838C8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400" y="1937079"/>
              <a:ext cx="3994150" cy="1261268"/>
              <a:chOff x="3217731" y="2445007"/>
              <a:chExt cx="5743839" cy="2374387"/>
            </a:xfrm>
          </p:grpSpPr>
          <p:sp>
            <p:nvSpPr>
              <p:cNvPr descr="aa898cd4-a2b6-4bca-8312-0593d4fec017" id="22" name="ComponentBackground1">
                <a:extLst>
                  <a:ext uri="{FF2B5EF4-FFF2-40B4-BE49-F238E27FC236}">
                    <a16:creationId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3217731" y="2445007"/>
                <a:ext cx="5743839" cy="2374387"/>
              </a:xfrm>
              <a:prstGeom prst="roundRect">
                <a:avLst>
                  <a:gd fmla="val 17510" name="adj"/>
                </a:avLst>
              </a:prstGeom>
              <a:solidFill>
                <a:schemeClr val="bg1"/>
              </a:solidFill>
              <a:ln cap="rnd" w="127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0" scaled="0"/>
                </a:gradFill>
                <a:prstDash val="solid"/>
                <a:round/>
              </a:ln>
              <a:effectLst>
                <a:outerShdw algn="ctr" blurRad="254000" dist="127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0" compatLnSpc="1" forceAA="0" fromWordArt="0" lIns="0" numCol="1" rIns="0" rot="0" rtlCol="0" spcCol="0" spcFirstLastPara="0" tIns="0" vert="horz" wrap="square">
                <a:normAutofit/>
              </a:bodyPr>
              <a:lstStyle/>
              <a:p>
                <a:pPr algn="r"/>
              </a:p>
            </p:txBody>
          </p:sp>
          <p:grpSp>
            <p:nvGrpSpPr>
              <p:cNvPr descr="d53ec154-fd29-49a0-8617-217503ce523c" id="23" name="组合 4">
                <a:extLst>
                  <a:ext uri="{FF2B5EF4-FFF2-40B4-BE49-F238E27FC236}">
                    <a16:creationId id="{0EB4EE00-43D1-DE7D-3119-A9B900C9715E}"/>
                  </a:ext>
                </a:extLst>
              </p:cNvPr>
              <p:cNvGrpSpPr/>
              <p:nvPr/>
            </p:nvGrpSpPr>
            <p:grpSpPr>
              <a:xfrm>
                <a:off x="3536169" y="2580256"/>
                <a:ext cx="5093339" cy="2103886"/>
                <a:chOff x="4269104" y="1525676"/>
                <a:chExt cx="5093339" cy="2103886"/>
              </a:xfrm>
            </p:grpSpPr>
            <p:sp>
              <p:nvSpPr>
                <p:cNvPr descr="a8979fed-e375-43e4-985b-d3b54579df32" id="24" name="Text1">
                  <a:extLst>
                    <a:ext uri="{FF2B5EF4-FFF2-40B4-BE49-F238E27FC236}">
                      <a16:creationId id="{21F670C2-B63D-9437-C915-4188EFF21B13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4269104" y="2585982"/>
                  <a:ext cx="5093339" cy="1043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 bIns="45720" lIns="91440" rIns="91440" rtlCol="0" tIns="45720" wrap="square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F2532"/>
                      </a:solidFill>
                      <a:latin typeface="Arial"/>
                    </a:rPr>
                    <a:t>Pod是Kubernetes中最小的调度单元，包含一个或多个紧密相关的容器。</a:t>
                  </a:r>
                </a:p>
              </p:txBody>
            </p:sp>
            <p:sp>
              <p:nvSpPr>
                <p:cNvPr descr="55d9336d-836a-4a8d-b3ce-27664278cd47" id="25" name="Bullet1">
                  <a:extLst>
                    <a:ext uri="{FF2B5EF4-FFF2-40B4-BE49-F238E27FC236}">
                      <a16:creationId id="{D20B5DAA-3E15-504C-B4DC-047B694ED8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flipV="false" flipH="false">
                  <a:off x="4269104" y="1525676"/>
                  <a:ext cx="5093339" cy="10435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b="true" i="false" u="none" sz="1800">
                      <a:solidFill>
                        <a:srgbClr val="0F2532"/>
                      </a:solidFill>
                      <a:latin typeface="Arial"/>
                    </a:rPr>
                    <a:t>Pod：最小调度单元</a:t>
                  </a:r>
                </a:p>
              </p:txBody>
            </p:sp>
          </p:grpSp>
        </p:grpSp>
        <p:grpSp>
          <p:nvGrpSpPr>
            <p:cNvPr descr="12f5d678-1c37-43f1-a9b0-500c70f95152" id="27" name="组合 1">
              <a:extLst>
                <a:ext uri="{FF2B5EF4-FFF2-40B4-BE49-F238E27FC236}">
                  <a16:creationId id="{22C07230-D8E6-ECDC-25BB-8A379838C8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982755" y="2837751"/>
              <a:ext cx="3536145" cy="1261268"/>
              <a:chOff x="3217731" y="2445007"/>
              <a:chExt cx="5743839" cy="2374387"/>
            </a:xfrm>
          </p:grpSpPr>
          <p:sp>
            <p:nvSpPr>
              <p:cNvPr descr="b046eea7-b8b6-45b0-bb2f-2640129a4d07" id="30" name="ComponentBackground2">
                <a:extLst>
                  <a:ext uri="{FF2B5EF4-FFF2-40B4-BE49-F238E27FC236}">
                    <a16:creationId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3217731" y="2445007"/>
                <a:ext cx="5743839" cy="2374387"/>
              </a:xfrm>
              <a:prstGeom prst="roundRect">
                <a:avLst>
                  <a:gd fmla="val 17510" name="adj"/>
                </a:avLst>
              </a:prstGeom>
              <a:solidFill>
                <a:schemeClr val="bg1"/>
              </a:solidFill>
              <a:ln cap="rnd" w="127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0" scaled="0"/>
                </a:gradFill>
                <a:prstDash val="solid"/>
                <a:round/>
              </a:ln>
              <a:effectLst>
                <a:outerShdw algn="ctr" blurRad="254000" dist="127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0" compatLnSpc="1" forceAA="0" fromWordArt="0" lIns="0" numCol="1" rIns="0" rot="0" rtlCol="0" spcCol="0" spcFirstLastPara="0" tIns="0" vert="horz" wrap="square">
                <a:normAutofit/>
              </a:bodyPr>
              <a:lstStyle/>
              <a:p>
                <a:pPr algn="r"/>
              </a:p>
            </p:txBody>
          </p:sp>
          <p:grpSp>
            <p:nvGrpSpPr>
              <p:cNvPr descr="b11472b2-2ec2-4e88-b43f-50dad074cf5d" id="31" name="组合 4">
                <a:extLst>
                  <a:ext uri="{FF2B5EF4-FFF2-40B4-BE49-F238E27FC236}">
                    <a16:creationId id="{0EB4EE00-43D1-DE7D-3119-A9B900C9715E}"/>
                  </a:ext>
                </a:extLst>
              </p:cNvPr>
              <p:cNvGrpSpPr/>
              <p:nvPr/>
            </p:nvGrpSpPr>
            <p:grpSpPr>
              <a:xfrm>
                <a:off x="3536170" y="2580256"/>
                <a:ext cx="5093341" cy="2103886"/>
                <a:chOff x="4269105" y="1525676"/>
                <a:chExt cx="5093341" cy="2103886"/>
              </a:xfrm>
            </p:grpSpPr>
            <p:sp>
              <p:nvSpPr>
                <p:cNvPr descr="e21a5831-087d-41a9-8de2-296d1d4af2d4" id="32" name="Text2">
                  <a:extLst>
                    <a:ext uri="{FF2B5EF4-FFF2-40B4-BE49-F238E27FC236}">
                      <a16:creationId id="{21F670C2-B63D-9437-C915-4188EFF21B13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4269105" y="2585982"/>
                  <a:ext cx="5093339" cy="1043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 bIns="45720" lIns="91440" rIns="91440" rtlCol="0" tIns="45720" wrap="square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F2532"/>
                      </a:solidFill>
                      <a:latin typeface="Arial"/>
                    </a:rPr>
                    <a:t>Deployment通过声明式方式管理Pod的创建、更新和扩展，简化运维工作。</a:t>
                  </a:r>
                </a:p>
              </p:txBody>
            </p:sp>
            <p:sp>
              <p:nvSpPr>
                <p:cNvPr descr="7b83ac76-ab49-4436-a9a0-8234d3b826ea" id="34" name="Bullet2">
                  <a:extLst>
                    <a:ext uri="{FF2B5EF4-FFF2-40B4-BE49-F238E27FC236}">
                      <a16:creationId id="{D20B5DAA-3E15-504C-B4DC-047B694ED8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flipV="false" flipH="false">
                  <a:off x="4269107" y="1525676"/>
                  <a:ext cx="5093339" cy="10435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b="true" i="false" u="none" sz="1800">
                      <a:solidFill>
                        <a:srgbClr val="0F2532"/>
                      </a:solidFill>
                      <a:latin typeface="Arial"/>
                    </a:rPr>
                    <a:t>Deployment：声明式更新</a:t>
                  </a:r>
                </a:p>
              </p:txBody>
            </p:sp>
          </p:grpSp>
        </p:grpSp>
        <p:grpSp>
          <p:nvGrpSpPr>
            <p:cNvPr descr="5ffc163b-9ce3-4710-ae3b-b6f8df48466c" id="36" name="组合 1">
              <a:extLst>
                <a:ext uri="{FF2B5EF4-FFF2-40B4-BE49-F238E27FC236}">
                  <a16:creationId id="{22C07230-D8E6-ECDC-25BB-8A379838C8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60400" y="3738423"/>
              <a:ext cx="3183780" cy="1261268"/>
              <a:chOff x="3217731" y="2445007"/>
              <a:chExt cx="5743839" cy="2374387"/>
            </a:xfrm>
          </p:grpSpPr>
          <p:sp>
            <p:nvSpPr>
              <p:cNvPr descr="d37dc9e3-646f-4788-b73e-7211879a2e21" id="37" name="ComponentBackground3">
                <a:extLst>
                  <a:ext uri="{FF2B5EF4-FFF2-40B4-BE49-F238E27FC236}">
                    <a16:creationId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3217731" y="2445007"/>
                <a:ext cx="5743839" cy="2374387"/>
              </a:xfrm>
              <a:prstGeom prst="roundRect">
                <a:avLst>
                  <a:gd fmla="val 17510" name="adj"/>
                </a:avLst>
              </a:prstGeom>
              <a:solidFill>
                <a:schemeClr val="bg1"/>
              </a:solidFill>
              <a:ln cap="rnd" w="127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0" scaled="0"/>
                </a:gradFill>
                <a:prstDash val="solid"/>
                <a:round/>
              </a:ln>
              <a:effectLst>
                <a:outerShdw algn="ctr" blurRad="254000" dist="127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0" compatLnSpc="1" forceAA="0" fromWordArt="0" lIns="0" numCol="1" rIns="0" rot="0" rtlCol="0" spcCol="0" spcFirstLastPara="0" tIns="0" vert="horz" wrap="square">
                <a:normAutofit/>
              </a:bodyPr>
              <a:lstStyle/>
              <a:p>
                <a:pPr algn="r"/>
              </a:p>
            </p:txBody>
          </p:sp>
          <p:grpSp>
            <p:nvGrpSpPr>
              <p:cNvPr descr="b4589a32-51f0-433e-b463-91df49cc5837" id="38" name="组合 4">
                <a:extLst>
                  <a:ext uri="{FF2B5EF4-FFF2-40B4-BE49-F238E27FC236}">
                    <a16:creationId id="{0EB4EE00-43D1-DE7D-3119-A9B900C9715E}"/>
                  </a:ext>
                </a:extLst>
              </p:cNvPr>
              <p:cNvGrpSpPr/>
              <p:nvPr/>
            </p:nvGrpSpPr>
            <p:grpSpPr>
              <a:xfrm>
                <a:off x="3536167" y="2580256"/>
                <a:ext cx="5093341" cy="2103886"/>
                <a:chOff x="4269102" y="1525676"/>
                <a:chExt cx="5093341" cy="2103886"/>
              </a:xfrm>
            </p:grpSpPr>
            <p:sp>
              <p:nvSpPr>
                <p:cNvPr descr="9e174976-811d-411a-a7b6-6c0abfbf28d4" id="39" name="Text3">
                  <a:extLst>
                    <a:ext uri="{FF2B5EF4-FFF2-40B4-BE49-F238E27FC236}">
                      <a16:creationId id="{21F670C2-B63D-9437-C915-4188EFF21B13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4269104" y="2585982"/>
                  <a:ext cx="5093339" cy="1043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 bIns="45720" lIns="91440" rIns="91440" rtlCol="0" tIns="45720" wrap="square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F2532"/>
                      </a:solidFill>
                      <a:latin typeface="Arial"/>
                    </a:rPr>
                    <a:t>Service为Pod提供稳定的网络访问入口，实现服务发现和负载均衡功能。</a:t>
                  </a:r>
                </a:p>
              </p:txBody>
            </p:sp>
            <p:sp>
              <p:nvSpPr>
                <p:cNvPr descr="f507a757-bd70-4d61-9400-b93edeea91e8" id="40" name="Bullet3">
                  <a:extLst>
                    <a:ext uri="{FF2B5EF4-FFF2-40B4-BE49-F238E27FC236}">
                      <a16:creationId id="{D20B5DAA-3E15-504C-B4DC-047B694ED8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flipV="false" flipH="false">
                  <a:off x="4269102" y="1525676"/>
                  <a:ext cx="5093339" cy="10435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b="true" i="false" u="none" sz="1800">
                      <a:solidFill>
                        <a:srgbClr val="0F2532"/>
                      </a:solidFill>
                      <a:latin typeface="Arial"/>
                    </a:rPr>
                    <a:t>Service：服务发现与负载均衡</a:t>
                  </a:r>
                </a:p>
              </p:txBody>
            </p:sp>
          </p:grpSp>
        </p:grpSp>
        <p:grpSp>
          <p:nvGrpSpPr>
            <p:cNvPr descr="d1443366-410f-424f-8f66-7626b052047b" id="42" name="组合 1">
              <a:extLst>
                <a:ext uri="{FF2B5EF4-FFF2-40B4-BE49-F238E27FC236}">
                  <a16:creationId id="{22C07230-D8E6-ECDC-25BB-8A379838C8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56603" y="4639095"/>
              <a:ext cx="2862297" cy="1261268"/>
              <a:chOff x="3217731" y="2445007"/>
              <a:chExt cx="5743839" cy="2374387"/>
            </a:xfrm>
          </p:grpSpPr>
          <p:sp>
            <p:nvSpPr>
              <p:cNvPr descr="8a9dbe1b-d95b-4434-872e-5fcc78982871" id="5" name="ComponentBackground4">
                <a:extLst>
                  <a:ext uri="{FF2B5EF4-FFF2-40B4-BE49-F238E27FC236}">
                    <a16:creationId id="{C13F1BC3-EA5D-5D5C-53CD-A356A1BD3C9F}"/>
                  </a:ext>
                </a:extLst>
              </p:cNvPr>
              <p:cNvSpPr>
                <a:spLocks/>
              </p:cNvSpPr>
              <p:nvPr/>
            </p:nvSpPr>
            <p:spPr>
              <a:xfrm flipV="false" flipH="false">
                <a:off x="3217731" y="2445007"/>
                <a:ext cx="5743839" cy="2374387"/>
              </a:xfrm>
              <a:prstGeom prst="roundRect">
                <a:avLst>
                  <a:gd fmla="val 17510" name="adj"/>
                </a:avLst>
              </a:prstGeom>
              <a:solidFill>
                <a:schemeClr val="bg1"/>
              </a:solidFill>
              <a:ln cap="rnd" w="127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0" scaled="0"/>
                </a:gradFill>
                <a:prstDash val="solid"/>
                <a:round/>
              </a:ln>
              <a:effectLst>
                <a:outerShdw algn="ctr" blurRad="254000" dist="127000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0" compatLnSpc="1" forceAA="0" fromWordArt="0" lIns="0" numCol="1" rIns="0" rot="0" rtlCol="0" spcCol="0" spcFirstLastPara="0" tIns="0" vert="horz" wrap="square">
                <a:normAutofit/>
              </a:bodyPr>
              <a:lstStyle/>
              <a:p>
                <a:pPr algn="r"/>
              </a:p>
            </p:txBody>
          </p:sp>
          <p:grpSp>
            <p:nvGrpSpPr>
              <p:cNvPr descr="3eb60ad4-3c9b-480e-bbbc-6983d8001e15" id="8" name="组合 4">
                <a:extLst>
                  <a:ext uri="{FF2B5EF4-FFF2-40B4-BE49-F238E27FC236}">
                    <a16:creationId id="{0EB4EE00-43D1-DE7D-3119-A9B900C9715E}"/>
                  </a:ext>
                </a:extLst>
              </p:cNvPr>
              <p:cNvGrpSpPr/>
              <p:nvPr/>
            </p:nvGrpSpPr>
            <p:grpSpPr>
              <a:xfrm>
                <a:off x="3536169" y="2580256"/>
                <a:ext cx="5093339" cy="2103886"/>
                <a:chOff x="4269104" y="1525676"/>
                <a:chExt cx="5093339" cy="2103886"/>
              </a:xfrm>
            </p:grpSpPr>
            <p:sp>
              <p:nvSpPr>
                <p:cNvPr descr="646392ce-bce4-4d05-8f12-e005c14b01d9" id="11" name="Text4">
                  <a:extLst>
                    <a:ext uri="{FF2B5EF4-FFF2-40B4-BE49-F238E27FC236}">
                      <a16:creationId id="{21F670C2-B63D-9437-C915-4188EFF21B13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V="false" flipH="false">
                  <a:off x="4269104" y="2585982"/>
                  <a:ext cx="5093339" cy="104358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 anchorCtr="0" bIns="45720" lIns="91440" rIns="91440" rtlCol="0" tIns="45720" wrap="square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en-US" b="false" i="false" u="none" sz="1200">
                      <a:solidFill>
                        <a:srgbClr val="0F2532"/>
                      </a:solidFill>
                      <a:ea typeface="微软雅黑"/>
                    </a:rPr>
                    <a:t>根据资源使用情况自动调整Pod的数量，保障服务的稳定性和性能。</a:t>
                  </a:r>
                </a:p>
              </p:txBody>
            </p:sp>
            <p:sp>
              <p:nvSpPr>
                <p:cNvPr descr="7398e9e8-acb1-48c4-a172-cc3df1e0c7b3" id="12" name="Bullet4">
                  <a:extLst>
                    <a:ext uri="{FF2B5EF4-FFF2-40B4-BE49-F238E27FC236}">
                      <a16:creationId id="{D20B5DAA-3E15-504C-B4DC-047B694ED8D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 flipV="false" flipH="false">
                  <a:off x="4269104" y="1525676"/>
                  <a:ext cx="5093339" cy="10435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b" anchorCtr="0" bIns="45720" lIns="91440" rIns="91440" tIns="45720" wrap="square">
                  <a:normAutofit/>
                </a:bodyPr>
                <a:lstStyle>
                  <a:defPPr>
                    <a:defRPr lang="zh-CN"/>
                  </a:defPPr>
                  <a:lvl1pPr algn="l" defTabSz="914400" eaLnBrk="1" hangingPunct="1" latinLnBrk="0" marL="0" rtl="0">
                    <a:defRPr kern="1200" sz="1800">
                      <a:solidFill>
                        <a:schemeClr val="tx1"/>
                      </a:solidFill>
                    </a:defRPr>
                  </a:lvl1pPr>
                  <a:lvl2pPr algn="l" defTabSz="914400" eaLnBrk="1" hangingPunct="1" latinLnBrk="0" marL="457200" rtl="0">
                    <a:defRPr kern="1200" sz="1800">
                      <a:solidFill>
                        <a:schemeClr val="tx1"/>
                      </a:solidFill>
                    </a:defRPr>
                  </a:lvl2pPr>
                  <a:lvl3pPr algn="l" defTabSz="914400" eaLnBrk="1" hangingPunct="1" latinLnBrk="0" marL="914400" rtl="0">
                    <a:defRPr kern="1200" sz="1800">
                      <a:solidFill>
                        <a:schemeClr val="tx1"/>
                      </a:solidFill>
                    </a:defRPr>
                  </a:lvl3pPr>
                  <a:lvl4pPr algn="l" defTabSz="914400" eaLnBrk="1" hangingPunct="1" latinLnBrk="0" marL="1371600" rtl="0">
                    <a:defRPr kern="1200" sz="1800">
                      <a:solidFill>
                        <a:schemeClr val="tx1"/>
                      </a:solidFill>
                    </a:defRPr>
                  </a:lvl4pPr>
                  <a:lvl5pPr algn="l" defTabSz="914400" eaLnBrk="1" hangingPunct="1" latinLnBrk="0" marL="1828800" rtl="0">
                    <a:defRPr kern="1200" sz="1800">
                      <a:solidFill>
                        <a:schemeClr val="tx1"/>
                      </a:solidFill>
                    </a:defRPr>
                  </a:lvl5pPr>
                  <a:lvl6pPr algn="l" defTabSz="914400" eaLnBrk="1" hangingPunct="1" latinLnBrk="0" marL="2286000" rtl="0">
                    <a:defRPr kern="1200" sz="1800">
                      <a:solidFill>
                        <a:schemeClr val="tx1"/>
                      </a:solidFill>
                    </a:defRPr>
                  </a:lvl6pPr>
                  <a:lvl7pPr algn="l" defTabSz="914400" eaLnBrk="1" hangingPunct="1" latinLnBrk="0" marL="2743200" rtl="0">
                    <a:defRPr kern="1200" sz="1800">
                      <a:solidFill>
                        <a:schemeClr val="tx1"/>
                      </a:solidFill>
                    </a:defRPr>
                  </a:lvl7pPr>
                  <a:lvl8pPr algn="l" defTabSz="914400" eaLnBrk="1" hangingPunct="1" latinLnBrk="0" marL="3200400" rtl="0">
                    <a:defRPr kern="1200" sz="1800">
                      <a:solidFill>
                        <a:schemeClr val="tx1"/>
                      </a:solidFill>
                    </a:defRPr>
                  </a:lvl8pPr>
                  <a:lvl9pPr algn="l" defTabSz="914400" eaLnBrk="1" hangingPunct="1" latinLnBrk="0" marL="3657600" rtl="0">
                    <a:defRPr kern="1200" sz="1800">
                      <a:solidFill>
                        <a:schemeClr val="tx1"/>
                      </a:solidFill>
                    </a:defRPr>
                  </a:lvl9pPr>
                </a:lstStyle>
                <a:p>
                  <a:pPr algn="l">
                    <a:spcBef>
                      <a:spcPct val="0"/>
                    </a:spcBef>
                  </a:pPr>
                  <a:r>
                    <a:rPr lang="en-US" b="true" i="false" u="none" sz="1800">
                      <a:solidFill>
                        <a:srgbClr val="0F2532"/>
                      </a:solidFill>
                      <a:ea typeface="微软雅黑"/>
                    </a:rPr>
                    <a:t>自动扩缩容（HPA）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3.2 容器化工程实践</a:t>
            </a:r>
          </a:p>
        </p:txBody>
      </p:sp>
      <p:grpSp>
        <p:nvGrpSpPr>
          <p:cNvPr descr="e9899770-cdfa-46db-aca6-8f14adbe584f" id="11" name="238b567e-b9dc-4ef6-9994-56c04fa0bacd.source.3.zh-Hans.pptx">
            <a:extLst>
              <a:ext uri="{FF2B5EF4-FFF2-40B4-BE49-F238E27FC236}">
                <a16:creationId id="{68CE4296-4A8B-0D01-5717-9816E64B60A0}"/>
              </a:ext>
            </a:extLst>
          </p:cNvPr>
          <p:cNvGrpSpPr/>
          <p:nvPr/>
        </p:nvGrpSpPr>
        <p:grpSpPr>
          <a:xfrm>
            <a:off x="606000" y="1125245"/>
            <a:ext cx="10980000" cy="4602455"/>
            <a:chOff x="606000" y="1125245"/>
            <a:chExt cx="10980000" cy="4602455"/>
          </a:xfrm>
        </p:grpSpPr>
        <p:cxnSp>
          <p:nvCxnSpPr>
            <p:cNvPr descr="308a191c-8b1d-49e2-95ab-3e36cd19a8b4" id="3" name="islide-1">
              <a:extLst>
                <a:ext uri="{FF2B5EF4-FFF2-40B4-BE49-F238E27FC236}">
                  <a16:creationId id="{C385860D-D1A3-BE14-BA34-3483D01AACF6}"/>
                </a:ext>
              </a:extLst>
            </p:cNvPr>
            <p:cNvCxnSpPr>
              <a:cxnSpLocks/>
            </p:cNvCxnSpPr>
            <p:nvPr/>
          </p:nvCxnSpPr>
          <p:spPr>
            <a:xfrm flipV="false" flipH="false">
              <a:off x="606000" y="5673700"/>
              <a:ext cx="10980000" cy="0"/>
            </a:xfrm>
            <a:prstGeom prst="line">
              <a:avLst/>
            </a:prstGeom>
            <a:ln w="12700">
              <a:solidFill>
                <a:schemeClr val="tx2">
                  <a:alpha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descr="be5ca1fc-2d4b-4071-86b3-ad8890679cf9" id="8" name="islide-5">
              <a:extLst>
                <a:ext uri="{FF2B5EF4-FFF2-40B4-BE49-F238E27FC236}">
                  <a16:creationId id="{A5243F35-66D0-F834-166B-619327F915AE}"/>
                </a:ext>
              </a:extLst>
            </p:cNvPr>
            <p:cNvSpPr>
              <a:spLocks noChangeAspect="1"/>
            </p:cNvSpPr>
            <p:nvPr/>
          </p:nvSpPr>
          <p:spPr>
            <a:xfrm rot="5400000" flipV="false" flipH="false">
              <a:off x="3540400" y="4084030"/>
              <a:ext cx="360000" cy="360000"/>
            </a:xfrm>
            <a:prstGeom prst="rtTriangle">
              <a:avLst/>
            </a:prstGeom>
            <a:gradFill flip="none" rotWithShape="0">
              <a:gsLst>
                <a:gs pos="100000">
                  <a:schemeClr val="accent1">
                    <a:lumMod val="80000"/>
                  </a:schemeClr>
                </a:gs>
                <a:gs pos="0">
                  <a:schemeClr val="accent1">
                    <a:lumMod val="60000"/>
                  </a:scheme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16c5b37a-43c9-4761-8d39-5c55ba5c9152" id="21" name="islide-10">
              <a:extLst>
                <a:ext uri="{FF2B5EF4-FFF2-40B4-BE49-F238E27FC236}">
                  <a16:creationId id="{5521AA99-5553-EA42-1B62-8AE121CDC80A}"/>
                </a:ext>
              </a:extLst>
            </p:cNvPr>
            <p:cNvSpPr>
              <a:spLocks noChangeAspect="1"/>
            </p:cNvSpPr>
            <p:nvPr/>
          </p:nvSpPr>
          <p:spPr>
            <a:xfrm rot="5400000" flipV="false" flipH="false">
              <a:off x="7356000" y="3485899"/>
              <a:ext cx="360000" cy="360000"/>
            </a:xfrm>
            <a:prstGeom prst="rtTriangle">
              <a:avLst/>
            </a:prstGeom>
            <a:gradFill flip="none" rotWithShape="0">
              <a:gsLst>
                <a:gs pos="100000">
                  <a:schemeClr val="accent1">
                    <a:lumMod val="80000"/>
                  </a:schemeClr>
                </a:gs>
                <a:gs pos="0">
                  <a:schemeClr val="accent1">
                    <a:lumMod val="60000"/>
                  </a:scheme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fa0b90bd-decf-4fd7-aac8-82752bb78292" id="27" name="islide-15">
              <a:extLst>
                <a:ext uri="{FF2B5EF4-FFF2-40B4-BE49-F238E27FC236}">
                  <a16:creationId id="{ADCB9DC8-B09B-05CF-9631-FBA3D544FC9F}"/>
                </a:ext>
              </a:extLst>
            </p:cNvPr>
            <p:cNvSpPr>
              <a:spLocks noChangeAspect="1"/>
            </p:cNvSpPr>
            <p:nvPr/>
          </p:nvSpPr>
          <p:spPr>
            <a:xfrm rot="5400000" flipV="false" flipH="false">
              <a:off x="11171600" y="2887769"/>
              <a:ext cx="360000" cy="360000"/>
            </a:xfrm>
            <a:prstGeom prst="rtTriangle">
              <a:avLst/>
            </a:prstGeom>
            <a:gradFill flip="none" rotWithShape="0">
              <a:gsLst>
                <a:gs pos="100000">
                  <a:schemeClr val="accent1">
                    <a:lumMod val="80000"/>
                  </a:schemeClr>
                </a:gs>
                <a:gs pos="0">
                  <a:schemeClr val="accent1">
                    <a:lumMod val="60000"/>
                  </a:schemeClr>
                </a:gs>
              </a:gsLst>
              <a:lin ang="3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/>
            <a:lstStyle/>
            <a:p>
              <a:pPr algn="ctr"/>
            </a:p>
          </p:txBody>
        </p:sp>
        <p:sp>
          <p:nvSpPr>
            <p:cNvPr descr="2ecd2ca7-d8bb-4bc2-b6e3-ce5cff74973f" id="29" name="Title">
              <a:extLst>
                <a:ext uri="{FF2B5EF4-FFF2-40B4-BE49-F238E27FC236}">
                  <a16:creationId id="{BF7EC856-5EA2-344E-0BAA-CC2458C00150}"/>
                </a:ext>
              </a:extLst>
            </p:cNvPr>
            <p:cNvSpPr txBox="1">
              <a:spLocks/>
            </p:cNvSpPr>
            <p:nvPr/>
          </p:nvSpPr>
          <p:spPr>
            <a:xfrm flipV="false" flipH="false">
              <a:off x="660399" y="1125245"/>
              <a:ext cx="7978633" cy="8699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anchor="t" anchorCtr="0" bIns="45720" lIns="91440" rIns="91440" tIns="45720" wrap="square">
              <a:normAutofit/>
            </a:bodyPr>
            <a:lstStyle/>
            <a:p>
              <a:pPr algn="l">
                <a:spcBef>
                  <a:spcPct val="0"/>
                </a:spcBef>
                <a:spcAft>
                  <a:spcPct val="0"/>
                </a:spcAft>
              </a:pPr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将AI模型容器化，准备部署到Kubernetes</a:t>
              </a:r>
            </a:p>
          </p:txBody>
        </p:sp>
        <p:grpSp>
          <p:nvGrpSpPr>
            <p:cNvPr descr="e50b6e38-5f62-4461-804c-40b26251ee89" id="2" name="组合 1">
              <a:extLst>
                <a:ext uri="{FF2B5EF4-FFF2-40B4-BE49-F238E27FC236}">
                  <a16:creationId id="{7996DBB1-A14E-E1F5-CB7B-EA01A165E62A}"/>
                </a:ext>
              </a:extLst>
            </p:cNvPr>
            <p:cNvGrpSpPr/>
            <p:nvPr/>
          </p:nvGrpSpPr>
          <p:grpSpPr>
            <a:xfrm>
              <a:off x="660400" y="3497177"/>
              <a:ext cx="3240000" cy="2230523"/>
              <a:chOff x="660400" y="3497177"/>
              <a:chExt cx="3240000" cy="2230523"/>
            </a:xfrm>
          </p:grpSpPr>
          <p:cxnSp>
            <p:nvCxnSpPr>
              <p:cNvPr descr="c9cb5dd7-0f8d-4f59-a499-a413c46f36b3" id="10" name="Line1">
                <a:extLst>
                  <a:ext uri="{FF2B5EF4-FFF2-40B4-BE49-F238E27FC236}">
                    <a16:creationId id="{D7378330-595E-707A-D6EA-AB313049237F}"/>
                  </a:ext>
                </a:extLst>
              </p:cNvPr>
              <p:cNvCxnSpPr>
                <a:cxnSpLocks/>
              </p:cNvCxnSpPr>
              <p:nvPr/>
            </p:nvCxnSpPr>
            <p:spPr>
              <a:xfrm flipV="false" flipH="false">
                <a:off x="3540400" y="4084030"/>
                <a:ext cx="0" cy="1549318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99000">
                      <a:schemeClr val="accent1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d501bac7-2f85-45fe-bb34-83d51f524137" id="4" name="Shape1">
                <a:extLst>
                  <a:ext uri="{FF2B5EF4-FFF2-40B4-BE49-F238E27FC236}">
                    <a16:creationId id="{F751A3DA-3B37-46E5-3314-1F4208E2F59A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false" flipH="false">
                <a:off x="3499456" y="56197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47dca2e1-9609-4d22-868e-cba521e4e05e" id="5" name="Bullet1">
                <a:extLst>
                  <a:ext uri="{FF2B5EF4-FFF2-40B4-BE49-F238E27FC236}">
                    <a16:creationId id="{E5714510-2B12-C2CE-1CB8-9ED6C87A7D4A}"/>
                  </a:ext>
                </a:extLst>
              </p:cNvPr>
              <p:cNvSpPr/>
              <p:nvPr/>
            </p:nvSpPr>
            <p:spPr>
              <a:xfrm flipV="false" flipH="false">
                <a:off x="660400" y="3497177"/>
                <a:ext cx="3240000" cy="5868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cap="rnd" w="57150">
                <a:noFill/>
                <a:prstDash val="solid"/>
                <a:round/>
              </a:ln>
              <a:effectLst>
                <a:outerShdw algn="ctr" blurRad="254000" dir="5400000" dist="127000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180000" numCol="1" rIns="180000" rot="0" rtlCol="0" spcCol="0" spcFirstLastPara="0" tIns="45720" vert="horz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编写</a:t>
                </a:r>
              </a:p>
            </p:txBody>
          </p:sp>
          <p:sp>
            <p:nvSpPr>
              <p:cNvPr descr="72fad94b-aa6f-4773-960e-688ff702791c" id="13" name="Text1">
                <a:extLst>
                  <a:ext uri="{FF2B5EF4-FFF2-40B4-BE49-F238E27FC236}">
                    <a16:creationId id="{B4F14D07-3A77-8B82-5969-3CA186BE318D}"/>
                  </a:ext>
                </a:extLst>
              </p:cNvPr>
              <p:cNvSpPr/>
              <p:nvPr/>
            </p:nvSpPr>
            <p:spPr>
              <a:xfrm flipV="false" flipH="false">
                <a:off x="840400" y="4264030"/>
                <a:ext cx="2520000" cy="889154"/>
              </a:xfrm>
              <a:prstGeom prst="rect">
                <a:avLst/>
              </a:prstGeom>
              <a:ln>
                <a:noFill/>
              </a:ln>
            </p:spPr>
            <p:txBody>
              <a:bodyPr anchor="t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在Dockerfile中定义镜像构建的基础镜像、工作目录、依赖安装和启动命令等。</a:t>
                </a:r>
              </a:p>
            </p:txBody>
          </p:sp>
        </p:grpSp>
        <p:grpSp>
          <p:nvGrpSpPr>
            <p:cNvPr descr="f4f970bb-059f-4502-8f3d-46b6301157d9" id="6" name="组合 5">
              <a:extLst>
                <a:ext uri="{FF2B5EF4-FFF2-40B4-BE49-F238E27FC236}">
                  <a16:creationId id="{E3D2436F-C6E2-5888-51E1-B1B7637507FE}"/>
                </a:ext>
              </a:extLst>
            </p:cNvPr>
            <p:cNvGrpSpPr/>
            <p:nvPr/>
          </p:nvGrpSpPr>
          <p:grpSpPr>
            <a:xfrm>
              <a:off x="4476000" y="2899046"/>
              <a:ext cx="3240000" cy="2828654"/>
              <a:chOff x="4476000" y="2899046"/>
              <a:chExt cx="3240000" cy="2828654"/>
            </a:xfrm>
          </p:grpSpPr>
          <p:cxnSp>
            <p:nvCxnSpPr>
              <p:cNvPr descr="9b4d790f-ea7b-4c20-9f38-be497d4e8e27" id="18" name="Line2">
                <a:extLst>
                  <a:ext uri="{FF2B5EF4-FFF2-40B4-BE49-F238E27FC236}">
                    <a16:creationId id="{F2F22D86-4659-935F-5CFB-65667196FA23}"/>
                  </a:ext>
                </a:extLst>
              </p:cNvPr>
              <p:cNvCxnSpPr>
                <a:cxnSpLocks/>
                <a:endCxn id="19" idx="0"/>
              </p:cNvCxnSpPr>
              <p:nvPr/>
            </p:nvCxnSpPr>
            <p:spPr>
              <a:xfrm flipV="false" flipH="false">
                <a:off x="7356000" y="3485899"/>
                <a:ext cx="13056" cy="2133801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99000">
                      <a:schemeClr val="accent1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cd682f92-5cb5-496e-bba9-afcaf4327b8d" id="19" name="Shape2">
                <a:extLst>
                  <a:ext uri="{FF2B5EF4-FFF2-40B4-BE49-F238E27FC236}">
                    <a16:creationId id="{8B0B06F9-673B-74BE-6064-D7E025AEF85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false" flipH="false">
                <a:off x="7315056" y="56197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a26fb49b-6c97-4c43-87f1-2996d16efd01" id="20" name="Bullet2">
                <a:extLst>
                  <a:ext uri="{FF2B5EF4-FFF2-40B4-BE49-F238E27FC236}">
                    <a16:creationId id="{B9ADC223-EC0F-EC0A-899D-67FE886E1BFE}"/>
                  </a:ext>
                </a:extLst>
              </p:cNvPr>
              <p:cNvSpPr/>
              <p:nvPr/>
            </p:nvSpPr>
            <p:spPr>
              <a:xfrm flipV="false" flipH="false">
                <a:off x="4476000" y="2899046"/>
                <a:ext cx="3240000" cy="5868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cap="rnd" w="57150">
                <a:noFill/>
                <a:prstDash val="solid"/>
                <a:round/>
              </a:ln>
              <a:effectLst>
                <a:outerShdw algn="ctr" blurRad="254000" dir="5400000" dist="127000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180000" numCol="1" rIns="180000" rot="0" rtlCol="0" spcCol="0" spcFirstLastPara="0" tIns="45720" vert="horz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创建</a:t>
                </a:r>
              </a:p>
            </p:txBody>
          </p:sp>
          <p:sp>
            <p:nvSpPr>
              <p:cNvPr descr="acab92ca-3994-44ed-aa17-e537011a779d" id="22" name="Text2">
                <a:extLst>
                  <a:ext uri="{FF2B5EF4-FFF2-40B4-BE49-F238E27FC236}">
                    <a16:creationId id="{3BB998C7-9EA7-5021-246E-CB9406889B2E}"/>
                  </a:ext>
                </a:extLst>
              </p:cNvPr>
              <p:cNvSpPr/>
              <p:nvPr/>
            </p:nvSpPr>
            <p:spPr>
              <a:xfrm flipV="false" flipH="false">
                <a:off x="4656000" y="3665899"/>
                <a:ext cx="2520000" cy="889154"/>
              </a:xfrm>
              <a:prstGeom prst="rect">
                <a:avLst/>
              </a:prstGeom>
              <a:ln>
                <a:noFill/>
              </a:ln>
            </p:spPr>
            <p:txBody>
              <a:bodyPr anchor="t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列出模型运行所需的所有依赖库和版本，确保镜像环境的一致性。</a:t>
                </a:r>
              </a:p>
            </p:txBody>
          </p:sp>
        </p:grpSp>
        <p:grpSp>
          <p:nvGrpSpPr>
            <p:cNvPr descr="de49fe20-36f3-47b5-94d7-8d0d46d69e82" id="7" name="组合 6">
              <a:extLst>
                <a:ext uri="{FF2B5EF4-FFF2-40B4-BE49-F238E27FC236}">
                  <a16:creationId id="{7C975E2F-45DA-B2A7-97D2-947C11100444}"/>
                </a:ext>
              </a:extLst>
            </p:cNvPr>
            <p:cNvGrpSpPr/>
            <p:nvPr/>
          </p:nvGrpSpPr>
          <p:grpSpPr>
            <a:xfrm>
              <a:off x="8291600" y="2300916"/>
              <a:ext cx="3240000" cy="3426784"/>
              <a:chOff x="8291600" y="2300916"/>
              <a:chExt cx="3240000" cy="3426784"/>
            </a:xfrm>
          </p:grpSpPr>
          <p:cxnSp>
            <p:nvCxnSpPr>
              <p:cNvPr descr="1748644a-61fc-4944-8f32-10bfe94953c5" id="24" name="Line3">
                <a:extLst>
                  <a:ext uri="{FF2B5EF4-FFF2-40B4-BE49-F238E27FC236}">
                    <a16:creationId id="{343A6BAB-E8A7-02AD-32DC-EEBAB9FD3B85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 flipV="false" flipH="false">
                <a:off x="11171600" y="2887769"/>
                <a:ext cx="13056" cy="2731931"/>
              </a:xfrm>
              <a:prstGeom prst="line">
                <a:avLst/>
              </a:prstGeom>
              <a:ln w="12700">
                <a:gradFill>
                  <a:gsLst>
                    <a:gs pos="0">
                      <a:schemeClr val="accent1"/>
                    </a:gs>
                    <a:gs pos="99000">
                      <a:schemeClr val="accent1">
                        <a:alpha val="20000"/>
                      </a:schemeClr>
                    </a:gs>
                  </a:gsLst>
                  <a:lin ang="5400000" scaled="1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descr="43ec4f6f-eeec-49e9-9e6e-e766617feeab" id="25" name="Shape3">
                <a:extLst>
                  <a:ext uri="{FF2B5EF4-FFF2-40B4-BE49-F238E27FC236}">
                    <a16:creationId id="{5DDA0FD8-C407-F00A-EE6C-67A1E963B56C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false" flipH="false">
                <a:off x="11130656" y="5619700"/>
                <a:ext cx="108000" cy="108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rtlCol="0"/>
              <a:lstStyle/>
              <a:p>
                <a:pPr algn="ctr"/>
              </a:p>
            </p:txBody>
          </p:sp>
          <p:sp>
            <p:nvSpPr>
              <p:cNvPr descr="1adf2d7d-08e7-4b28-8c9e-907460cfd9d8" id="26" name="Bullet3">
                <a:extLst>
                  <a:ext uri="{FF2B5EF4-FFF2-40B4-BE49-F238E27FC236}">
                    <a16:creationId id="{0C3CFC64-655D-DB2A-BDE2-043E338EB6B6}"/>
                  </a:ext>
                </a:extLst>
              </p:cNvPr>
              <p:cNvSpPr/>
              <p:nvPr/>
            </p:nvSpPr>
            <p:spPr>
              <a:xfrm flipV="false" flipH="false">
                <a:off x="8291600" y="2300916"/>
                <a:ext cx="3240000" cy="58685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cap="rnd" w="57150">
                <a:noFill/>
                <a:prstDash val="solid"/>
                <a:round/>
              </a:ln>
              <a:effectLst>
                <a:outerShdw algn="ctr" blurRad="254000" dir="5400000" dist="127000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180000" numCol="1" rIns="180000" rot="0" rtlCol="0" spcCol="0" spcFirstLastPara="0" tIns="45720" vert="horz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FFFFFF"/>
                    </a:solidFill>
                    <a:ea typeface="微软雅黑"/>
                  </a:rPr>
                  <a:t>构建镜像</a:t>
                </a:r>
              </a:p>
            </p:txBody>
          </p:sp>
          <p:sp>
            <p:nvSpPr>
              <p:cNvPr descr="af6e5e91-9e77-4326-a9fe-14f2c1f734c4" id="28" name="Text3">
                <a:extLst>
                  <a:ext uri="{FF2B5EF4-FFF2-40B4-BE49-F238E27FC236}">
                    <a16:creationId id="{C5C15CC8-C784-C116-1AC2-4A5F623EF1C8}"/>
                  </a:ext>
                </a:extLst>
              </p:cNvPr>
              <p:cNvSpPr/>
              <p:nvPr/>
            </p:nvSpPr>
            <p:spPr>
              <a:xfrm flipV="false" flipH="false">
                <a:off x="8471600" y="3067769"/>
                <a:ext cx="2520000" cy="889154"/>
              </a:xfrm>
              <a:prstGeom prst="rect">
                <a:avLst/>
              </a:prstGeom>
              <a:ln>
                <a:noFill/>
              </a:ln>
            </p:spPr>
            <p:txBody>
              <a:bodyPr anchor="t"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使用命令根据Dockerfile构建AI模型镜像。</a:t>
                </a: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latin typeface="Arial"/>
              </a:rPr>
              <a:t>3.3 集群部署与验证</a:t>
            </a:r>
          </a:p>
        </p:txBody>
      </p:sp>
      <p:grpSp>
        <p:nvGrpSpPr>
          <p:cNvPr descr="79184bd9-2832-4d97-bc02-19b8378c8095" id="15" name="128f2e68-292a-4429-9d17-880f97ca30c2.source.3.zh-Hans.pptx">
            <a:extLst>
              <a:ext uri="{FF2B5EF4-FFF2-40B4-BE49-F238E27FC236}">
                <a16:creationId id="{97B75208-798F-0813-21A5-EDD5CC69F84B}"/>
              </a:ext>
            </a:extLst>
          </p:cNvPr>
          <p:cNvGrpSpPr/>
          <p:nvPr/>
        </p:nvGrpSpPr>
        <p:grpSpPr>
          <a:xfrm>
            <a:off x="-1" y="0"/>
            <a:ext cx="12192000" cy="6134100"/>
            <a:chOff x="-1" y="0"/>
            <a:chExt cx="12192000" cy="6134100"/>
          </a:xfrm>
        </p:grpSpPr>
        <p:sp>
          <p:nvSpPr>
            <p:cNvPr descr="5bfc50c1-2590-4cd8-8a0c-918a5735ecf5" id="4" name="Title">
              <a:extLst>
                <a:ext uri="{FF2B5EF4-FFF2-40B4-BE49-F238E27FC236}">
                  <a16:creationId id="{923D06CF-FD34-4CA5-8D26-73D8E739E9BE}"/>
                </a:ext>
              </a:extLst>
            </p:cNvPr>
            <p:cNvSpPr/>
            <p:nvPr/>
          </p:nvSpPr>
          <p:spPr>
            <a:xfrm flipV="false" flipH="false">
              <a:off x="-1" y="0"/>
              <a:ext cx="12192000" cy="401955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1" bIns="45720" lIns="91440" rIns="91440" tIns="45720" wrap="square">
              <a:normAutofit/>
            </a:bodyPr>
            <a:lstStyle/>
            <a:p>
              <a:pPr algn="ctr"/>
              <a:r>
                <a:rPr lang="en-US" b="true" i="true" u="none" sz="3200">
                  <a:solidFill>
                    <a:srgbClr val="0F2532"/>
                  </a:solidFill>
                  <a:ea typeface="微软雅黑"/>
                </a:rPr>
                <a:t>在Kubernetes集群上部署并验证AI服务</a:t>
              </a:r>
            </a:p>
          </p:txBody>
        </p:sp>
        <p:grpSp>
          <p:nvGrpSpPr>
            <p:cNvPr descr="8c5980e7-5328-4743-8012-ec645814846f" id="2" name="组合 1">
              <a:extLst>
                <a:ext uri="{FF2B5EF4-FFF2-40B4-BE49-F238E27FC236}">
                  <a16:creationId id="{ED0978CC-6252-637D-0598-8F49FCC59EA6}"/>
                </a:ext>
              </a:extLst>
            </p:cNvPr>
            <p:cNvGrpSpPr/>
            <p:nvPr/>
          </p:nvGrpSpPr>
          <p:grpSpPr>
            <a:xfrm>
              <a:off x="673099" y="3327895"/>
              <a:ext cx="3273482" cy="2806205"/>
              <a:chOff x="673099" y="3327895"/>
              <a:chExt cx="3273482" cy="2806205"/>
            </a:xfrm>
          </p:grpSpPr>
          <p:sp>
            <p:nvSpPr>
              <p:cNvPr descr="2b90ec94-3a54-4f04-8687-0afe6ca23931" id="6" name="Text1">
                <a:extLst>
                  <a:ext uri="{FF2B5EF4-FFF2-40B4-BE49-F238E27FC236}">
                    <a16:creationId id="{F4265F5B-1688-4D55-8C05-9604DA0C12AF}"/>
                  </a:ext>
                </a:extLst>
              </p:cNvPr>
              <p:cNvSpPr/>
              <p:nvPr/>
            </p:nvSpPr>
            <p:spPr bwMode="auto">
              <a:xfrm flipV="false" flipH="false">
                <a:off x="673099" y="5187345"/>
                <a:ext cx="3273482" cy="946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1" bIns="45720" lIns="91440" rIns="91440" tIns="45720" wrap="square">
                <a:normAutofit lnSpcReduction="10000"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8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通过YAML文件定义Deployment，设置副本数量、容器镜像和端口等配置。</a:t>
                </a:r>
              </a:p>
            </p:txBody>
          </p:sp>
          <p:sp>
            <p:nvSpPr>
              <p:cNvPr descr="90ea7ee3-d8e8-46a0-ba38-6d321b62d648" id="7" name="Bullet1">
                <a:extLst>
                  <a:ext uri="{FF2B5EF4-FFF2-40B4-BE49-F238E27FC236}">
                    <a16:creationId id="{9A3917CB-519A-465A-BE61-F19ADAC2F4FE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673099" y="4774465"/>
                <a:ext cx="327348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1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latin typeface="Arial"/>
                  </a:rPr>
                  <a:t>Deployment</a:t>
                </a:r>
              </a:p>
            </p:txBody>
          </p:sp>
          <p:sp>
            <p:nvSpPr>
              <p:cNvPr descr="fce3a106-1652-43b0-be6c-f662220fb2ae" id="12" name="Picture1">
                <a:extLst>
                  <a:ext uri="{FF2B5EF4-FFF2-40B4-BE49-F238E27FC236}">
                    <a16:creationId id="{5731E185-3F87-44BF-90CA-879BDE548173}"/>
                  </a:ext>
                </a:extLst>
              </p:cNvPr>
              <p:cNvSpPr/>
              <p:nvPr/>
            </p:nvSpPr>
            <p:spPr>
              <a:xfrm flipV="false" flipH="false">
                <a:off x="1641277" y="3327895"/>
                <a:ext cx="1337127" cy="1323219"/>
              </a:xfrm>
              <a:prstGeom prst="roundRect">
                <a:avLst>
                  <a:gd fmla="val 12828" name="adj"/>
                </a:avLst>
              </a:prstGeom>
              <a:blipFill rotWithShape="true">
                <a:blip r:embed="rId7"/>
                <a:stretch>
                  <a:fillRect b="-2414" l="-25572" r="-27399" t="241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descr="3f5683be-5b12-493e-8ea6-a033821d4657" id="3" name="组合 2">
              <a:extLst>
                <a:ext uri="{FF2B5EF4-FFF2-40B4-BE49-F238E27FC236}">
                  <a16:creationId id="{DB66FE74-7FFA-A740-E66F-B23FC74C47A6}"/>
                </a:ext>
              </a:extLst>
            </p:cNvPr>
            <p:cNvGrpSpPr/>
            <p:nvPr/>
          </p:nvGrpSpPr>
          <p:grpSpPr>
            <a:xfrm>
              <a:off x="4459259" y="3327895"/>
              <a:ext cx="3273482" cy="2806205"/>
              <a:chOff x="4459259" y="3327895"/>
              <a:chExt cx="3273482" cy="2806205"/>
            </a:xfrm>
          </p:grpSpPr>
          <p:sp>
            <p:nvSpPr>
              <p:cNvPr descr="aac7d80f-0b60-4af3-8f82-d8f3ec01ef48" id="8" name="Text2">
                <a:extLst>
                  <a:ext uri="{FF2B5EF4-FFF2-40B4-BE49-F238E27FC236}">
                    <a16:creationId id="{58365956-62E2-448B-BC42-3203928F8018}"/>
                  </a:ext>
                </a:extLst>
              </p:cNvPr>
              <p:cNvSpPr/>
              <p:nvPr/>
            </p:nvSpPr>
            <p:spPr bwMode="auto">
              <a:xfrm flipV="false" flipH="false">
                <a:off x="4459259" y="5187345"/>
                <a:ext cx="3273482" cy="946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1" bIns="45720" lIns="91440" rIns="91440" tIns="45720" wrap="square">
                <a:normAutofit fontScale="92500"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创建Service，指定负载均衡策略和端口映射，实现外部访问。</a:t>
                </a:r>
              </a:p>
            </p:txBody>
          </p:sp>
          <p:sp>
            <p:nvSpPr>
              <p:cNvPr descr="8f3b6ae4-727b-4e4f-a148-dbd2d5e4e147" id="9" name="Bullet2">
                <a:extLst>
                  <a:ext uri="{FF2B5EF4-FFF2-40B4-BE49-F238E27FC236}">
                    <a16:creationId id="{F69759F7-650C-4683-90FB-2CBDB7F3A1B0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4459259" y="4774465"/>
                <a:ext cx="327348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1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latin typeface="Arial"/>
                  </a:rPr>
                  <a:t>Service</a:t>
                </a:r>
              </a:p>
            </p:txBody>
          </p:sp>
          <p:sp>
            <p:nvSpPr>
              <p:cNvPr descr="3d971fde-7572-4792-9d3a-6a6c4580b967" id="13" name="Picture2">
                <a:extLst>
                  <a:ext uri="{FF2B5EF4-FFF2-40B4-BE49-F238E27FC236}">
                    <a16:creationId id="{ED2DB11D-9FC4-46FB-AAE3-7F7F93C98127}"/>
                  </a:ext>
                </a:extLst>
              </p:cNvPr>
              <p:cNvSpPr/>
              <p:nvPr/>
            </p:nvSpPr>
            <p:spPr>
              <a:xfrm flipV="false" flipH="false">
                <a:off x="5427436" y="3327895"/>
                <a:ext cx="1337127" cy="1323219"/>
              </a:xfrm>
              <a:prstGeom prst="roundRect">
                <a:avLst>
                  <a:gd fmla="val 12828" name="adj"/>
                </a:avLst>
              </a:prstGeom>
              <a:blipFill rotWithShape="true">
                <a:blip r:embed="rId8"/>
                <a:stretch>
                  <a:fillRect b="-2414" l="-22882" r="-30090" t="241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descr="29b0cf3e-0730-4995-b212-346fb3fdda26" id="5" name="组合 4">
              <a:extLst>
                <a:ext uri="{FF2B5EF4-FFF2-40B4-BE49-F238E27FC236}">
                  <a16:creationId id="{89A682E9-E548-BCE1-FE21-DAC74036E327}"/>
                </a:ext>
              </a:extLst>
            </p:cNvPr>
            <p:cNvGrpSpPr/>
            <p:nvPr/>
          </p:nvGrpSpPr>
          <p:grpSpPr>
            <a:xfrm>
              <a:off x="8245417" y="3327895"/>
              <a:ext cx="3273482" cy="2806205"/>
              <a:chOff x="8245417" y="3327895"/>
              <a:chExt cx="3273482" cy="2806205"/>
            </a:xfrm>
          </p:grpSpPr>
          <p:sp>
            <p:nvSpPr>
              <p:cNvPr descr="4940038f-eeb3-4027-98c9-270ed52c8f7e" id="10" name="Text3">
                <a:extLst>
                  <a:ext uri="{FF2B5EF4-FFF2-40B4-BE49-F238E27FC236}">
                    <a16:creationId id="{49189F26-2B10-4E5A-96F2-A8A9ED740BE7}"/>
                  </a:ext>
                </a:extLst>
              </p:cNvPr>
              <p:cNvSpPr/>
              <p:nvPr/>
            </p:nvSpPr>
            <p:spPr bwMode="auto">
              <a:xfrm flipV="false" flipH="false">
                <a:off x="8245417" y="5187345"/>
                <a:ext cx="3273482" cy="9467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lIns="91440" rIns="91440" tIns="45720" wrap="square">
                <a:normAutofit lnSpcReduction="10000"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8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使用kubectl命令部署应用，查看Pod状态，并通过curl测试服务是否正常。</a:t>
                </a:r>
              </a:p>
            </p:txBody>
          </p:sp>
          <p:sp>
            <p:nvSpPr>
              <p:cNvPr descr="147c081a-82d4-46db-a5da-fac36fc0af87" id="11" name="Bullet3">
                <a:extLst>
                  <a:ext uri="{FF2B5EF4-FFF2-40B4-BE49-F238E27FC236}">
                    <a16:creationId id="{2EC9C797-D47B-43D7-9266-A0B4A43BBBA5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8245417" y="4774465"/>
                <a:ext cx="3273482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1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验证流程</a:t>
                </a:r>
              </a:p>
            </p:txBody>
          </p:sp>
          <p:sp>
            <p:nvSpPr>
              <p:cNvPr descr="e7d2e493-5092-477d-90eb-2aebedf1a8bf" id="14" name="Picture3">
                <a:extLst>
                  <a:ext uri="{FF2B5EF4-FFF2-40B4-BE49-F238E27FC236}">
                    <a16:creationId id="{80F7DB7C-2FB0-410A-AED2-22B2E9697D0F}"/>
                  </a:ext>
                </a:extLst>
              </p:cNvPr>
              <p:cNvSpPr/>
              <p:nvPr/>
            </p:nvSpPr>
            <p:spPr>
              <a:xfrm flipV="false" flipH="false">
                <a:off x="9213595" y="3327895"/>
                <a:ext cx="1337127" cy="1323219"/>
              </a:xfrm>
              <a:prstGeom prst="roundRect">
                <a:avLst>
                  <a:gd fmla="val 12828" name="adj"/>
                </a:avLst>
              </a:prstGeom>
              <a:blipFill rotWithShape="true">
                <a:blip r:embed="rId9"/>
                <a:stretch>
                  <a:fillRect b="-2414" l="-20193" r="-32778" t="2414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<a:prstTxWarp prst="textNoShape">
                  <a:avLst/>
                </a:prstTxWarp>
                <a:normAutofit/>
              </a:bodyPr>
              <a:lstStyle/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225346cf-8119-4c8b-869b-b0f7c450296a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F2532"/>
                </a:solidFill>
                <a:ea typeface="微软雅黑"/>
              </a:rPr>
              <a:t>课程总结与拓展</a:t>
            </a:r>
          </a:p>
        </p:txBody>
      </p:sp>
      <p:sp>
        <p:nvSpPr>
          <p:cNvPr descr="460cb236-1839-4174-b216-e87e5d3674f2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F2532"/>
                </a:solidFill>
                <a:ea typeface="微软雅黑"/>
              </a:rPr>
              <a:t>回顾课程核心内容，探索进一步学习和实践的方向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ea typeface="微软雅黑"/>
              </a:rPr>
              <a:t>核心收获</a:t>
            </a:r>
          </a:p>
        </p:txBody>
      </p:sp>
      <p:grpSp>
        <p:nvGrpSpPr>
          <p:cNvPr descr="6972c8fb-9493-4491-acfe-0becb6d6fb84" id="4" name="2579c895-e31c-46b8-97c5-3ea47315a661.source.2.zh-Hans.pptx">
            <a:extLst>
              <a:ext uri="{FF2B5EF4-FFF2-40B4-BE49-F238E27FC236}">
                <a16:creationId id="{64CA4109-E911-4E47-AC26-51D6858A775E}"/>
              </a:ext>
            </a:extLst>
          </p:cNvPr>
          <p:cNvGrpSpPr/>
          <p:nvPr/>
        </p:nvGrpSpPr>
        <p:grpSpPr>
          <a:xfrm>
            <a:off x="660400" y="0"/>
            <a:ext cx="10858500" cy="6858000"/>
            <a:chOff x="660400" y="0"/>
            <a:chExt cx="10858500" cy="6858000"/>
          </a:xfrm>
        </p:grpSpPr>
        <p:cxnSp>
          <p:nvCxnSpPr>
            <p:cNvPr descr="bbf9bc80-6db1-46eb-8c83-09248e70d84c" id="3" name="ïṧḷïḍe">
              <a:extLst>
                <a:ext uri="{FF2B5EF4-FFF2-40B4-BE49-F238E27FC236}">
                  <a16:creationId id="{9CF43DC2-FCC3-446C-92AE-3249D3342E7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V="false" flipH="false">
              <a:off x="6096000" y="0"/>
              <a:ext cx="0" cy="2988553"/>
            </a:xfrm>
            <a:prstGeom prst="straightConnector1">
              <a:avLst/>
            </a:prstGeom>
            <a:ln w="3175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aa36fc10-e6b2-4cfc-933c-e508b9d9e00c" id="8" name="í$ľïḑè">
              <a:extLst>
                <a:ext uri="{FF2B5EF4-FFF2-40B4-BE49-F238E27FC236}">
                  <a16:creationId id="{771C6915-A25F-4E22-BA17-16C3ECE0399B}"/>
                </a:ext>
              </a:extLst>
            </p:cNvPr>
            <p:cNvCxnSpPr>
              <a:cxnSpLocks/>
              <a:stCxn id="17" idx="4"/>
              <a:endCxn id="11" idx="0"/>
            </p:cNvCxnSpPr>
            <p:nvPr/>
          </p:nvCxnSpPr>
          <p:spPr>
            <a:xfrm flipV="false" flipH="false">
              <a:off x="6096000" y="3526041"/>
              <a:ext cx="0" cy="302131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descr="5018b0f1-c241-4e55-94c6-2b1a67dc1a05" id="5" name="ïṣľíḍè">
              <a:extLst>
                <a:ext uri="{FF2B5EF4-FFF2-40B4-BE49-F238E27FC236}">
                  <a16:creationId id="{582A3602-307B-4EF8-8924-A05B77D0126D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 flipV="false" flipH="false">
              <a:off x="6096001" y="4365660"/>
              <a:ext cx="0" cy="249234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descr="f7403423-7b70-4d13-9e6c-fe8206d5b6a5" id="2" name="Title">
              <a:extLst>
                <a:ext uri="{FF2B5EF4-FFF2-40B4-BE49-F238E27FC236}">
                  <a16:creationId id="{E514B360-9229-AD96-1846-85136B5856D6}"/>
                </a:ext>
              </a:extLst>
            </p:cNvPr>
            <p:cNvSpPr txBox="1"/>
            <p:nvPr/>
          </p:nvSpPr>
          <p:spPr>
            <a:xfrm flipV="false" flipH="false"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anchor="t" anchorCtr="1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总结课程的主要学习成果</a:t>
              </a:r>
            </a:p>
          </p:txBody>
        </p:sp>
        <p:grpSp>
          <p:nvGrpSpPr>
            <p:cNvPr descr="71f1eede-e776-4603-961b-b0007ceaba78" id="23" name="组合 22">
              <a:extLst>
                <a:ext uri="{FF2B5EF4-FFF2-40B4-BE49-F238E27FC236}">
                  <a16:creationId id="{65910C63-55BD-7FC9-73F3-4D119443D9A2}"/>
                </a:ext>
              </a:extLst>
            </p:cNvPr>
            <p:cNvGrpSpPr/>
            <p:nvPr/>
          </p:nvGrpSpPr>
          <p:grpSpPr>
            <a:xfrm>
              <a:off x="5827256" y="2459421"/>
              <a:ext cx="5067136" cy="2417379"/>
              <a:chOff x="5827256" y="2459421"/>
              <a:chExt cx="5067136" cy="2417379"/>
            </a:xfrm>
          </p:grpSpPr>
          <p:sp>
            <p:nvSpPr>
              <p:cNvPr descr="be71b72c-4566-423d-a02e-c07abf00b9cb" id="19" name="Bullet1">
                <a:extLst>
                  <a:ext uri="{FF2B5EF4-FFF2-40B4-BE49-F238E27FC236}">
                    <a16:creationId id="{67F4A4CE-E6EB-4393-ACD4-138F1501DC1E}"/>
                  </a:ext>
                </a:extLst>
              </p:cNvPr>
              <p:cNvSpPr/>
              <p:nvPr/>
            </p:nvSpPr>
            <p:spPr>
              <a:xfrm flipV="false" flipH="false">
                <a:off x="6474793" y="2459421"/>
                <a:ext cx="4419599" cy="800697"/>
              </a:xfrm>
              <a:prstGeom prst="rect">
                <a:avLst/>
              </a:prstGeom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l"/>
                <a:r>
                  <a:rPr lang="en-US" b="true" i="true" u="none" sz="1800">
                    <a:solidFill>
                      <a:srgbClr val="0F2532"/>
                    </a:solidFill>
                    <a:ea typeface="微软雅黑"/>
                  </a:rPr>
                  <a:t>完整AI服务开发链路：数据→模型→部署</a:t>
                </a:r>
              </a:p>
            </p:txBody>
          </p:sp>
          <p:sp>
            <p:nvSpPr>
              <p:cNvPr descr="6427831b-0e8f-4e1e-ae48-a1e81d876b45" id="20" name="Text1">
                <a:extLst>
                  <a:ext uri="{FF2B5EF4-FFF2-40B4-BE49-F238E27FC236}">
                    <a16:creationId id="{79B416D4-5299-4D59-B047-4D0FFCA85A56}"/>
                  </a:ext>
                </a:extLst>
              </p:cNvPr>
              <p:cNvSpPr/>
              <p:nvPr/>
            </p:nvSpPr>
            <p:spPr>
              <a:xfrm flipV="false" flipH="false">
                <a:off x="6474792" y="3260118"/>
                <a:ext cx="4419599" cy="1616682"/>
              </a:xfrm>
              <a:prstGeom prst="rect">
                <a:avLst/>
              </a:prstGeom>
            </p:spPr>
            <p:txBody>
              <a:bodyPr bIns="45720" lIns="91440" rIns="91440" tIns="4572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掌握从数据处理、模型开发到Kubernetes部署的完整流程，提升实践能力。</a:t>
                </a:r>
              </a:p>
            </p:txBody>
          </p:sp>
          <p:sp>
            <p:nvSpPr>
              <p:cNvPr descr="49219984-53b8-4d05-a6b5-5ca8bb430a6e" id="17" name="IconBackground1">
                <a:extLst>
                  <a:ext uri="{FF2B5EF4-FFF2-40B4-BE49-F238E27FC236}">
                    <a16:creationId id="{B7A715C0-478D-4812-815B-9273BDFA5B07}"/>
                  </a:ext>
                </a:extLst>
              </p:cNvPr>
              <p:cNvSpPr/>
              <p:nvPr/>
            </p:nvSpPr>
            <p:spPr>
              <a:xfrm flipV="false" flipH="false">
                <a:off x="5827256" y="2988553"/>
                <a:ext cx="537488" cy="53748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0fbdebd-8526-416c-9e6a-5ba64b82f9d6" id="18" name="Icon1">
                <a:extLst>
                  <a:ext uri="{FF2B5EF4-FFF2-40B4-BE49-F238E27FC236}">
                    <a16:creationId id="{3E29C78F-9009-43DE-96BE-8C017ECC20BE}"/>
                  </a:ext>
                </a:extLst>
              </p:cNvPr>
              <p:cNvSpPr/>
              <p:nvPr/>
            </p:nvSpPr>
            <p:spPr>
              <a:xfrm flipV="false" flipH="false">
                <a:off x="5955709" y="3083802"/>
                <a:ext cx="280582" cy="346990"/>
              </a:xfrm>
              <a:custGeom>
                <a:avLst/>
                <a:gdLst>
                  <a:gd fmla="*/ 376707 w 465255" name="connsiteX0"/>
                  <a:gd fmla="*/ 359911 h 575372" name="connsiteY0"/>
                  <a:gd fmla="*/ 465255 w 465255" name="connsiteX1"/>
                  <a:gd fmla="*/ 521967 h 575372" name="connsiteY1"/>
                  <a:gd fmla="*/ 396999 w 465255" name="connsiteX2"/>
                  <a:gd fmla="*/ 512759 h 575372" name="connsiteY2"/>
                  <a:gd fmla="*/ 373018 w 465255" name="connsiteX3"/>
                  <a:gd fmla="*/ 575372 h 575372" name="connsiteY3"/>
                  <a:gd fmla="*/ 275246 w 465255" name="connsiteX4"/>
                  <a:gd fmla="*/ 407791 h 575372" name="connsiteY4"/>
                  <a:gd fmla="*/ 312141 w 465255" name="connsiteX5"/>
                  <a:gd fmla="*/ 393059 h 575372" name="connsiteY5"/>
                  <a:gd fmla="*/ 376707 w 465255" name="connsiteX6"/>
                  <a:gd fmla="*/ 359911 h 575372" name="connsiteY6"/>
                  <a:gd fmla="*/ 86735 w 465255" name="connsiteX7"/>
                  <a:gd fmla="*/ 352512 h 575372" name="connsiteY7"/>
                  <a:gd fmla="*/ 112571 w 465255" name="connsiteX8"/>
                  <a:gd fmla="*/ 363570 h 575372" name="connsiteY8"/>
                  <a:gd fmla="*/ 188233 w 465255" name="connsiteX9"/>
                  <a:gd fmla="*/ 405957 h 575372" name="connsiteY9"/>
                  <a:gd fmla="*/ 107034 w 465255" name="connsiteX10"/>
                  <a:gd fmla="*/ 571821 h 575372" name="connsiteY10"/>
                  <a:gd fmla="*/ 70126 w 465255" name="connsiteX11"/>
                  <a:gd fmla="*/ 514690 h 575372" name="connsiteY11"/>
                  <a:gd fmla="*/ 0 w 465255" name="connsiteX12"/>
                  <a:gd fmla="*/ 522062 h 575372" name="connsiteY12"/>
                  <a:gd fmla="*/ 232628 w 465255" name="connsiteX13"/>
                  <a:gd fmla="*/ 121956 h 575372" name="connsiteY13"/>
                  <a:gd fmla="*/ 256629 w 465255" name="connsiteX14"/>
                  <a:gd fmla="*/ 169858 h 575372" name="connsiteY14"/>
                  <a:gd fmla="*/ 310170 w 465255" name="connsiteX15"/>
                  <a:gd fmla="*/ 177227 h 575372" name="connsiteY15"/>
                  <a:gd fmla="*/ 271399 w 465255" name="connsiteX16"/>
                  <a:gd fmla="*/ 215917 h 575372" name="connsiteY16"/>
                  <a:gd fmla="*/ 280630 w 465255" name="connsiteX17"/>
                  <a:gd fmla="*/ 269346 h 575372" name="connsiteY17"/>
                  <a:gd fmla="*/ 232628 w 465255" name="connsiteX18"/>
                  <a:gd fmla="*/ 243553 h 575372" name="connsiteY18"/>
                  <a:gd fmla="*/ 184625 w 465255" name="connsiteX19"/>
                  <a:gd fmla="*/ 269346 h 575372" name="connsiteY19"/>
                  <a:gd fmla="*/ 193856 w 465255" name="connsiteX20"/>
                  <a:gd fmla="*/ 215917 h 575372" name="connsiteY20"/>
                  <a:gd fmla="*/ 155085 w 465255" name="connsiteX21"/>
                  <a:gd fmla="*/ 177227 h 575372" name="connsiteY21"/>
                  <a:gd fmla="*/ 208626 w 465255" name="connsiteX22"/>
                  <a:gd fmla="*/ 169858 h 575372" name="connsiteY22"/>
                  <a:gd fmla="*/ 232663 w 465255" name="connsiteX23"/>
                  <a:gd fmla="*/ 81359 h 575372" name="connsiteY23"/>
                  <a:gd fmla="*/ 118167 w 465255" name="connsiteX24"/>
                  <a:gd fmla="*/ 195685 h 575372" name="connsiteY24"/>
                  <a:gd fmla="*/ 232663 w 465255" name="connsiteX25"/>
                  <a:gd fmla="*/ 310011 h 575372" name="connsiteY25"/>
                  <a:gd fmla="*/ 347159 w 465255" name="connsiteX26"/>
                  <a:gd fmla="*/ 195685 h 575372" name="connsiteY26"/>
                  <a:gd fmla="*/ 232663 w 465255" name="connsiteX27"/>
                  <a:gd fmla="*/ 81359 h 575372" name="connsiteY27"/>
                  <a:gd fmla="*/ 180032 w 465255" name="connsiteX28"/>
                  <a:gd fmla="*/ 916 h 575372" name="connsiteY28"/>
                  <a:gd fmla="*/ 204962 w 465255" name="connsiteX29"/>
                  <a:gd fmla="*/ 5756 h 575372" name="connsiteY29"/>
                  <a:gd fmla="*/ 260364 w 465255" name="connsiteX30"/>
                  <a:gd fmla="*/ 5756 h 575372" name="connsiteY30"/>
                  <a:gd fmla="*/ 302838 w 465255" name="connsiteX31"/>
                  <a:gd fmla="*/ 16820 h 575372" name="connsiteY31"/>
                  <a:gd fmla="*/ 350852 w 465255" name="connsiteX32"/>
                  <a:gd fmla="*/ 44479 h 575372" name="connsiteY32"/>
                  <a:gd fmla="*/ 384093 w 465255" name="connsiteX33"/>
                  <a:gd fmla="*/ 77671 h 575372" name="connsiteY33"/>
                  <a:gd fmla="*/ 409947 w 465255" name="connsiteX34"/>
                  <a:gd fmla="*/ 123770 h 575372" name="connsiteY34"/>
                  <a:gd fmla="*/ 422874 w 465255" name="connsiteX35"/>
                  <a:gd fmla="*/ 168025 h 575372" name="connsiteY35"/>
                  <a:gd fmla="*/ 422874 w 465255" name="connsiteX36"/>
                  <a:gd fmla="*/ 223345 h 575372" name="connsiteY36"/>
                  <a:gd fmla="*/ 409947 w 465255" name="connsiteX37"/>
                  <a:gd fmla="*/ 265756 h 575372" name="connsiteY37"/>
                  <a:gd fmla="*/ 384093 w 465255" name="connsiteX38"/>
                  <a:gd fmla="*/ 313699 h 575372" name="connsiteY38"/>
                  <a:gd fmla="*/ 350852 w 465255" name="connsiteX39"/>
                  <a:gd fmla="*/ 346891 h 575372" name="connsiteY39"/>
                  <a:gd fmla="*/ 302838 w 465255" name="connsiteX40"/>
                  <a:gd fmla="*/ 372706 h 575372" name="connsiteY40"/>
                  <a:gd fmla="*/ 260364 w 465255" name="connsiteX41"/>
                  <a:gd fmla="*/ 385614 h 575372" name="connsiteY41"/>
                  <a:gd fmla="*/ 204962 w 465255" name="connsiteX42"/>
                  <a:gd fmla="*/ 385614 h 575372" name="connsiteY42"/>
                  <a:gd fmla="*/ 160641 w 465255" name="connsiteX43"/>
                  <a:gd fmla="*/ 372706 h 575372" name="connsiteY43"/>
                  <a:gd fmla="*/ 114474 w 465255" name="connsiteX44"/>
                  <a:gd fmla="*/ 346891 h 575372" name="connsiteY44"/>
                  <a:gd fmla="*/ 81233 w 465255" name="connsiteX45"/>
                  <a:gd fmla="*/ 313699 h 575372" name="connsiteY45"/>
                  <a:gd fmla="*/ 53532 w 465255" name="connsiteX46"/>
                  <a:gd fmla="*/ 265756 h 575372" name="connsiteY46"/>
                  <a:gd fmla="*/ 42452 w 465255" name="connsiteX47"/>
                  <a:gd fmla="*/ 223345 h 575372" name="connsiteY47"/>
                  <a:gd fmla="*/ 42452 w 465255" name="connsiteX48"/>
                  <a:gd fmla="*/ 168025 h 575372" name="connsiteY48"/>
                  <a:gd fmla="*/ 53532 w 465255" name="connsiteX49"/>
                  <a:gd fmla="*/ 123770 h 575372" name="connsiteY49"/>
                  <a:gd fmla="*/ 81233 w 465255" name="connsiteX50"/>
                  <a:gd fmla="*/ 77671 h 575372" name="connsiteY50"/>
                  <a:gd fmla="*/ 114474 w 465255" name="connsiteX51"/>
                  <a:gd fmla="*/ 44479 h 575372" name="connsiteY51"/>
                  <a:gd fmla="*/ 160641 w 465255" name="connsiteX52"/>
                  <a:gd fmla="*/ 16820 h 575372" name="connsiteY52"/>
                  <a:gd fmla="*/ 180032 w 465255" name="connsiteX53"/>
                  <a:gd fmla="*/ 916 h 575372" name="connsiteY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b="b" l="l" r="r" t="t"/>
                <a:pathLst>
                  <a:path h="575372" w="465255">
                    <a:moveTo>
                      <a:pt x="376707" y="359911"/>
                    </a:moveTo>
                    <a:lnTo>
                      <a:pt x="465255" y="521967"/>
                    </a:lnTo>
                    <a:lnTo>
                      <a:pt x="396999" y="512759"/>
                    </a:lnTo>
                    <a:lnTo>
                      <a:pt x="373018" y="575372"/>
                    </a:lnTo>
                    <a:lnTo>
                      <a:pt x="275246" y="407791"/>
                    </a:lnTo>
                    <a:cubicBezTo>
                      <a:pt x="275246" y="407791"/>
                      <a:pt x="295538" y="411474"/>
                      <a:pt x="312141" y="393059"/>
                    </a:cubicBezTo>
                    <a:cubicBezTo>
                      <a:pt x="326899" y="382010"/>
                      <a:pt x="313986" y="365436"/>
                      <a:pt x="376707" y="359911"/>
                    </a:cubicBezTo>
                    <a:close/>
                    <a:moveTo>
                      <a:pt x="86735" y="352512"/>
                    </a:moveTo>
                    <a:cubicBezTo>
                      <a:pt x="86735" y="352512"/>
                      <a:pt x="90426" y="363570"/>
                      <a:pt x="112571" y="363570"/>
                    </a:cubicBezTo>
                    <a:cubicBezTo>
                      <a:pt x="162397" y="363570"/>
                      <a:pt x="145788" y="405957"/>
                      <a:pt x="188233" y="405957"/>
                    </a:cubicBezTo>
                    <a:cubicBezTo>
                      <a:pt x="188233" y="405957"/>
                      <a:pt x="107034" y="571821"/>
                      <a:pt x="107034" y="571821"/>
                    </a:cubicBezTo>
                    <a:lnTo>
                      <a:pt x="70126" y="514690"/>
                    </a:lnTo>
                    <a:lnTo>
                      <a:pt x="0" y="522062"/>
                    </a:lnTo>
                    <a:close/>
                    <a:moveTo>
                      <a:pt x="232628" y="121956"/>
                    </a:moveTo>
                    <a:lnTo>
                      <a:pt x="256629" y="169858"/>
                    </a:lnTo>
                    <a:lnTo>
                      <a:pt x="310170" y="177227"/>
                    </a:lnTo>
                    <a:lnTo>
                      <a:pt x="271399" y="215917"/>
                    </a:lnTo>
                    <a:lnTo>
                      <a:pt x="280630" y="269346"/>
                    </a:lnTo>
                    <a:lnTo>
                      <a:pt x="232628" y="243553"/>
                    </a:lnTo>
                    <a:lnTo>
                      <a:pt x="184625" y="269346"/>
                    </a:lnTo>
                    <a:lnTo>
                      <a:pt x="193856" y="215917"/>
                    </a:lnTo>
                    <a:lnTo>
                      <a:pt x="155085" y="177227"/>
                    </a:lnTo>
                    <a:lnTo>
                      <a:pt x="208626" y="169858"/>
                    </a:lnTo>
                    <a:close/>
                    <a:moveTo>
                      <a:pt x="232663" y="81359"/>
                    </a:moveTo>
                    <a:cubicBezTo>
                      <a:pt x="168028" y="81359"/>
                      <a:pt x="118167" y="131146"/>
                      <a:pt x="118167" y="195685"/>
                    </a:cubicBezTo>
                    <a:cubicBezTo>
                      <a:pt x="118167" y="258380"/>
                      <a:pt x="168028" y="310011"/>
                      <a:pt x="232663" y="310011"/>
                    </a:cubicBezTo>
                    <a:cubicBezTo>
                      <a:pt x="295451" y="310011"/>
                      <a:pt x="347159" y="258380"/>
                      <a:pt x="347159" y="195685"/>
                    </a:cubicBezTo>
                    <a:cubicBezTo>
                      <a:pt x="347159" y="131146"/>
                      <a:pt x="295451" y="81359"/>
                      <a:pt x="232663" y="81359"/>
                    </a:cubicBezTo>
                    <a:close/>
                    <a:moveTo>
                      <a:pt x="180032" y="916"/>
                    </a:moveTo>
                    <a:cubicBezTo>
                      <a:pt x="187419" y="-1159"/>
                      <a:pt x="195729" y="224"/>
                      <a:pt x="204962" y="5756"/>
                    </a:cubicBezTo>
                    <a:cubicBezTo>
                      <a:pt x="223429" y="16820"/>
                      <a:pt x="241897" y="16820"/>
                      <a:pt x="260364" y="5756"/>
                    </a:cubicBezTo>
                    <a:cubicBezTo>
                      <a:pt x="278831" y="-5308"/>
                      <a:pt x="293604" y="224"/>
                      <a:pt x="302838" y="16820"/>
                    </a:cubicBezTo>
                    <a:cubicBezTo>
                      <a:pt x="313918" y="35259"/>
                      <a:pt x="330538" y="44479"/>
                      <a:pt x="350852" y="44479"/>
                    </a:cubicBezTo>
                    <a:cubicBezTo>
                      <a:pt x="373013" y="44479"/>
                      <a:pt x="382246" y="55543"/>
                      <a:pt x="384093" y="77671"/>
                    </a:cubicBezTo>
                    <a:cubicBezTo>
                      <a:pt x="384093" y="97954"/>
                      <a:pt x="393326" y="114550"/>
                      <a:pt x="409947" y="123770"/>
                    </a:cubicBezTo>
                    <a:cubicBezTo>
                      <a:pt x="428414" y="134834"/>
                      <a:pt x="432107" y="149586"/>
                      <a:pt x="422874" y="168025"/>
                    </a:cubicBezTo>
                    <a:cubicBezTo>
                      <a:pt x="411793" y="186465"/>
                      <a:pt x="411793" y="204905"/>
                      <a:pt x="422874" y="223345"/>
                    </a:cubicBezTo>
                    <a:cubicBezTo>
                      <a:pt x="432107" y="241784"/>
                      <a:pt x="428414" y="256536"/>
                      <a:pt x="409947" y="265756"/>
                    </a:cubicBezTo>
                    <a:cubicBezTo>
                      <a:pt x="393326" y="276820"/>
                      <a:pt x="384093" y="293416"/>
                      <a:pt x="384093" y="313699"/>
                    </a:cubicBezTo>
                    <a:cubicBezTo>
                      <a:pt x="382246" y="335827"/>
                      <a:pt x="373013" y="345047"/>
                      <a:pt x="350852" y="346891"/>
                    </a:cubicBezTo>
                    <a:cubicBezTo>
                      <a:pt x="330538" y="346891"/>
                      <a:pt x="313918" y="356111"/>
                      <a:pt x="302838" y="372706"/>
                    </a:cubicBezTo>
                    <a:cubicBezTo>
                      <a:pt x="293604" y="391146"/>
                      <a:pt x="278831" y="394834"/>
                      <a:pt x="260364" y="385614"/>
                    </a:cubicBezTo>
                    <a:cubicBezTo>
                      <a:pt x="241897" y="374550"/>
                      <a:pt x="223429" y="374550"/>
                      <a:pt x="204962" y="385614"/>
                    </a:cubicBezTo>
                    <a:cubicBezTo>
                      <a:pt x="186495" y="394834"/>
                      <a:pt x="171722" y="391146"/>
                      <a:pt x="160641" y="372706"/>
                    </a:cubicBezTo>
                    <a:cubicBezTo>
                      <a:pt x="151408" y="356111"/>
                      <a:pt x="134787" y="346891"/>
                      <a:pt x="114474" y="346891"/>
                    </a:cubicBezTo>
                    <a:cubicBezTo>
                      <a:pt x="92313" y="345047"/>
                      <a:pt x="81233" y="335827"/>
                      <a:pt x="81233" y="313699"/>
                    </a:cubicBezTo>
                    <a:cubicBezTo>
                      <a:pt x="81233" y="293416"/>
                      <a:pt x="71999" y="276820"/>
                      <a:pt x="53532" y="265756"/>
                    </a:cubicBezTo>
                    <a:cubicBezTo>
                      <a:pt x="36912" y="256536"/>
                      <a:pt x="31372" y="241784"/>
                      <a:pt x="42452" y="223345"/>
                    </a:cubicBezTo>
                    <a:cubicBezTo>
                      <a:pt x="53532" y="204905"/>
                      <a:pt x="53532" y="186465"/>
                      <a:pt x="42452" y="168025"/>
                    </a:cubicBezTo>
                    <a:cubicBezTo>
                      <a:pt x="31372" y="149586"/>
                      <a:pt x="36912" y="134834"/>
                      <a:pt x="53532" y="123770"/>
                    </a:cubicBezTo>
                    <a:cubicBezTo>
                      <a:pt x="71999" y="114550"/>
                      <a:pt x="81233" y="97954"/>
                      <a:pt x="81233" y="77671"/>
                    </a:cubicBezTo>
                    <a:cubicBezTo>
                      <a:pt x="81233" y="55543"/>
                      <a:pt x="92313" y="44479"/>
                      <a:pt x="114474" y="44479"/>
                    </a:cubicBezTo>
                    <a:cubicBezTo>
                      <a:pt x="134787" y="44479"/>
                      <a:pt x="151408" y="35259"/>
                      <a:pt x="160641" y="16820"/>
                    </a:cubicBezTo>
                    <a:cubicBezTo>
                      <a:pt x="166182" y="8522"/>
                      <a:pt x="172645" y="2990"/>
                      <a:pt x="180032" y="91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 lnSpcReduction="10000"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descr="15ed2eba-3a57-419f-a56d-0109e5876898" id="24" name="组合 23">
              <a:extLst>
                <a:ext uri="{FF2B5EF4-FFF2-40B4-BE49-F238E27FC236}">
                  <a16:creationId id="{32DD9C3B-15F7-C335-BBF0-BF86A4F92664}"/>
                </a:ext>
              </a:extLst>
            </p:cNvPr>
            <p:cNvGrpSpPr/>
            <p:nvPr/>
          </p:nvGrpSpPr>
          <p:grpSpPr>
            <a:xfrm>
              <a:off x="1297608" y="3299040"/>
              <a:ext cx="5067137" cy="2417379"/>
              <a:chOff x="1297608" y="3299040"/>
              <a:chExt cx="5067137" cy="2417379"/>
            </a:xfrm>
          </p:grpSpPr>
          <p:sp>
            <p:nvSpPr>
              <p:cNvPr descr="47ceb21f-5cb5-4e5e-beec-fca4f3cd7c33" id="13" name="Bullet2">
                <a:extLst>
                  <a:ext uri="{FF2B5EF4-FFF2-40B4-BE49-F238E27FC236}">
                    <a16:creationId id="{2FCBA9BB-4144-44DD-B441-675F2DB5C091}"/>
                  </a:ext>
                </a:extLst>
              </p:cNvPr>
              <p:cNvSpPr/>
              <p:nvPr/>
            </p:nvSpPr>
            <p:spPr>
              <a:xfrm flipV="false" flipH="false">
                <a:off x="1297609" y="3299040"/>
                <a:ext cx="4419599" cy="800697"/>
              </a:xfrm>
              <a:prstGeom prst="rect">
                <a:avLst/>
              </a:prstGeom>
            </p:spPr>
            <p:txBody>
              <a:bodyPr anchor="b" anchorCtr="0" bIns="45720" lIns="91440" rIns="91440" tIns="45720" wrap="square">
                <a:normAutofit/>
              </a:bodyPr>
              <a:lstStyle/>
              <a:p>
                <a:pPr algn="r"/>
                <a:r>
                  <a:rPr lang="en-US" b="true" i="true" u="none" sz="1800">
                    <a:solidFill>
                      <a:srgbClr val="0F2532"/>
                    </a:solidFill>
                    <a:ea typeface="微软雅黑"/>
                  </a:rPr>
                  <a:t>云原生技术栈实践能力提升</a:t>
                </a:r>
              </a:p>
            </p:txBody>
          </p:sp>
          <p:sp>
            <p:nvSpPr>
              <p:cNvPr descr="8759d121-dbeb-4e47-9967-8cbc005652ae" id="14" name="Text2">
                <a:extLst>
                  <a:ext uri="{FF2B5EF4-FFF2-40B4-BE49-F238E27FC236}">
                    <a16:creationId id="{D901D40B-9C2D-4C31-B745-AACE6F667C89}"/>
                  </a:ext>
                </a:extLst>
              </p:cNvPr>
              <p:cNvSpPr/>
              <p:nvPr/>
            </p:nvSpPr>
            <p:spPr>
              <a:xfrm flipV="false" flipH="false">
                <a:off x="1297608" y="4099737"/>
                <a:ext cx="4419599" cy="1616682"/>
              </a:xfrm>
              <a:prstGeom prst="rect">
                <a:avLst/>
              </a:prstGeom>
            </p:spPr>
            <p:txBody>
              <a:bodyPr bIns="45720" lIns="91440" rIns="91440" tIns="45720" wrap="square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熟悉Kubernetes等云原生技术，具备在云环境下部署和管理AI服务的能力。</a:t>
                </a:r>
              </a:p>
            </p:txBody>
          </p:sp>
          <p:sp>
            <p:nvSpPr>
              <p:cNvPr descr="574c737e-2216-4642-86a2-9e6244100841" id="11" name="IconBackground2">
                <a:extLst>
                  <a:ext uri="{FF2B5EF4-FFF2-40B4-BE49-F238E27FC236}">
                    <a16:creationId id="{A9E104AB-87C9-4C80-83E3-F7913953CEED}"/>
                  </a:ext>
                </a:extLst>
              </p:cNvPr>
              <p:cNvSpPr/>
              <p:nvPr/>
            </p:nvSpPr>
            <p:spPr>
              <a:xfrm flipV="false" flipH="false">
                <a:off x="5827257" y="3828172"/>
                <a:ext cx="537488" cy="5374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3f7eb04-bfb0-4312-a7b0-a4cc90f8b14e" id="12" name="Icon2">
                <a:extLst>
                  <a:ext uri="{FF2B5EF4-FFF2-40B4-BE49-F238E27FC236}">
                    <a16:creationId id="{F54E5238-04C9-4124-B0AA-EFB0BD105BE6}"/>
                  </a:ext>
                </a:extLst>
              </p:cNvPr>
              <p:cNvSpPr/>
              <p:nvPr/>
            </p:nvSpPr>
            <p:spPr>
              <a:xfrm flipV="false" flipH="false">
                <a:off x="5943601" y="3959364"/>
                <a:ext cx="304800" cy="275104"/>
              </a:xfrm>
              <a:custGeom>
                <a:avLst/>
                <a:gdLst>
                  <a:gd fmla="*/ 515 w 604" name="T0"/>
                  <a:gd fmla="*/ 87 h 546" name="T1"/>
                  <a:gd fmla="*/ 515 w 604" name="T2"/>
                  <a:gd fmla="*/ 80 h 546" name="T3"/>
                  <a:gd fmla="*/ 435 w 604" name="T4"/>
                  <a:gd fmla="*/ 0 h 546" name="T5"/>
                  <a:gd fmla="*/ 169 w 604" name="T6"/>
                  <a:gd fmla="*/ 0 h 546" name="T7"/>
                  <a:gd fmla="*/ 89 w 604" name="T8"/>
                  <a:gd fmla="*/ 80 h 546" name="T9"/>
                  <a:gd fmla="*/ 89 w 604" name="T10"/>
                  <a:gd fmla="*/ 87 h 546" name="T11"/>
                  <a:gd fmla="*/ 0 w 604" name="T12"/>
                  <a:gd fmla="*/ 212 h 546" name="T13"/>
                  <a:gd fmla="*/ 118 w 604" name="T14"/>
                  <a:gd fmla="*/ 341 h 546" name="T15"/>
                  <a:gd fmla="*/ 161 w 604" name="T16"/>
                  <a:gd fmla="*/ 332 h 546" name="T17"/>
                  <a:gd fmla="*/ 214 w 604" name="T18"/>
                  <a:gd fmla="*/ 392 h 546" name="T19"/>
                  <a:gd fmla="*/ 155 w 604" name="T20"/>
                  <a:gd fmla="*/ 493 h 546" name="T21"/>
                  <a:gd fmla="*/ 209 w 604" name="T22"/>
                  <a:gd fmla="*/ 546 h 546" name="T23"/>
                  <a:gd fmla="*/ 395 w 604" name="T24"/>
                  <a:gd fmla="*/ 546 h 546" name="T25"/>
                  <a:gd fmla="*/ 396 w 604" name="T26"/>
                  <a:gd fmla="*/ 546 h 546" name="T27"/>
                  <a:gd fmla="*/ 449 w 604" name="T28"/>
                  <a:gd fmla="*/ 493 h 546" name="T29"/>
                  <a:gd fmla="*/ 449 w 604" name="T30"/>
                  <a:gd fmla="*/ 485 h 546" name="T31"/>
                  <a:gd fmla="*/ 390 w 604" name="T32"/>
                  <a:gd fmla="*/ 392 h 546" name="T33"/>
                  <a:gd fmla="*/ 443 w 604" name="T34"/>
                  <a:gd fmla="*/ 332 h 546" name="T35"/>
                  <a:gd fmla="*/ 486 w 604" name="T36"/>
                  <a:gd fmla="*/ 341 h 546" name="T37"/>
                  <a:gd fmla="*/ 604 w 604" name="T38"/>
                  <a:gd fmla="*/ 212 h 546" name="T39"/>
                  <a:gd fmla="*/ 515 w 604" name="T40"/>
                  <a:gd fmla="*/ 87 h 546" name="T41"/>
                  <a:gd fmla="*/ 118 w 604" name="T42"/>
                  <a:gd fmla="*/ 288 h 546" name="T43"/>
                  <a:gd fmla="*/ 53 w 604" name="T44"/>
                  <a:gd fmla="*/ 212 h 546" name="T45"/>
                  <a:gd fmla="*/ 94 w 604" name="T46"/>
                  <a:gd fmla="*/ 142 h 546" name="T47"/>
                  <a:gd fmla="*/ 136 w 604" name="T48"/>
                  <a:gd fmla="*/ 285 h 546" name="T49"/>
                  <a:gd fmla="*/ 118 w 604" name="T50"/>
                  <a:gd fmla="*/ 288 h 546" name="T51"/>
                  <a:gd fmla="*/ 386 w 604" name="T52"/>
                  <a:gd fmla="*/ 152 h 546" name="T53"/>
                  <a:gd fmla="*/ 354 w 604" name="T54"/>
                  <a:gd fmla="*/ 184 h 546" name="T55"/>
                  <a:gd fmla="*/ 361 w 604" name="T56"/>
                  <a:gd fmla="*/ 228 h 546" name="T57"/>
                  <a:gd fmla="*/ 356 w 604" name="T58"/>
                  <a:gd fmla="*/ 241 h 546" name="T59"/>
                  <a:gd fmla="*/ 348 w 604" name="T60"/>
                  <a:gd fmla="*/ 244 h 546" name="T61"/>
                  <a:gd fmla="*/ 342 w 604" name="T62"/>
                  <a:gd fmla="*/ 242 h 546" name="T63"/>
                  <a:gd fmla="*/ 302 w 604" name="T64"/>
                  <a:gd fmla="*/ 221 h 546" name="T65"/>
                  <a:gd fmla="*/ 262 w 604" name="T66"/>
                  <a:gd fmla="*/ 242 h 546" name="T67"/>
                  <a:gd fmla="*/ 248 w 604" name="T68"/>
                  <a:gd fmla="*/ 241 h 546" name="T69"/>
                  <a:gd fmla="*/ 243 w 604" name="T70"/>
                  <a:gd fmla="*/ 228 h 546" name="T71"/>
                  <a:gd fmla="*/ 250 w 604" name="T72"/>
                  <a:gd fmla="*/ 184 h 546" name="T73"/>
                  <a:gd fmla="*/ 218 w 604" name="T74"/>
                  <a:gd fmla="*/ 152 h 546" name="T75"/>
                  <a:gd fmla="*/ 215 w 604" name="T76"/>
                  <a:gd fmla="*/ 139 h 546" name="T77"/>
                  <a:gd fmla="*/ 225 w 604" name="T78"/>
                  <a:gd fmla="*/ 130 h 546" name="T79"/>
                  <a:gd fmla="*/ 270 w 604" name="T80"/>
                  <a:gd fmla="*/ 123 h 546" name="T81"/>
                  <a:gd fmla="*/ 290 w 604" name="T82"/>
                  <a:gd fmla="*/ 83 h 546" name="T83"/>
                  <a:gd fmla="*/ 314 w 604" name="T84"/>
                  <a:gd fmla="*/ 83 h 546" name="T85"/>
                  <a:gd fmla="*/ 334 w 604" name="T86"/>
                  <a:gd fmla="*/ 123 h 546" name="T87"/>
                  <a:gd fmla="*/ 379 w 604" name="T88"/>
                  <a:gd fmla="*/ 130 h 546" name="T89"/>
                  <a:gd fmla="*/ 390 w 604" name="T90"/>
                  <a:gd fmla="*/ 139 h 546" name="T91"/>
                  <a:gd fmla="*/ 386 w 604" name="T92"/>
                  <a:gd fmla="*/ 152 h 546" name="T93"/>
                  <a:gd fmla="*/ 486 w 604" name="T94"/>
                  <a:gd fmla="*/ 288 h 546" name="T95"/>
                  <a:gd fmla="*/ 469 w 604" name="T96"/>
                  <a:gd fmla="*/ 285 h 546" name="T97"/>
                  <a:gd fmla="*/ 510 w 604" name="T98"/>
                  <a:gd fmla="*/ 142 h 546" name="T99"/>
                  <a:gd fmla="*/ 551 w 604" name="T100"/>
                  <a:gd fmla="*/ 212 h 546" name="T101"/>
                  <a:gd fmla="*/ 486 w 604" name="T102"/>
                  <a:gd fmla="*/ 288 h 546" name="T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b="b" l="0" r="r" t="0"/>
                <a:pathLst>
                  <a:path h="546" w="604">
                    <a:moveTo>
                      <a:pt x="515" y="87"/>
                    </a:moveTo>
                    <a:cubicBezTo>
                      <a:pt x="515" y="85"/>
                      <a:pt x="515" y="82"/>
                      <a:pt x="515" y="80"/>
                    </a:cubicBezTo>
                    <a:cubicBezTo>
                      <a:pt x="515" y="36"/>
                      <a:pt x="480" y="0"/>
                      <a:pt x="435" y="0"/>
                    </a:cubicBezTo>
                    <a:lnTo>
                      <a:pt x="169" y="0"/>
                    </a:lnTo>
                    <a:cubicBezTo>
                      <a:pt x="125" y="0"/>
                      <a:pt x="89" y="36"/>
                      <a:pt x="89" y="80"/>
                    </a:cubicBezTo>
                    <a:cubicBezTo>
                      <a:pt x="89" y="82"/>
                      <a:pt x="89" y="85"/>
                      <a:pt x="89" y="87"/>
                    </a:cubicBezTo>
                    <a:cubicBezTo>
                      <a:pt x="38" y="101"/>
                      <a:pt x="0" y="152"/>
                      <a:pt x="0" y="212"/>
                    </a:cubicBezTo>
                    <a:cubicBezTo>
                      <a:pt x="0" y="283"/>
                      <a:pt x="53" y="341"/>
                      <a:pt x="118" y="341"/>
                    </a:cubicBezTo>
                    <a:cubicBezTo>
                      <a:pt x="133" y="341"/>
                      <a:pt x="148" y="338"/>
                      <a:pt x="161" y="332"/>
                    </a:cubicBezTo>
                    <a:cubicBezTo>
                      <a:pt x="176" y="355"/>
                      <a:pt x="194" y="376"/>
                      <a:pt x="214" y="392"/>
                    </a:cubicBezTo>
                    <a:cubicBezTo>
                      <a:pt x="179" y="415"/>
                      <a:pt x="155" y="452"/>
                      <a:pt x="155" y="493"/>
                    </a:cubicBezTo>
                    <a:cubicBezTo>
                      <a:pt x="155" y="522"/>
                      <a:pt x="179" y="546"/>
                      <a:pt x="209" y="546"/>
                    </a:cubicBezTo>
                    <a:lnTo>
                      <a:pt x="395" y="546"/>
                    </a:lnTo>
                    <a:cubicBezTo>
                      <a:pt x="396" y="546"/>
                      <a:pt x="396" y="546"/>
                      <a:pt x="396" y="546"/>
                    </a:cubicBezTo>
                    <a:cubicBezTo>
                      <a:pt x="425" y="546"/>
                      <a:pt x="449" y="522"/>
                      <a:pt x="449" y="493"/>
                    </a:cubicBezTo>
                    <a:cubicBezTo>
                      <a:pt x="449" y="490"/>
                      <a:pt x="449" y="488"/>
                      <a:pt x="449" y="485"/>
                    </a:cubicBezTo>
                    <a:cubicBezTo>
                      <a:pt x="446" y="447"/>
                      <a:pt x="424" y="414"/>
                      <a:pt x="390" y="392"/>
                    </a:cubicBezTo>
                    <a:cubicBezTo>
                      <a:pt x="410" y="376"/>
                      <a:pt x="428" y="355"/>
                      <a:pt x="443" y="332"/>
                    </a:cubicBezTo>
                    <a:cubicBezTo>
                      <a:pt x="456" y="338"/>
                      <a:pt x="471" y="341"/>
                      <a:pt x="486" y="341"/>
                    </a:cubicBezTo>
                    <a:cubicBezTo>
                      <a:pt x="551" y="341"/>
                      <a:pt x="604" y="283"/>
                      <a:pt x="604" y="212"/>
                    </a:cubicBezTo>
                    <a:cubicBezTo>
                      <a:pt x="604" y="152"/>
                      <a:pt x="566" y="101"/>
                      <a:pt x="515" y="87"/>
                    </a:cubicBezTo>
                    <a:close/>
                    <a:moveTo>
                      <a:pt x="118" y="288"/>
                    </a:moveTo>
                    <a:cubicBezTo>
                      <a:pt x="82" y="288"/>
                      <a:pt x="53" y="254"/>
                      <a:pt x="53" y="212"/>
                    </a:cubicBezTo>
                    <a:cubicBezTo>
                      <a:pt x="53" y="180"/>
                      <a:pt x="70" y="153"/>
                      <a:pt x="94" y="142"/>
                    </a:cubicBezTo>
                    <a:cubicBezTo>
                      <a:pt x="101" y="188"/>
                      <a:pt x="115" y="239"/>
                      <a:pt x="136" y="285"/>
                    </a:cubicBezTo>
                    <a:cubicBezTo>
                      <a:pt x="130" y="286"/>
                      <a:pt x="124" y="288"/>
                      <a:pt x="118" y="288"/>
                    </a:cubicBezTo>
                    <a:close/>
                    <a:moveTo>
                      <a:pt x="386" y="152"/>
                    </a:moveTo>
                    <a:lnTo>
                      <a:pt x="354" y="184"/>
                    </a:lnTo>
                    <a:lnTo>
                      <a:pt x="361" y="228"/>
                    </a:lnTo>
                    <a:cubicBezTo>
                      <a:pt x="362" y="233"/>
                      <a:pt x="360" y="238"/>
                      <a:pt x="356" y="241"/>
                    </a:cubicBezTo>
                    <a:cubicBezTo>
                      <a:pt x="354" y="243"/>
                      <a:pt x="351" y="244"/>
                      <a:pt x="348" y="244"/>
                    </a:cubicBezTo>
                    <a:cubicBezTo>
                      <a:pt x="346" y="244"/>
                      <a:pt x="344" y="243"/>
                      <a:pt x="342" y="242"/>
                    </a:cubicBezTo>
                    <a:lnTo>
                      <a:pt x="302" y="221"/>
                    </a:lnTo>
                    <a:lnTo>
                      <a:pt x="262" y="242"/>
                    </a:lnTo>
                    <a:cubicBezTo>
                      <a:pt x="258" y="245"/>
                      <a:pt x="252" y="244"/>
                      <a:pt x="248" y="241"/>
                    </a:cubicBezTo>
                    <a:cubicBezTo>
                      <a:pt x="244" y="238"/>
                      <a:pt x="242" y="233"/>
                      <a:pt x="243" y="228"/>
                    </a:cubicBezTo>
                    <a:lnTo>
                      <a:pt x="250" y="184"/>
                    </a:lnTo>
                    <a:lnTo>
                      <a:pt x="218" y="152"/>
                    </a:lnTo>
                    <a:cubicBezTo>
                      <a:pt x="214" y="149"/>
                      <a:pt x="213" y="143"/>
                      <a:pt x="215" y="139"/>
                    </a:cubicBezTo>
                    <a:cubicBezTo>
                      <a:pt x="216" y="134"/>
                      <a:pt x="220" y="130"/>
                      <a:pt x="225" y="130"/>
                    </a:cubicBezTo>
                    <a:lnTo>
                      <a:pt x="270" y="123"/>
                    </a:lnTo>
                    <a:lnTo>
                      <a:pt x="290" y="83"/>
                    </a:lnTo>
                    <a:cubicBezTo>
                      <a:pt x="295" y="73"/>
                      <a:pt x="310" y="73"/>
                      <a:pt x="314" y="83"/>
                    </a:cubicBezTo>
                    <a:lnTo>
                      <a:pt x="334" y="123"/>
                    </a:lnTo>
                    <a:lnTo>
                      <a:pt x="379" y="130"/>
                    </a:lnTo>
                    <a:cubicBezTo>
                      <a:pt x="384" y="130"/>
                      <a:pt x="388" y="134"/>
                      <a:pt x="390" y="139"/>
                    </a:cubicBezTo>
                    <a:cubicBezTo>
                      <a:pt x="391" y="143"/>
                      <a:pt x="390" y="149"/>
                      <a:pt x="386" y="152"/>
                    </a:cubicBezTo>
                    <a:close/>
                    <a:moveTo>
                      <a:pt x="486" y="288"/>
                    </a:moveTo>
                    <a:cubicBezTo>
                      <a:pt x="480" y="288"/>
                      <a:pt x="474" y="286"/>
                      <a:pt x="469" y="285"/>
                    </a:cubicBezTo>
                    <a:cubicBezTo>
                      <a:pt x="490" y="239"/>
                      <a:pt x="504" y="188"/>
                      <a:pt x="510" y="142"/>
                    </a:cubicBezTo>
                    <a:cubicBezTo>
                      <a:pt x="534" y="153"/>
                      <a:pt x="551" y="180"/>
                      <a:pt x="551" y="212"/>
                    </a:cubicBezTo>
                    <a:cubicBezTo>
                      <a:pt x="551" y="254"/>
                      <a:pt x="522" y="288"/>
                      <a:pt x="486" y="2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compatLnSpc="1" forceAA="0" fromWordArt="0" lIns="91440" numCol="1" rIns="91440" rot="0" rtlCol="0" spcCol="0" spcFirstLastPara="0" tIns="45720" vert="horz" wrap="square">
                <a:prstTxWarp prst="textNoShape">
                  <a:avLst/>
                </a:prstTxWarp>
                <a:normAutofit fontScale="85000" lnSpcReduction="20000"/>
              </a:bodyPr>
              <a:lstStyle>
                <a:defPPr>
                  <a:defRPr lang="zh-CN"/>
                </a:defPPr>
                <a:lvl1pPr algn="l" defTabSz="914400" eaLnBrk="1" hangingPunct="1" latinLnBrk="0" marL="0" rtl="0">
                  <a:defRPr kern="1200" sz="1800">
                    <a:solidFill>
                      <a:schemeClr val="lt1"/>
                    </a:solidFill>
                  </a:defRPr>
                </a:lvl1pPr>
                <a:lvl2pPr algn="l" defTabSz="914400" eaLnBrk="1" hangingPunct="1" latinLnBrk="0" marL="457200" rtl="0">
                  <a:defRPr kern="1200" sz="1800">
                    <a:solidFill>
                      <a:schemeClr val="lt1"/>
                    </a:solidFill>
                  </a:defRPr>
                </a:lvl2pPr>
                <a:lvl3pPr algn="l" defTabSz="914400" eaLnBrk="1" hangingPunct="1" latinLnBrk="0" marL="914400" rtl="0">
                  <a:defRPr kern="1200" sz="1800">
                    <a:solidFill>
                      <a:schemeClr val="lt1"/>
                    </a:solidFill>
                  </a:defRPr>
                </a:lvl3pPr>
                <a:lvl4pPr algn="l" defTabSz="914400" eaLnBrk="1" hangingPunct="1" latinLnBrk="0" marL="1371600" rtl="0">
                  <a:defRPr kern="1200" sz="1800">
                    <a:solidFill>
                      <a:schemeClr val="lt1"/>
                    </a:solidFill>
                  </a:defRPr>
                </a:lvl4pPr>
                <a:lvl5pPr algn="l" defTabSz="914400" eaLnBrk="1" hangingPunct="1" latinLnBrk="0" marL="1828800" rtl="0">
                  <a:defRPr kern="1200" sz="1800">
                    <a:solidFill>
                      <a:schemeClr val="lt1"/>
                    </a:solidFill>
                  </a:defRPr>
                </a:lvl5pPr>
                <a:lvl6pPr algn="l" defTabSz="914400" eaLnBrk="1" hangingPunct="1" latinLnBrk="0" marL="2286000" rtl="0">
                  <a:defRPr kern="1200" sz="1800">
                    <a:solidFill>
                      <a:schemeClr val="lt1"/>
                    </a:solidFill>
                  </a:defRPr>
                </a:lvl6pPr>
                <a:lvl7pPr algn="l" defTabSz="914400" eaLnBrk="1" hangingPunct="1" latinLnBrk="0" marL="2743200" rtl="0">
                  <a:defRPr kern="1200" sz="1800">
                    <a:solidFill>
                      <a:schemeClr val="lt1"/>
                    </a:solidFill>
                  </a:defRPr>
                </a:lvl7pPr>
                <a:lvl8pPr algn="l" defTabSz="914400" eaLnBrk="1" hangingPunct="1" latinLnBrk="0" marL="3200400" rtl="0">
                  <a:defRPr kern="1200" sz="1800">
                    <a:solidFill>
                      <a:schemeClr val="lt1"/>
                    </a:solidFill>
                  </a:defRPr>
                </a:lvl8pPr>
                <a:lvl9pPr algn="l" defTabSz="914400" eaLnBrk="1" hangingPunct="1" latinLnBrk="0" marL="3657600" rtl="0">
                  <a:defRPr kern="1200" sz="1800">
                    <a:solidFill>
                      <a:schemeClr val="lt1"/>
                    </a:solidFill>
                  </a:defRPr>
                </a:lvl9pPr>
              </a:lstStyle>
              <a:p>
                <a:pPr algn="ctr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ea typeface="微软雅黑"/>
              </a:rPr>
              <a:t>拓展方向</a:t>
            </a:r>
          </a:p>
        </p:txBody>
      </p:sp>
      <p:grpSp>
        <p:nvGrpSpPr>
          <p:cNvPr descr="e5392f96-ce8b-4b9b-b2e1-374f106b7a51" id="21" name="ff97011e-ed23-40a7-9430-2fcfb1391acb.source.2.zh-Hans.pptx">
            <a:extLst>
              <a:ext uri="{FF2B5EF4-FFF2-40B4-BE49-F238E27FC236}">
                <a16:creationId id="{7F6BEFA5-81EA-34F7-E37B-385AC0C242B7}"/>
              </a:ext>
            </a:extLst>
          </p:cNvPr>
          <p:cNvGrpSpPr/>
          <p:nvPr/>
        </p:nvGrpSpPr>
        <p:grpSpPr>
          <a:xfrm>
            <a:off x="660400" y="0"/>
            <a:ext cx="10452100" cy="6086122"/>
            <a:chOff x="660400" y="0"/>
            <a:chExt cx="10452100" cy="6086122"/>
          </a:xfrm>
        </p:grpSpPr>
        <p:cxnSp>
          <p:nvCxnSpPr>
            <p:cNvPr descr="4f7989bc-6df3-4be4-b2c9-2c614f7e3384" id="6" name="íślíḍè">
              <a:extLst>
                <a:ext uri="{FF2B5EF4-FFF2-40B4-BE49-F238E27FC236}">
                  <a16:creationId id="{F4594B67-2438-4E82-9251-A1DB38FA60B7}"/>
                </a:ext>
              </a:extLst>
            </p:cNvPr>
            <p:cNvCxnSpPr>
              <a:cxnSpLocks/>
            </p:cNvCxnSpPr>
            <p:nvPr/>
          </p:nvCxnSpPr>
          <p:spPr>
            <a:xfrm flipV="true" flipH="false">
              <a:off x="6443245" y="0"/>
              <a:ext cx="0" cy="3258017"/>
            </a:xfrm>
            <a:prstGeom prst="line">
              <a:avLst/>
            </a:prstGeom>
            <a:ln algn="ctr" cap="flat" cmpd="sng" w="22225">
              <a:solidFill>
                <a:schemeClr val="dk2">
                  <a:lumMod val="100000"/>
                </a:schemeClr>
              </a:solidFill>
              <a:prstDash val="solid"/>
              <a:miter lim="800000"/>
              <a:headEnd len="med" type="none" w="med"/>
              <a:tailEnd len="med" type="non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descr="33395264-6127-43f5-b496-0fbf2eb970cb" id="15" name="Title">
              <a:extLst>
                <a:ext uri="{FF2B5EF4-FFF2-40B4-BE49-F238E27FC236}">
                  <a16:creationId id="{E8FA8227-B6F8-AF1A-7A05-E5DD5CA7BDDF}"/>
                </a:ext>
              </a:extLst>
            </p:cNvPr>
            <p:cNvSpPr txBox="1"/>
            <p:nvPr/>
          </p:nvSpPr>
          <p:spPr>
            <a:xfrm flipV="false" flipH="false">
              <a:off x="660400" y="2151546"/>
              <a:ext cx="4159954" cy="1646177"/>
            </a:xfrm>
            <a:prstGeom prst="rect">
              <a:avLst/>
            </a:prstGeom>
            <a:noFill/>
          </p:spPr>
          <p:txBody>
            <a:bodyPr anchor="t" anchorCtr="1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F2532"/>
                  </a:solidFill>
                  <a:ea typeface="微软雅黑"/>
                </a:rPr>
                <a:t>提供课程内容的延伸学习方向</a:t>
              </a:r>
            </a:p>
          </p:txBody>
        </p:sp>
        <p:grpSp>
          <p:nvGrpSpPr>
            <p:cNvPr descr="09ad50f6-43dd-40cf-bbe1-6606c3875ed6" id="19" name="组合 18">
              <a:extLst>
                <a:ext uri="{FF2B5EF4-FFF2-40B4-BE49-F238E27FC236}">
                  <a16:creationId id="{7D9E2DE1-F9C4-41C3-957C-13185E9D928F}"/>
                </a:ext>
              </a:extLst>
            </p:cNvPr>
            <p:cNvGrpSpPr/>
            <p:nvPr/>
          </p:nvGrpSpPr>
          <p:grpSpPr>
            <a:xfrm>
              <a:off x="5901306" y="1233663"/>
              <a:ext cx="5211194" cy="1872556"/>
              <a:chOff x="5901306" y="1233663"/>
              <a:chExt cx="5211194" cy="1872556"/>
            </a:xfrm>
          </p:grpSpPr>
          <p:sp>
            <p:nvSpPr>
              <p:cNvPr descr="b6ddd91d-6ceb-4ec3-a4fa-913246e2fc53" id="7" name="shape1">
                <a:extLst>
                  <a:ext uri="{FF2B5EF4-FFF2-40B4-BE49-F238E27FC236}">
                    <a16:creationId id="{781A6269-7793-49EC-A2E3-5DCAEAB7CB0D}"/>
                  </a:ext>
                </a:extLst>
              </p:cNvPr>
              <p:cNvSpPr/>
              <p:nvPr/>
            </p:nvSpPr>
            <p:spPr>
              <a:xfrm flipV="true" flipH="false">
                <a:off x="5901306" y="1233663"/>
                <a:ext cx="1083878" cy="1083878"/>
              </a:xfrm>
              <a:prstGeom prst="ellipse">
                <a:avLst/>
              </a:prstGeom>
              <a:solidFill>
                <a:schemeClr val="bg1">
                  <a:lumMod val="100000"/>
                </a:schemeClr>
              </a:solidFill>
              <a:ln algn="ctr" cap="flat" cmpd="sng" w="22225">
                <a:solidFill>
                  <a:schemeClr val="dk2">
                    <a:lumMod val="100000"/>
                  </a:schemeClr>
                </a:solidFill>
                <a:prstDash val="solid"/>
                <a:miter lim="800000"/>
                <a:headEnd len="med" type="none" w="med"/>
                <a:tailEnd len="med" type="none" w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bd97f87b-5520-41ce-976c-dbeb86f77382" id="8" name="IconBackground1">
                <a:extLst>
                  <a:ext uri="{FF2B5EF4-FFF2-40B4-BE49-F238E27FC236}">
                    <a16:creationId id="{FB7BC473-8DE5-4F7A-A5F3-1DE88C0F6D72}"/>
                  </a:ext>
                </a:extLst>
              </p:cNvPr>
              <p:cNvSpPr/>
              <p:nvPr/>
            </p:nvSpPr>
            <p:spPr>
              <a:xfrm flipV="false" flipH="false">
                <a:off x="5979677" y="1312035"/>
                <a:ext cx="927135" cy="927135"/>
              </a:xfrm>
              <a:prstGeom prst="ellipse">
                <a:avLst/>
              </a:prstGeom>
              <a:solidFill>
                <a:schemeClr val="dk2">
                  <a:lumMod val="100000"/>
                  <a:alpha val="80000"/>
                </a:schemeClr>
              </a:solidFill>
              <a:ln algn="ctr" cap="flat" cmpd="sng" w="12700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algn="ctr" cap="flat" cmpd="sng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descr="999dfff9-5427-4023-ad89-4e6f61e2d656" id="9" name="Icon1">
                <a:extLst>
                  <a:ext uri="{FF2B5EF4-FFF2-40B4-BE49-F238E27FC236}">
                    <a16:creationId id="{21476E37-423A-4153-A749-CA0DFBEA817E}"/>
                  </a:ext>
                </a:extLst>
              </p:cNvPr>
              <p:cNvSpPr/>
              <p:nvPr/>
            </p:nvSpPr>
            <p:spPr>
              <a:xfrm flipV="false" flipH="false">
                <a:off x="6190077" y="1520581"/>
                <a:ext cx="506335" cy="508376"/>
              </a:xfrm>
              <a:custGeom>
                <a:avLst/>
                <a:gdLst>
                  <a:gd fmla="*/ 225425 w 324132" name="connsiteX0"/>
                  <a:gd fmla="*/ 219075 h 325438" name="connsiteY0"/>
                  <a:gd fmla="*/ 184150 w 324132" name="connsiteX1"/>
                  <a:gd fmla="*/ 252413 h 325438" name="connsiteY1"/>
                  <a:gd fmla="*/ 184150 w 324132" name="connsiteX2"/>
                  <a:gd fmla="*/ 309563 h 325438" name="connsiteY2"/>
                  <a:gd fmla="*/ 225425 w 324132" name="connsiteX3"/>
                  <a:gd fmla="*/ 279401 h 325438" name="connsiteY3"/>
                  <a:gd fmla="*/ 92075 w 324132" name="connsiteX4"/>
                  <a:gd fmla="*/ 217488 h 325438" name="connsiteY4"/>
                  <a:gd fmla="*/ 92075 w 324132" name="connsiteX5"/>
                  <a:gd fmla="*/ 277813 h 325438" name="connsiteY5"/>
                  <a:gd fmla="*/ 174625 w 324132" name="connsiteX6"/>
                  <a:gd fmla="*/ 312738 h 325438" name="connsiteY6"/>
                  <a:gd fmla="*/ 174625 w 324132" name="connsiteX7"/>
                  <a:gd fmla="*/ 254001 h 325438" name="connsiteY7"/>
                  <a:gd fmla="*/ 144463 w 324132" name="connsiteX8"/>
                  <a:gd fmla="*/ 179388 h 325438" name="connsiteY8"/>
                  <a:gd fmla="*/ 98425 w 324132" name="connsiteX9"/>
                  <a:gd fmla="*/ 209551 h 325438" name="connsiteY9"/>
                  <a:gd fmla="*/ 179388 w 324132" name="connsiteX10"/>
                  <a:gd fmla="*/ 244476 h 325438" name="connsiteY10"/>
                  <a:gd fmla="*/ 220663 w 324132" name="connsiteX11"/>
                  <a:gd fmla="*/ 209551 h 325438" name="connsiteY11"/>
                  <a:gd fmla="*/ 145454 w 324132" name="connsiteX12"/>
                  <a:gd fmla="*/ 168275 h 325438" name="connsiteY12"/>
                  <a:gd fmla="*/ 232319 w 324132" name="connsiteX13"/>
                  <a:gd fmla="*/ 204947 h 325438" name="connsiteY13"/>
                  <a:gd fmla="*/ 234951 w 324132" name="connsiteX14"/>
                  <a:gd fmla="*/ 208876 h 325438" name="connsiteY14"/>
                  <a:gd fmla="*/ 234951 w 324132" name="connsiteX15"/>
                  <a:gd fmla="*/ 279599 h 325438" name="connsiteY15"/>
                  <a:gd fmla="*/ 233635 w 324132" name="connsiteX16"/>
                  <a:gd fmla="*/ 283528 h 325438" name="connsiteY16"/>
                  <a:gd fmla="*/ 182305 w 324132" name="connsiteX17"/>
                  <a:gd fmla="*/ 325438 h 325438" name="connsiteY17"/>
                  <a:gd fmla="*/ 180989 w 324132" name="connsiteX18"/>
                  <a:gd fmla="*/ 325438 h 325438" name="connsiteY18"/>
                  <a:gd fmla="*/ 178357 w 324132" name="connsiteX19"/>
                  <a:gd fmla="*/ 325438 h 325438" name="connsiteY19"/>
                  <a:gd fmla="*/ 177041 w 324132" name="connsiteX20"/>
                  <a:gd fmla="*/ 325438 h 325438" name="connsiteY20"/>
                  <a:gd fmla="*/ 84911 w 324132" name="connsiteX21"/>
                  <a:gd fmla="*/ 284838 h 325438" name="connsiteY21"/>
                  <a:gd fmla="*/ 82279 w 324132" name="connsiteX22"/>
                  <a:gd fmla="*/ 279599 h 325438" name="connsiteY22"/>
                  <a:gd fmla="*/ 82279 w 324132" name="connsiteX23"/>
                  <a:gd fmla="*/ 208876 h 325438" name="connsiteY23"/>
                  <a:gd fmla="*/ 83595 w 324132" name="connsiteX24"/>
                  <a:gd fmla="*/ 204947 h 325438" name="connsiteY24"/>
                  <a:gd fmla="*/ 82279 w 324132" name="connsiteX25"/>
                  <a:gd fmla="*/ 204947 h 325438" name="connsiteY25"/>
                  <a:gd fmla="*/ 138873 w 324132" name="connsiteX26"/>
                  <a:gd fmla="*/ 169585 h 325438" name="connsiteY26"/>
                  <a:gd fmla="*/ 145454 w 324132" name="connsiteX27"/>
                  <a:gd fmla="*/ 168275 h 325438" name="connsiteY27"/>
                  <a:gd fmla="*/ 276709 w 324132" name="connsiteX28"/>
                  <a:gd fmla="*/ 101600 h 325438" name="connsiteY28"/>
                  <a:gd fmla="*/ 271463 w 324132" name="connsiteX29"/>
                  <a:gd fmla="*/ 162529 h 325438" name="connsiteY29"/>
                  <a:gd fmla="*/ 276709 w 324132" name="connsiteX30"/>
                  <a:gd fmla="*/ 306904 h 325438" name="connsiteY30"/>
                  <a:gd fmla="*/ 287200 w 324132" name="connsiteX31"/>
                  <a:gd fmla="*/ 317500 h 325438" name="connsiteY31"/>
                  <a:gd fmla="*/ 297692 w 324132" name="connsiteX32"/>
                  <a:gd fmla="*/ 306904 h 325438" name="connsiteY32"/>
                  <a:gd fmla="*/ 301626 w 324132" name="connsiteX33"/>
                  <a:gd fmla="*/ 162529 h 325438" name="connsiteY33"/>
                  <a:gd fmla="*/ 297692 w 324132" name="connsiteX34"/>
                  <a:gd fmla="*/ 101600 h 325438" name="connsiteY34"/>
                  <a:gd fmla="*/ 276709 w 324132" name="connsiteX35"/>
                  <a:gd fmla="*/ 101600 h 325438" name="connsiteY35"/>
                  <a:gd fmla="*/ 163033 w 324132" name="connsiteX36"/>
                  <a:gd fmla="*/ 76200 h 325438" name="connsiteY36"/>
                  <a:gd fmla="*/ 157864 w 324132" name="connsiteX37"/>
                  <a:gd fmla="*/ 81477 h 325438" name="connsiteY37"/>
                  <a:gd fmla="*/ 153988 w 324132" name="connsiteX38"/>
                  <a:gd fmla="*/ 86754 h 325438" name="connsiteY38"/>
                  <a:gd fmla="*/ 206967 w 324132" name="connsiteX39"/>
                  <a:gd fmla="*/ 169863 h 325438" name="connsiteY39"/>
                  <a:gd fmla="*/ 209551 w 324132" name="connsiteX40"/>
                  <a:gd fmla="*/ 154033 h 325438" name="connsiteY40"/>
                  <a:gd fmla="*/ 133830 w 324132" name="connsiteX41"/>
                  <a:gd fmla="*/ 74613 h 325438" name="connsiteY41"/>
                  <a:gd fmla="*/ 87313 w 324132" name="connsiteX42"/>
                  <a:gd fmla="*/ 153988 h 325438" name="connsiteY42"/>
                  <a:gd fmla="*/ 89971 w 324132" name="connsiteX43"/>
                  <a:gd fmla="*/ 169863 h 325438" name="connsiteY43"/>
                  <a:gd fmla="*/ 144463 w 324132" name="connsiteX44"/>
                  <a:gd fmla="*/ 81228 h 325438" name="connsiteY44"/>
                  <a:gd fmla="*/ 133830 w 324132" name="connsiteX45"/>
                  <a:gd fmla="*/ 74613 h 325438" name="connsiteY45"/>
                  <a:gd fmla="*/ 297490 w 324132" name="connsiteX46"/>
                  <a:gd fmla="*/ 53975 h 325438" name="connsiteY46"/>
                  <a:gd fmla="*/ 285834 w 324132" name="connsiteX47"/>
                  <a:gd fmla="*/ 64486 h 325438" name="connsiteY47"/>
                  <a:gd fmla="*/ 278064 w 324132" name="connsiteX48"/>
                  <a:gd fmla="*/ 64486 h 325438" name="connsiteY48"/>
                  <a:gd fmla="*/ 268998 w 324132" name="connsiteX49"/>
                  <a:gd fmla="*/ 55289 h 325438" name="connsiteY49"/>
                  <a:gd fmla="*/ 267703 w 324132" name="connsiteX50"/>
                  <a:gd fmla="*/ 56603 h 325438" name="connsiteY50"/>
                  <a:gd fmla="*/ 265113 w 324132" name="connsiteX51"/>
                  <a:gd fmla="*/ 69741 h 325438" name="connsiteY51"/>
                  <a:gd fmla="*/ 274179 w 324132" name="connsiteX52"/>
                  <a:gd fmla="*/ 92075 h 325438" name="connsiteY52"/>
                  <a:gd fmla="*/ 301375 w 324132" name="connsiteX53"/>
                  <a:gd fmla="*/ 92075 h 325438" name="connsiteY53"/>
                  <a:gd fmla="*/ 310441 w 324132" name="connsiteX54"/>
                  <a:gd fmla="*/ 82879 h 325438" name="connsiteY54"/>
                  <a:gd fmla="*/ 314326 w 324132" name="connsiteX55"/>
                  <a:gd fmla="*/ 65799 h 325438" name="connsiteY55"/>
                  <a:gd fmla="*/ 311736 w 324132" name="connsiteX56"/>
                  <a:gd fmla="*/ 67113 h 325438" name="connsiteY56"/>
                  <a:gd fmla="*/ 309146 w 324132" name="connsiteX57"/>
                  <a:gd fmla="*/ 64486 h 325438" name="connsiteY57"/>
                  <a:gd fmla="*/ 297490 w 324132" name="connsiteX58"/>
                  <a:gd fmla="*/ 53975 h 325438" name="connsiteY58"/>
                  <a:gd fmla="*/ 148432 w 324132" name="connsiteX59"/>
                  <a:gd fmla="*/ 50800 h 325438" name="connsiteY59"/>
                  <a:gd fmla="*/ 138113 w 324132" name="connsiteX60"/>
                  <a:gd fmla="*/ 61119 h 325438" name="connsiteY60"/>
                  <a:gd fmla="*/ 148432 w 324132" name="connsiteX61"/>
                  <a:gd fmla="*/ 71438 h 325438" name="connsiteY61"/>
                  <a:gd fmla="*/ 158751 w 324132" name="connsiteX62"/>
                  <a:gd fmla="*/ 61119 h 325438" name="connsiteY62"/>
                  <a:gd fmla="*/ 148432 w 324132" name="connsiteX63"/>
                  <a:gd fmla="*/ 50800 h 325438" name="connsiteY63"/>
                  <a:gd fmla="*/ 280732 w 324132" name="connsiteX64"/>
                  <a:gd fmla="*/ 15875 h 325438" name="connsiteY64"/>
                  <a:gd fmla="*/ 279451 w 324132" name="connsiteX65"/>
                  <a:gd fmla="*/ 31640 h 325438" name="connsiteY65"/>
                  <a:gd fmla="*/ 273050 w 324132" name="connsiteX66"/>
                  <a:gd fmla="*/ 46092 h 325438" name="connsiteY66"/>
                  <a:gd fmla="*/ 282012 w 324132" name="connsiteX67"/>
                  <a:gd fmla="*/ 53975 h 325438" name="connsiteY67"/>
                  <a:gd fmla="*/ 293534 w 324132" name="connsiteX68"/>
                  <a:gd fmla="*/ 42151 h 325438" name="connsiteY68"/>
                  <a:gd fmla="*/ 299936 w 324132" name="connsiteX69"/>
                  <a:gd fmla="*/ 42151 h 325438" name="connsiteY69"/>
                  <a:gd fmla="*/ 311458 w 324132" name="connsiteX70"/>
                  <a:gd fmla="*/ 53975 h 325438" name="connsiteY70"/>
                  <a:gd fmla="*/ 312738 w 324132" name="connsiteX71"/>
                  <a:gd fmla="*/ 53975 h 325438" name="connsiteY71"/>
                  <a:gd fmla="*/ 306337 w 324132" name="connsiteX72"/>
                  <a:gd fmla="*/ 39523 h 325438" name="connsiteY72"/>
                  <a:gd fmla="*/ 280732 w 324132" name="connsiteX73"/>
                  <a:gd fmla="*/ 15875 h 325438" name="connsiteY73"/>
                  <a:gd fmla="*/ 148431 w 324132" name="connsiteX74"/>
                  <a:gd fmla="*/ 9525 h 325438" name="connsiteY74"/>
                  <a:gd fmla="*/ 142875 w 324132" name="connsiteX75"/>
                  <a:gd fmla="*/ 14816 h 325438" name="connsiteY75"/>
                  <a:gd fmla="*/ 142875 w 324132" name="connsiteX76"/>
                  <a:gd fmla="*/ 41275 h 325438" name="connsiteY76"/>
                  <a:gd fmla="*/ 148431 w 324132" name="connsiteX77"/>
                  <a:gd fmla="*/ 39952 h 325438" name="connsiteY77"/>
                  <a:gd fmla="*/ 153988 w 324132" name="connsiteX78"/>
                  <a:gd fmla="*/ 41275 h 325438" name="connsiteY78"/>
                  <a:gd fmla="*/ 153988 w 324132" name="connsiteX79"/>
                  <a:gd fmla="*/ 14816 h 325438" name="connsiteY79"/>
                  <a:gd fmla="*/ 148431 w 324132" name="connsiteX80"/>
                  <a:gd fmla="*/ 9525 h 325438" name="connsiteY80"/>
                  <a:gd fmla="*/ 9525 w 324132" name="connsiteX81"/>
                  <a:gd fmla="*/ 9525 h 325438" name="connsiteY81"/>
                  <a:gd fmla="*/ 9525 w 324132" name="connsiteX82"/>
                  <a:gd fmla="*/ 24064 h 325438" name="connsiteY82"/>
                  <a:gd fmla="*/ 20176 w 324132" name="connsiteX83"/>
                  <a:gd fmla="*/ 24064 h 325438" name="connsiteY83"/>
                  <a:gd fmla="*/ 20176 w 324132" name="connsiteX84"/>
                  <a:gd fmla="*/ 34639 h 325438" name="connsiteY84"/>
                  <a:gd fmla="*/ 9525 w 324132" name="connsiteX85"/>
                  <a:gd fmla="*/ 34639 h 325438" name="connsiteY85"/>
                  <a:gd fmla="*/ 9525 w 324132" name="connsiteX86"/>
                  <a:gd fmla="*/ 45213 h 325438" name="connsiteY86"/>
                  <a:gd fmla="*/ 20176 w 324132" name="connsiteX87"/>
                  <a:gd fmla="*/ 45213 h 325438" name="connsiteY87"/>
                  <a:gd fmla="*/ 20176 w 324132" name="connsiteX88"/>
                  <a:gd fmla="*/ 55788 h 325438" name="connsiteY88"/>
                  <a:gd fmla="*/ 9525 w 324132" name="connsiteX89"/>
                  <a:gd fmla="*/ 55788 h 325438" name="connsiteY89"/>
                  <a:gd fmla="*/ 9525 w 324132" name="connsiteX90"/>
                  <a:gd fmla="*/ 66362 h 325438" name="connsiteY90"/>
                  <a:gd fmla="*/ 20176 w 324132" name="connsiteX91"/>
                  <a:gd fmla="*/ 66362 h 325438" name="connsiteY91"/>
                  <a:gd fmla="*/ 20176 w 324132" name="connsiteX92"/>
                  <a:gd fmla="*/ 75614 h 325438" name="connsiteY92"/>
                  <a:gd fmla="*/ 9525 w 324132" name="connsiteX93"/>
                  <a:gd fmla="*/ 75614 h 325438" name="connsiteY93"/>
                  <a:gd fmla="*/ 9525 w 324132" name="connsiteX94"/>
                  <a:gd fmla="*/ 86189 h 325438" name="connsiteY94"/>
                  <a:gd fmla="*/ 20176 w 324132" name="connsiteX95"/>
                  <a:gd fmla="*/ 86189 h 325438" name="connsiteY95"/>
                  <a:gd fmla="*/ 20176 w 324132" name="connsiteX96"/>
                  <a:gd fmla="*/ 96763 h 325438" name="connsiteY96"/>
                  <a:gd fmla="*/ 9525 w 324132" name="connsiteX97"/>
                  <a:gd fmla="*/ 96763 h 325438" name="connsiteY97"/>
                  <a:gd fmla="*/ 9525 w 324132" name="connsiteX98"/>
                  <a:gd fmla="*/ 107337 h 325438" name="connsiteY98"/>
                  <a:gd fmla="*/ 30828 w 324132" name="connsiteX99"/>
                  <a:gd fmla="*/ 107337 h 325438" name="connsiteY99"/>
                  <a:gd fmla="*/ 30828 w 324132" name="connsiteX100"/>
                  <a:gd fmla="*/ 116590 h 325438" name="connsiteY100"/>
                  <a:gd fmla="*/ 9525 w 324132" name="connsiteX101"/>
                  <a:gd fmla="*/ 116590 h 325438" name="connsiteY101"/>
                  <a:gd fmla="*/ 9525 w 324132" name="connsiteX102"/>
                  <a:gd fmla="*/ 127164 h 325438" name="connsiteY102"/>
                  <a:gd fmla="*/ 20176 w 324132" name="connsiteX103"/>
                  <a:gd fmla="*/ 127164 h 325438" name="connsiteY103"/>
                  <a:gd fmla="*/ 20176 w 324132" name="connsiteX104"/>
                  <a:gd fmla="*/ 137738 h 325438" name="connsiteY104"/>
                  <a:gd fmla="*/ 9525 w 324132" name="connsiteX105"/>
                  <a:gd fmla="*/ 137738 h 325438" name="connsiteY105"/>
                  <a:gd fmla="*/ 9525 w 324132" name="connsiteX106"/>
                  <a:gd fmla="*/ 148312 h 325438" name="connsiteY106"/>
                  <a:gd fmla="*/ 20176 w 324132" name="connsiteX107"/>
                  <a:gd fmla="*/ 148312 h 325438" name="connsiteY107"/>
                  <a:gd fmla="*/ 20176 w 324132" name="connsiteX108"/>
                  <a:gd fmla="*/ 157565 h 325438" name="connsiteY108"/>
                  <a:gd fmla="*/ 9525 w 324132" name="connsiteX109"/>
                  <a:gd fmla="*/ 157565 h 325438" name="connsiteY109"/>
                  <a:gd fmla="*/ 9525 w 324132" name="connsiteX110"/>
                  <a:gd fmla="*/ 168139 h 325438" name="connsiteY110"/>
                  <a:gd fmla="*/ 20176 w 324132" name="connsiteX111"/>
                  <a:gd fmla="*/ 168139 h 325438" name="connsiteY111"/>
                  <a:gd fmla="*/ 20176 w 324132" name="connsiteX112"/>
                  <a:gd fmla="*/ 178713 h 325438" name="connsiteY112"/>
                  <a:gd fmla="*/ 9525 w 324132" name="connsiteX113"/>
                  <a:gd fmla="*/ 178713 h 325438" name="connsiteY113"/>
                  <a:gd fmla="*/ 9525 w 324132" name="connsiteX114"/>
                  <a:gd fmla="*/ 189287 h 325438" name="connsiteY114"/>
                  <a:gd fmla="*/ 20176 w 324132" name="connsiteX115"/>
                  <a:gd fmla="*/ 189287 h 325438" name="connsiteY115"/>
                  <a:gd fmla="*/ 20176 w 324132" name="connsiteX116"/>
                  <a:gd fmla="*/ 198540 h 325438" name="connsiteY116"/>
                  <a:gd fmla="*/ 9525 w 324132" name="connsiteX117"/>
                  <a:gd fmla="*/ 198540 h 325438" name="connsiteY117"/>
                  <a:gd fmla="*/ 9525 w 324132" name="connsiteX118"/>
                  <a:gd fmla="*/ 209114 h 325438" name="connsiteY118"/>
                  <a:gd fmla="*/ 30828 w 324132" name="connsiteX119"/>
                  <a:gd fmla="*/ 209114 h 325438" name="connsiteY119"/>
                  <a:gd fmla="*/ 30828 w 324132" name="connsiteX120"/>
                  <a:gd fmla="*/ 219688 h 325438" name="connsiteY120"/>
                  <a:gd fmla="*/ 9525 w 324132" name="connsiteX121"/>
                  <a:gd fmla="*/ 219688 h 325438" name="connsiteY121"/>
                  <a:gd fmla="*/ 9525 w 324132" name="connsiteX122"/>
                  <a:gd fmla="*/ 230263 h 325438" name="connsiteY122"/>
                  <a:gd fmla="*/ 20176 w 324132" name="connsiteX123"/>
                  <a:gd fmla="*/ 230263 h 325438" name="connsiteY123"/>
                  <a:gd fmla="*/ 20176 w 324132" name="connsiteX124"/>
                  <a:gd fmla="*/ 239515 h 325438" name="connsiteY124"/>
                  <a:gd fmla="*/ 9525 w 324132" name="connsiteX125"/>
                  <a:gd fmla="*/ 239515 h 325438" name="connsiteY125"/>
                  <a:gd fmla="*/ 9525 w 324132" name="connsiteX126"/>
                  <a:gd fmla="*/ 250089 h 325438" name="connsiteY126"/>
                  <a:gd fmla="*/ 20176 w 324132" name="connsiteX127"/>
                  <a:gd fmla="*/ 250089 h 325438" name="connsiteY127"/>
                  <a:gd fmla="*/ 20176 w 324132" name="connsiteX128"/>
                  <a:gd fmla="*/ 260664 h 325438" name="connsiteY128"/>
                  <a:gd fmla="*/ 9525 w 324132" name="connsiteX129"/>
                  <a:gd fmla="*/ 260664 h 325438" name="connsiteY129"/>
                  <a:gd fmla="*/ 9525 w 324132" name="connsiteX130"/>
                  <a:gd fmla="*/ 271238 h 325438" name="connsiteY130"/>
                  <a:gd fmla="*/ 20176 w 324132" name="connsiteX131"/>
                  <a:gd fmla="*/ 271238 h 325438" name="connsiteY131"/>
                  <a:gd fmla="*/ 20176 w 324132" name="connsiteX132"/>
                  <a:gd fmla="*/ 280490 h 325438" name="connsiteY132"/>
                  <a:gd fmla="*/ 9525 w 324132" name="connsiteX133"/>
                  <a:gd fmla="*/ 280490 h 325438" name="connsiteY133"/>
                  <a:gd fmla="*/ 9525 w 324132" name="connsiteX134"/>
                  <a:gd fmla="*/ 291065 h 325438" name="connsiteY134"/>
                  <a:gd fmla="*/ 30828 w 324132" name="connsiteX135"/>
                  <a:gd fmla="*/ 291065 h 325438" name="connsiteY135"/>
                  <a:gd fmla="*/ 30828 w 324132" name="connsiteX136"/>
                  <a:gd fmla="*/ 301639 h 325438" name="connsiteY136"/>
                  <a:gd fmla="*/ 9525 w 324132" name="connsiteX137"/>
                  <a:gd fmla="*/ 301639 h 325438" name="connsiteY137"/>
                  <a:gd fmla="*/ 9525 w 324132" name="connsiteX138"/>
                  <a:gd fmla="*/ 317500 h 325438" name="connsiteY138"/>
                  <a:gd fmla="*/ 36154 w 324132" name="connsiteX139"/>
                  <a:gd fmla="*/ 317500 h 325438" name="connsiteY139"/>
                  <a:gd fmla="*/ 50800 w 324132" name="connsiteX140"/>
                  <a:gd fmla="*/ 301639 h 325438" name="connsiteY140"/>
                  <a:gd fmla="*/ 50800 w 324132" name="connsiteX141"/>
                  <a:gd fmla="*/ 9525 h 325438" name="connsiteY141"/>
                  <a:gd fmla="*/ 9525 w 324132" name="connsiteX142"/>
                  <a:gd fmla="*/ 9525 h 325438" name="connsiteY142"/>
                  <a:gd fmla="*/ 273560 w 324132" name="connsiteX143"/>
                  <a:gd fmla="*/ 0 h 325438" name="connsiteY143"/>
                  <a:gd fmla="*/ 313985 w 324132" name="connsiteX144"/>
                  <a:gd fmla="*/ 32806 h 325438" name="connsiteY144"/>
                  <a:gd fmla="*/ 319201 w 324132" name="connsiteX145"/>
                  <a:gd fmla="*/ 86609 h 325438" name="connsiteY145"/>
                  <a:gd fmla="*/ 307465 w 324132" name="connsiteX146"/>
                  <a:gd fmla="*/ 99731 h 325438" name="connsiteY146"/>
                  <a:gd fmla="*/ 311377 w 324132" name="connsiteX147"/>
                  <a:gd fmla="*/ 162719 h 325438" name="connsiteY147"/>
                  <a:gd fmla="*/ 307465 w 324132" name="connsiteX148"/>
                  <a:gd fmla="*/ 305754 h 325438" name="connsiteY148"/>
                  <a:gd fmla="*/ 286601 w 324132" name="connsiteX149"/>
                  <a:gd fmla="*/ 325438 h 325438" name="connsiteY149"/>
                  <a:gd fmla="*/ 265736 w 324132" name="connsiteX150"/>
                  <a:gd fmla="*/ 305754 h 325438" name="connsiteY150"/>
                  <a:gd fmla="*/ 260520 w 324132" name="connsiteX151"/>
                  <a:gd fmla="*/ 162719 h 325438" name="connsiteY151"/>
                  <a:gd fmla="*/ 265736 w 324132" name="connsiteX152"/>
                  <a:gd fmla="*/ 98419 h 325438" name="connsiteY152"/>
                  <a:gd fmla="*/ 254000 w 324132" name="connsiteX153"/>
                  <a:gd fmla="*/ 69549 h 325438" name="connsiteY153"/>
                  <a:gd fmla="*/ 257912 w 324132" name="connsiteX154"/>
                  <a:gd fmla="*/ 52490 h 325438" name="connsiteY154"/>
                  <a:gd fmla="*/ 261824 w 324132" name="connsiteX155"/>
                  <a:gd fmla="*/ 43304 h 325438" name="connsiteY155"/>
                  <a:gd fmla="*/ 268344 w 324132" name="connsiteX156"/>
                  <a:gd fmla="*/ 28869 h 325438" name="connsiteY156"/>
                  <a:gd fmla="*/ 267040 w 324132" name="connsiteX157"/>
                  <a:gd fmla="*/ 7873 h 325438" name="connsiteY157"/>
                  <a:gd fmla="*/ 267040 w 324132" name="connsiteX158"/>
                  <a:gd fmla="*/ 2624 h 325438" name="connsiteY158"/>
                  <a:gd fmla="*/ 273560 w 324132" name="connsiteX159"/>
                  <a:gd fmla="*/ 0 h 325438" name="connsiteY159"/>
                  <a:gd fmla="*/ 148570 w 324132" name="connsiteX160"/>
                  <a:gd fmla="*/ 0 h 325438" name="connsiteY160"/>
                  <a:gd fmla="*/ 164299 w 324132" name="connsiteX161"/>
                  <a:gd fmla="*/ 15743 h 325438" name="connsiteY161"/>
                  <a:gd fmla="*/ 164299 w 324132" name="connsiteX162"/>
                  <a:gd fmla="*/ 48540 h 325438" name="connsiteY162"/>
                  <a:gd fmla="*/ 169542 w 324132" name="connsiteX163"/>
                  <a:gd fmla="*/ 61659 h 325438" name="connsiteY163"/>
                  <a:gd fmla="*/ 168232 w 324132" name="connsiteX164"/>
                  <a:gd fmla="*/ 64283 h 325438" name="connsiteY164"/>
                  <a:gd fmla="*/ 219352 w 324132" name="connsiteX165"/>
                  <a:gd fmla="*/ 149556 h 325438" name="connsiteY165"/>
                  <a:gd fmla="*/ 219352 w 324132" name="connsiteX166"/>
                  <a:gd fmla="*/ 153492 h 325438" name="connsiteY166"/>
                  <a:gd fmla="*/ 215420 w 324132" name="connsiteX167"/>
                  <a:gd fmla="*/ 183666 h 325438" name="connsiteY167"/>
                  <a:gd fmla="*/ 210177 w 324132" name="connsiteX168"/>
                  <a:gd fmla="*/ 188913 h 325438" name="connsiteY168"/>
                  <a:gd fmla="*/ 204934 w 324132" name="connsiteX169"/>
                  <a:gd fmla="*/ 186289 h 325438" name="connsiteY169"/>
                  <a:gd fmla="*/ 148570 w 324132" name="connsiteX170"/>
                  <a:gd fmla="*/ 95769 h 325438" name="connsiteY170"/>
                  <a:gd fmla="*/ 92206 w 324132" name="connsiteX171"/>
                  <a:gd fmla="*/ 186289 h 325438" name="connsiteY171"/>
                  <a:gd fmla="*/ 88274 w 324132" name="connsiteX172"/>
                  <a:gd fmla="*/ 188913 h 325438" name="connsiteY172"/>
                  <a:gd fmla="*/ 86963 w 324132" name="connsiteX173"/>
                  <a:gd fmla="*/ 188913 h 325438" name="connsiteY173"/>
                  <a:gd fmla="*/ 83031 w 324132" name="connsiteX174"/>
                  <a:gd fmla="*/ 183666 h 325438" name="connsiteY174"/>
                  <a:gd fmla="*/ 77788 w 324132" name="connsiteX175"/>
                  <a:gd fmla="*/ 153492 h 325438" name="connsiteY175"/>
                  <a:gd fmla="*/ 77788 w 324132" name="connsiteX176"/>
                  <a:gd fmla="*/ 149556 h 325438" name="connsiteY176"/>
                  <a:gd fmla="*/ 128908 w 324132" name="connsiteX177"/>
                  <a:gd fmla="*/ 64283 h 325438" name="connsiteY177"/>
                  <a:gd fmla="*/ 128908 w 324132" name="connsiteX178"/>
                  <a:gd fmla="*/ 61659 h 325438" name="connsiteY178"/>
                  <a:gd fmla="*/ 134151 w 324132" name="connsiteX179"/>
                  <a:gd fmla="*/ 48540 h 325438" name="connsiteY179"/>
                  <a:gd fmla="*/ 134151 w 324132" name="connsiteX180"/>
                  <a:gd fmla="*/ 15743 h 325438" name="connsiteY180"/>
                  <a:gd fmla="*/ 148570 w 324132" name="connsiteX181"/>
                  <a:gd fmla="*/ 0 h 325438" name="connsiteY181"/>
                  <a:gd fmla="*/ 5384 w 324132" name="connsiteX182"/>
                  <a:gd fmla="*/ 0 h 325438" name="connsiteY182"/>
                  <a:gd fmla="*/ 56529 w 324132" name="connsiteX183"/>
                  <a:gd fmla="*/ 0 h 325438" name="connsiteY183"/>
                  <a:gd fmla="*/ 61913 w 324132" name="connsiteX184"/>
                  <a:gd fmla="*/ 5249 h 325438" name="connsiteY184"/>
                  <a:gd fmla="*/ 61913 w 324132" name="connsiteX185"/>
                  <a:gd fmla="*/ 300505 h 325438" name="connsiteY185"/>
                  <a:gd fmla="*/ 36340 w 324132" name="connsiteX186"/>
                  <a:gd fmla="*/ 325438 h 325438" name="connsiteY186"/>
                  <a:gd fmla="*/ 5384 w 324132" name="connsiteX187"/>
                  <a:gd fmla="*/ 325438 h 325438" name="connsiteY187"/>
                  <a:gd fmla="*/ 0 w 324132" name="connsiteX188"/>
                  <a:gd fmla="*/ 320189 h 325438" name="connsiteY188"/>
                  <a:gd fmla="*/ 0 w 324132" name="connsiteX189"/>
                  <a:gd fmla="*/ 5249 h 325438" name="connsiteY189"/>
                  <a:gd fmla="*/ 5384 w 324132" name="connsiteX190"/>
                  <a:gd fmla="*/ 0 h 325438" name="connsiteY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b="b" l="l" r="r" t="t"/>
                <a:pathLst>
                  <a:path h="325438" w="324132">
                    <a:moveTo>
                      <a:pt x="225425" y="219075"/>
                    </a:moveTo>
                    <a:lnTo>
                      <a:pt x="184150" y="252413"/>
                    </a:lnTo>
                    <a:lnTo>
                      <a:pt x="184150" y="309563"/>
                    </a:lnTo>
                    <a:lnTo>
                      <a:pt x="225425" y="279401"/>
                    </a:lnTo>
                    <a:close/>
                    <a:moveTo>
                      <a:pt x="92075" y="217488"/>
                    </a:moveTo>
                    <a:lnTo>
                      <a:pt x="92075" y="277813"/>
                    </a:lnTo>
                    <a:lnTo>
                      <a:pt x="174625" y="312738"/>
                    </a:lnTo>
                    <a:lnTo>
                      <a:pt x="174625" y="254001"/>
                    </a:lnTo>
                    <a:close/>
                    <a:moveTo>
                      <a:pt x="144463" y="179388"/>
                    </a:moveTo>
                    <a:lnTo>
                      <a:pt x="98425" y="209551"/>
                    </a:lnTo>
                    <a:lnTo>
                      <a:pt x="179388" y="244476"/>
                    </a:lnTo>
                    <a:lnTo>
                      <a:pt x="220663" y="209551"/>
                    </a:lnTo>
                    <a:close/>
                    <a:moveTo>
                      <a:pt x="145454" y="168275"/>
                    </a:moveTo>
                    <a:cubicBezTo>
                      <a:pt x="145454" y="168275"/>
                      <a:pt x="145454" y="168275"/>
                      <a:pt x="232319" y="204947"/>
                    </a:cubicBezTo>
                    <a:cubicBezTo>
                      <a:pt x="233635" y="204947"/>
                      <a:pt x="234951" y="207566"/>
                      <a:pt x="234951" y="208876"/>
                    </a:cubicBezTo>
                    <a:cubicBezTo>
                      <a:pt x="234951" y="208876"/>
                      <a:pt x="234951" y="208876"/>
                      <a:pt x="234951" y="279599"/>
                    </a:cubicBezTo>
                    <a:cubicBezTo>
                      <a:pt x="234951" y="282218"/>
                      <a:pt x="234951" y="283528"/>
                      <a:pt x="233635" y="283528"/>
                    </a:cubicBezTo>
                    <a:cubicBezTo>
                      <a:pt x="233635" y="283528"/>
                      <a:pt x="233635" y="283528"/>
                      <a:pt x="182305" y="325438"/>
                    </a:cubicBezTo>
                    <a:cubicBezTo>
                      <a:pt x="180989" y="325438"/>
                      <a:pt x="180989" y="325438"/>
                      <a:pt x="180989" y="325438"/>
                    </a:cubicBezTo>
                    <a:cubicBezTo>
                      <a:pt x="179673" y="325438"/>
                      <a:pt x="179673" y="325438"/>
                      <a:pt x="178357" y="325438"/>
                    </a:cubicBezTo>
                    <a:cubicBezTo>
                      <a:pt x="178357" y="325438"/>
                      <a:pt x="177041" y="325438"/>
                      <a:pt x="177041" y="325438"/>
                    </a:cubicBezTo>
                    <a:cubicBezTo>
                      <a:pt x="177041" y="325438"/>
                      <a:pt x="177041" y="325438"/>
                      <a:pt x="84911" y="284838"/>
                    </a:cubicBezTo>
                    <a:cubicBezTo>
                      <a:pt x="83595" y="283528"/>
                      <a:pt x="82279" y="282218"/>
                      <a:pt x="82279" y="279599"/>
                    </a:cubicBezTo>
                    <a:cubicBezTo>
                      <a:pt x="82279" y="279599"/>
                      <a:pt x="82279" y="279599"/>
                      <a:pt x="82279" y="208876"/>
                    </a:cubicBezTo>
                    <a:cubicBezTo>
                      <a:pt x="82279" y="207566"/>
                      <a:pt x="80963" y="206256"/>
                      <a:pt x="83595" y="204947"/>
                    </a:cubicBezTo>
                    <a:cubicBezTo>
                      <a:pt x="83595" y="204947"/>
                      <a:pt x="82279" y="204947"/>
                      <a:pt x="82279" y="204947"/>
                    </a:cubicBezTo>
                    <a:cubicBezTo>
                      <a:pt x="82279" y="204947"/>
                      <a:pt x="82279" y="204947"/>
                      <a:pt x="138873" y="169585"/>
                    </a:cubicBezTo>
                    <a:cubicBezTo>
                      <a:pt x="140189" y="168275"/>
                      <a:pt x="144137" y="168275"/>
                      <a:pt x="145454" y="168275"/>
                    </a:cubicBezTo>
                    <a:close/>
                    <a:moveTo>
                      <a:pt x="276709" y="101600"/>
                    </a:moveTo>
                    <a:cubicBezTo>
                      <a:pt x="276709" y="101600"/>
                      <a:pt x="276709" y="101600"/>
                      <a:pt x="271463" y="162529"/>
                    </a:cubicBezTo>
                    <a:cubicBezTo>
                      <a:pt x="271463" y="162529"/>
                      <a:pt x="271463" y="162529"/>
                      <a:pt x="276709" y="306904"/>
                    </a:cubicBezTo>
                    <a:cubicBezTo>
                      <a:pt x="276709" y="312202"/>
                      <a:pt x="280643" y="317500"/>
                      <a:pt x="287200" y="317500"/>
                    </a:cubicBezTo>
                    <a:cubicBezTo>
                      <a:pt x="292446" y="317500"/>
                      <a:pt x="297692" y="312202"/>
                      <a:pt x="297692" y="306904"/>
                    </a:cubicBezTo>
                    <a:lnTo>
                      <a:pt x="301626" y="162529"/>
                    </a:lnTo>
                    <a:cubicBezTo>
                      <a:pt x="301626" y="162529"/>
                      <a:pt x="301626" y="162529"/>
                      <a:pt x="297692" y="101600"/>
                    </a:cubicBezTo>
                    <a:cubicBezTo>
                      <a:pt x="297692" y="101600"/>
                      <a:pt x="297692" y="101600"/>
                      <a:pt x="276709" y="101600"/>
                    </a:cubicBezTo>
                    <a:close/>
                    <a:moveTo>
                      <a:pt x="163033" y="76200"/>
                    </a:moveTo>
                    <a:cubicBezTo>
                      <a:pt x="161741" y="77519"/>
                      <a:pt x="160449" y="76200"/>
                      <a:pt x="157864" y="81477"/>
                    </a:cubicBezTo>
                    <a:cubicBezTo>
                      <a:pt x="157864" y="81477"/>
                      <a:pt x="157864" y="81477"/>
                      <a:pt x="153988" y="86754"/>
                    </a:cubicBezTo>
                    <a:cubicBezTo>
                      <a:pt x="153988" y="86754"/>
                      <a:pt x="153988" y="86754"/>
                      <a:pt x="206967" y="169863"/>
                    </a:cubicBezTo>
                    <a:cubicBezTo>
                      <a:pt x="206967" y="169863"/>
                      <a:pt x="206967" y="169863"/>
                      <a:pt x="209551" y="154033"/>
                    </a:cubicBezTo>
                    <a:close/>
                    <a:moveTo>
                      <a:pt x="133830" y="74613"/>
                    </a:moveTo>
                    <a:lnTo>
                      <a:pt x="87313" y="153988"/>
                    </a:lnTo>
                    <a:cubicBezTo>
                      <a:pt x="87313" y="153988"/>
                      <a:pt x="87313" y="153988"/>
                      <a:pt x="89971" y="169863"/>
                    </a:cubicBezTo>
                    <a:cubicBezTo>
                      <a:pt x="89971" y="169863"/>
                      <a:pt x="89971" y="169863"/>
                      <a:pt x="144463" y="81228"/>
                    </a:cubicBezTo>
                    <a:cubicBezTo>
                      <a:pt x="140476" y="79905"/>
                      <a:pt x="136488" y="78582"/>
                      <a:pt x="133830" y="74613"/>
                    </a:cubicBezTo>
                    <a:close/>
                    <a:moveTo>
                      <a:pt x="297490" y="53975"/>
                    </a:moveTo>
                    <a:cubicBezTo>
                      <a:pt x="297490" y="53975"/>
                      <a:pt x="297490" y="53975"/>
                      <a:pt x="285834" y="64486"/>
                    </a:cubicBezTo>
                    <a:cubicBezTo>
                      <a:pt x="283244" y="67113"/>
                      <a:pt x="280654" y="67113"/>
                      <a:pt x="278064" y="64486"/>
                    </a:cubicBezTo>
                    <a:cubicBezTo>
                      <a:pt x="278064" y="64486"/>
                      <a:pt x="278064" y="64486"/>
                      <a:pt x="268998" y="55289"/>
                    </a:cubicBezTo>
                    <a:cubicBezTo>
                      <a:pt x="268998" y="55289"/>
                      <a:pt x="267703" y="56603"/>
                      <a:pt x="267703" y="56603"/>
                    </a:cubicBezTo>
                    <a:cubicBezTo>
                      <a:pt x="265113" y="61858"/>
                      <a:pt x="265113" y="65799"/>
                      <a:pt x="265113" y="69741"/>
                    </a:cubicBezTo>
                    <a:cubicBezTo>
                      <a:pt x="265113" y="77624"/>
                      <a:pt x="270293" y="86820"/>
                      <a:pt x="274179" y="92075"/>
                    </a:cubicBezTo>
                    <a:cubicBezTo>
                      <a:pt x="274179" y="92075"/>
                      <a:pt x="274179" y="92075"/>
                      <a:pt x="301375" y="92075"/>
                    </a:cubicBezTo>
                    <a:cubicBezTo>
                      <a:pt x="305261" y="92075"/>
                      <a:pt x="309146" y="86820"/>
                      <a:pt x="310441" y="82879"/>
                    </a:cubicBezTo>
                    <a:cubicBezTo>
                      <a:pt x="313031" y="77624"/>
                      <a:pt x="314326" y="72368"/>
                      <a:pt x="314326" y="65799"/>
                    </a:cubicBezTo>
                    <a:cubicBezTo>
                      <a:pt x="313031" y="65799"/>
                      <a:pt x="313031" y="67113"/>
                      <a:pt x="311736" y="67113"/>
                    </a:cubicBezTo>
                    <a:cubicBezTo>
                      <a:pt x="310441" y="67113"/>
                      <a:pt x="309146" y="65799"/>
                      <a:pt x="309146" y="64486"/>
                    </a:cubicBezTo>
                    <a:cubicBezTo>
                      <a:pt x="309146" y="64486"/>
                      <a:pt x="309146" y="64486"/>
                      <a:pt x="297490" y="53975"/>
                    </a:cubicBezTo>
                    <a:close/>
                    <a:moveTo>
                      <a:pt x="148432" y="50800"/>
                    </a:moveTo>
                    <a:cubicBezTo>
                      <a:pt x="142733" y="50800"/>
                      <a:pt x="138113" y="55420"/>
                      <a:pt x="138113" y="61119"/>
                    </a:cubicBezTo>
                    <a:cubicBezTo>
                      <a:pt x="138113" y="66818"/>
                      <a:pt x="142733" y="71438"/>
                      <a:pt x="148432" y="71438"/>
                    </a:cubicBezTo>
                    <a:cubicBezTo>
                      <a:pt x="154131" y="71438"/>
                      <a:pt x="158751" y="66818"/>
                      <a:pt x="158751" y="61119"/>
                    </a:cubicBezTo>
                    <a:cubicBezTo>
                      <a:pt x="158751" y="55420"/>
                      <a:pt x="154131" y="50800"/>
                      <a:pt x="148432" y="50800"/>
                    </a:cubicBezTo>
                    <a:close/>
                    <a:moveTo>
                      <a:pt x="280732" y="15875"/>
                    </a:moveTo>
                    <a:cubicBezTo>
                      <a:pt x="282012" y="21130"/>
                      <a:pt x="280732" y="26385"/>
                      <a:pt x="279451" y="31640"/>
                    </a:cubicBezTo>
                    <a:cubicBezTo>
                      <a:pt x="278171" y="36895"/>
                      <a:pt x="275611" y="40837"/>
                      <a:pt x="273050" y="46092"/>
                    </a:cubicBezTo>
                    <a:cubicBezTo>
                      <a:pt x="273050" y="46092"/>
                      <a:pt x="273050" y="46092"/>
                      <a:pt x="282012" y="53975"/>
                    </a:cubicBezTo>
                    <a:cubicBezTo>
                      <a:pt x="282012" y="53975"/>
                      <a:pt x="282012" y="53975"/>
                      <a:pt x="293534" y="42151"/>
                    </a:cubicBezTo>
                    <a:cubicBezTo>
                      <a:pt x="294815" y="40837"/>
                      <a:pt x="298655" y="40837"/>
                      <a:pt x="299936" y="42151"/>
                    </a:cubicBezTo>
                    <a:cubicBezTo>
                      <a:pt x="299936" y="42151"/>
                      <a:pt x="299936" y="42151"/>
                      <a:pt x="311458" y="53975"/>
                    </a:cubicBezTo>
                    <a:cubicBezTo>
                      <a:pt x="311458" y="53975"/>
                      <a:pt x="311458" y="53975"/>
                      <a:pt x="312738" y="53975"/>
                    </a:cubicBezTo>
                    <a:cubicBezTo>
                      <a:pt x="311458" y="48720"/>
                      <a:pt x="308897" y="43464"/>
                      <a:pt x="306337" y="39523"/>
                    </a:cubicBezTo>
                    <a:cubicBezTo>
                      <a:pt x="299936" y="30326"/>
                      <a:pt x="292254" y="22444"/>
                      <a:pt x="280732" y="15875"/>
                    </a:cubicBezTo>
                    <a:close/>
                    <a:moveTo>
                      <a:pt x="148431" y="9525"/>
                    </a:moveTo>
                    <a:cubicBezTo>
                      <a:pt x="145653" y="9525"/>
                      <a:pt x="142875" y="12171"/>
                      <a:pt x="142875" y="14816"/>
                    </a:cubicBezTo>
                    <a:cubicBezTo>
                      <a:pt x="142875" y="14816"/>
                      <a:pt x="142875" y="14816"/>
                      <a:pt x="142875" y="41275"/>
                    </a:cubicBezTo>
                    <a:cubicBezTo>
                      <a:pt x="145653" y="39952"/>
                      <a:pt x="147042" y="39952"/>
                      <a:pt x="148431" y="39952"/>
                    </a:cubicBezTo>
                    <a:cubicBezTo>
                      <a:pt x="149820" y="39952"/>
                      <a:pt x="152599" y="39952"/>
                      <a:pt x="153988" y="41275"/>
                    </a:cubicBezTo>
                    <a:cubicBezTo>
                      <a:pt x="153988" y="41275"/>
                      <a:pt x="153988" y="41275"/>
                      <a:pt x="153988" y="14816"/>
                    </a:cubicBezTo>
                    <a:cubicBezTo>
                      <a:pt x="153988" y="12171"/>
                      <a:pt x="151210" y="9525"/>
                      <a:pt x="148431" y="9525"/>
                    </a:cubicBezTo>
                    <a:close/>
                    <a:moveTo>
                      <a:pt x="9525" y="9525"/>
                    </a:moveTo>
                    <a:cubicBezTo>
                      <a:pt x="9525" y="9525"/>
                      <a:pt x="9525" y="9525"/>
                      <a:pt x="9525" y="24064"/>
                    </a:cubicBezTo>
                    <a:cubicBezTo>
                      <a:pt x="9525" y="24064"/>
                      <a:pt x="9525" y="24064"/>
                      <a:pt x="20176" y="24064"/>
                    </a:cubicBezTo>
                    <a:cubicBezTo>
                      <a:pt x="20176" y="24064"/>
                      <a:pt x="20176" y="24064"/>
                      <a:pt x="20176" y="34639"/>
                    </a:cubicBezTo>
                    <a:cubicBezTo>
                      <a:pt x="20176" y="34639"/>
                      <a:pt x="20176" y="34639"/>
                      <a:pt x="9525" y="34639"/>
                    </a:cubicBezTo>
                    <a:cubicBezTo>
                      <a:pt x="9525" y="34639"/>
                      <a:pt x="9525" y="34639"/>
                      <a:pt x="9525" y="45213"/>
                    </a:cubicBezTo>
                    <a:cubicBezTo>
                      <a:pt x="9525" y="45213"/>
                      <a:pt x="9525" y="45213"/>
                      <a:pt x="20176" y="45213"/>
                    </a:cubicBezTo>
                    <a:cubicBezTo>
                      <a:pt x="20176" y="45213"/>
                      <a:pt x="20176" y="45213"/>
                      <a:pt x="20176" y="55788"/>
                    </a:cubicBezTo>
                    <a:cubicBezTo>
                      <a:pt x="20176" y="55788"/>
                      <a:pt x="20176" y="55788"/>
                      <a:pt x="9525" y="55788"/>
                    </a:cubicBezTo>
                    <a:cubicBezTo>
                      <a:pt x="9525" y="55788"/>
                      <a:pt x="9525" y="55788"/>
                      <a:pt x="9525" y="66362"/>
                    </a:cubicBezTo>
                    <a:cubicBezTo>
                      <a:pt x="9525" y="66362"/>
                      <a:pt x="9525" y="66362"/>
                      <a:pt x="20176" y="66362"/>
                    </a:cubicBezTo>
                    <a:cubicBezTo>
                      <a:pt x="20176" y="66362"/>
                      <a:pt x="20176" y="66362"/>
                      <a:pt x="20176" y="75614"/>
                    </a:cubicBezTo>
                    <a:cubicBezTo>
                      <a:pt x="20176" y="75614"/>
                      <a:pt x="20176" y="75614"/>
                      <a:pt x="9525" y="75614"/>
                    </a:cubicBezTo>
                    <a:cubicBezTo>
                      <a:pt x="9525" y="75614"/>
                      <a:pt x="9525" y="75614"/>
                      <a:pt x="9525" y="86189"/>
                    </a:cubicBezTo>
                    <a:cubicBezTo>
                      <a:pt x="9525" y="86189"/>
                      <a:pt x="9525" y="86189"/>
                      <a:pt x="20176" y="86189"/>
                    </a:cubicBezTo>
                    <a:cubicBezTo>
                      <a:pt x="20176" y="86189"/>
                      <a:pt x="20176" y="86189"/>
                      <a:pt x="20176" y="96763"/>
                    </a:cubicBezTo>
                    <a:cubicBezTo>
                      <a:pt x="20176" y="96763"/>
                      <a:pt x="20176" y="96763"/>
                      <a:pt x="9525" y="96763"/>
                    </a:cubicBezTo>
                    <a:cubicBezTo>
                      <a:pt x="9525" y="96763"/>
                      <a:pt x="9525" y="96763"/>
                      <a:pt x="9525" y="107337"/>
                    </a:cubicBezTo>
                    <a:cubicBezTo>
                      <a:pt x="9525" y="107337"/>
                      <a:pt x="9525" y="107337"/>
                      <a:pt x="30828" y="107337"/>
                    </a:cubicBezTo>
                    <a:cubicBezTo>
                      <a:pt x="30828" y="107337"/>
                      <a:pt x="30828" y="107337"/>
                      <a:pt x="30828" y="116590"/>
                    </a:cubicBezTo>
                    <a:cubicBezTo>
                      <a:pt x="30828" y="116590"/>
                      <a:pt x="30828" y="116590"/>
                      <a:pt x="9525" y="116590"/>
                    </a:cubicBezTo>
                    <a:cubicBezTo>
                      <a:pt x="9525" y="116590"/>
                      <a:pt x="9525" y="116590"/>
                      <a:pt x="9525" y="127164"/>
                    </a:cubicBezTo>
                    <a:cubicBezTo>
                      <a:pt x="9525" y="127164"/>
                      <a:pt x="9525" y="127164"/>
                      <a:pt x="20176" y="127164"/>
                    </a:cubicBezTo>
                    <a:cubicBezTo>
                      <a:pt x="20176" y="127164"/>
                      <a:pt x="20176" y="127164"/>
                      <a:pt x="20176" y="137738"/>
                    </a:cubicBezTo>
                    <a:cubicBezTo>
                      <a:pt x="20176" y="137738"/>
                      <a:pt x="20176" y="137738"/>
                      <a:pt x="9525" y="137738"/>
                    </a:cubicBezTo>
                    <a:cubicBezTo>
                      <a:pt x="9525" y="137738"/>
                      <a:pt x="9525" y="137738"/>
                      <a:pt x="9525" y="148312"/>
                    </a:cubicBezTo>
                    <a:cubicBezTo>
                      <a:pt x="9525" y="148312"/>
                      <a:pt x="9525" y="148312"/>
                      <a:pt x="20176" y="148312"/>
                    </a:cubicBezTo>
                    <a:cubicBezTo>
                      <a:pt x="20176" y="148312"/>
                      <a:pt x="20176" y="148312"/>
                      <a:pt x="20176" y="157565"/>
                    </a:cubicBezTo>
                    <a:cubicBezTo>
                      <a:pt x="20176" y="157565"/>
                      <a:pt x="20176" y="157565"/>
                      <a:pt x="9525" y="157565"/>
                    </a:cubicBezTo>
                    <a:cubicBezTo>
                      <a:pt x="9525" y="157565"/>
                      <a:pt x="9525" y="157565"/>
                      <a:pt x="9525" y="168139"/>
                    </a:cubicBezTo>
                    <a:cubicBezTo>
                      <a:pt x="9525" y="168139"/>
                      <a:pt x="9525" y="168139"/>
                      <a:pt x="20176" y="168139"/>
                    </a:cubicBezTo>
                    <a:cubicBezTo>
                      <a:pt x="20176" y="168139"/>
                      <a:pt x="20176" y="168139"/>
                      <a:pt x="20176" y="178713"/>
                    </a:cubicBezTo>
                    <a:cubicBezTo>
                      <a:pt x="20176" y="178713"/>
                      <a:pt x="20176" y="178713"/>
                      <a:pt x="9525" y="178713"/>
                    </a:cubicBezTo>
                    <a:cubicBezTo>
                      <a:pt x="9525" y="178713"/>
                      <a:pt x="9525" y="178713"/>
                      <a:pt x="9525" y="189287"/>
                    </a:cubicBezTo>
                    <a:cubicBezTo>
                      <a:pt x="9525" y="189287"/>
                      <a:pt x="9525" y="189287"/>
                      <a:pt x="20176" y="189287"/>
                    </a:cubicBezTo>
                    <a:cubicBezTo>
                      <a:pt x="20176" y="189287"/>
                      <a:pt x="20176" y="189287"/>
                      <a:pt x="20176" y="198540"/>
                    </a:cubicBezTo>
                    <a:cubicBezTo>
                      <a:pt x="20176" y="198540"/>
                      <a:pt x="20176" y="198540"/>
                      <a:pt x="9525" y="198540"/>
                    </a:cubicBezTo>
                    <a:cubicBezTo>
                      <a:pt x="9525" y="198540"/>
                      <a:pt x="9525" y="198540"/>
                      <a:pt x="9525" y="209114"/>
                    </a:cubicBezTo>
                    <a:cubicBezTo>
                      <a:pt x="9525" y="209114"/>
                      <a:pt x="9525" y="209114"/>
                      <a:pt x="30828" y="209114"/>
                    </a:cubicBezTo>
                    <a:cubicBezTo>
                      <a:pt x="30828" y="209114"/>
                      <a:pt x="30828" y="209114"/>
                      <a:pt x="30828" y="219688"/>
                    </a:cubicBezTo>
                    <a:cubicBezTo>
                      <a:pt x="30828" y="219688"/>
                      <a:pt x="30828" y="219688"/>
                      <a:pt x="9525" y="219688"/>
                    </a:cubicBezTo>
                    <a:cubicBezTo>
                      <a:pt x="9525" y="219688"/>
                      <a:pt x="9525" y="219688"/>
                      <a:pt x="9525" y="230263"/>
                    </a:cubicBezTo>
                    <a:cubicBezTo>
                      <a:pt x="9525" y="230263"/>
                      <a:pt x="9525" y="230263"/>
                      <a:pt x="20176" y="230263"/>
                    </a:cubicBezTo>
                    <a:cubicBezTo>
                      <a:pt x="20176" y="230263"/>
                      <a:pt x="20176" y="230263"/>
                      <a:pt x="20176" y="239515"/>
                    </a:cubicBezTo>
                    <a:cubicBezTo>
                      <a:pt x="20176" y="239515"/>
                      <a:pt x="20176" y="239515"/>
                      <a:pt x="9525" y="239515"/>
                    </a:cubicBezTo>
                    <a:cubicBezTo>
                      <a:pt x="9525" y="239515"/>
                      <a:pt x="9525" y="239515"/>
                      <a:pt x="9525" y="250089"/>
                    </a:cubicBezTo>
                    <a:cubicBezTo>
                      <a:pt x="9525" y="250089"/>
                      <a:pt x="9525" y="250089"/>
                      <a:pt x="20176" y="250089"/>
                    </a:cubicBezTo>
                    <a:cubicBezTo>
                      <a:pt x="20176" y="250089"/>
                      <a:pt x="20176" y="250089"/>
                      <a:pt x="20176" y="260664"/>
                    </a:cubicBezTo>
                    <a:cubicBezTo>
                      <a:pt x="20176" y="260664"/>
                      <a:pt x="20176" y="260664"/>
                      <a:pt x="9525" y="260664"/>
                    </a:cubicBezTo>
                    <a:cubicBezTo>
                      <a:pt x="9525" y="260664"/>
                      <a:pt x="9525" y="260664"/>
                      <a:pt x="9525" y="271238"/>
                    </a:cubicBezTo>
                    <a:cubicBezTo>
                      <a:pt x="9525" y="271238"/>
                      <a:pt x="9525" y="271238"/>
                      <a:pt x="20176" y="271238"/>
                    </a:cubicBezTo>
                    <a:cubicBezTo>
                      <a:pt x="20176" y="271238"/>
                      <a:pt x="20176" y="271238"/>
                      <a:pt x="20176" y="280490"/>
                    </a:cubicBezTo>
                    <a:cubicBezTo>
                      <a:pt x="20176" y="280490"/>
                      <a:pt x="20176" y="280490"/>
                      <a:pt x="9525" y="280490"/>
                    </a:cubicBezTo>
                    <a:cubicBezTo>
                      <a:pt x="9525" y="280490"/>
                      <a:pt x="9525" y="280490"/>
                      <a:pt x="9525" y="291065"/>
                    </a:cubicBezTo>
                    <a:cubicBezTo>
                      <a:pt x="9525" y="291065"/>
                      <a:pt x="9525" y="291065"/>
                      <a:pt x="30828" y="291065"/>
                    </a:cubicBezTo>
                    <a:cubicBezTo>
                      <a:pt x="30828" y="291065"/>
                      <a:pt x="30828" y="291065"/>
                      <a:pt x="30828" y="301639"/>
                    </a:cubicBezTo>
                    <a:cubicBezTo>
                      <a:pt x="30828" y="301639"/>
                      <a:pt x="30828" y="301639"/>
                      <a:pt x="9525" y="301639"/>
                    </a:cubicBezTo>
                    <a:cubicBezTo>
                      <a:pt x="9525" y="301639"/>
                      <a:pt x="9525" y="301639"/>
                      <a:pt x="9525" y="317500"/>
                    </a:cubicBezTo>
                    <a:cubicBezTo>
                      <a:pt x="9525" y="317500"/>
                      <a:pt x="9525" y="317500"/>
                      <a:pt x="36154" y="317500"/>
                    </a:cubicBezTo>
                    <a:cubicBezTo>
                      <a:pt x="44143" y="317500"/>
                      <a:pt x="50800" y="309570"/>
                      <a:pt x="50800" y="301639"/>
                    </a:cubicBezTo>
                    <a:lnTo>
                      <a:pt x="50800" y="9525"/>
                    </a:lnTo>
                    <a:cubicBezTo>
                      <a:pt x="50800" y="9525"/>
                      <a:pt x="50800" y="9525"/>
                      <a:pt x="9525" y="9525"/>
                    </a:cubicBezTo>
                    <a:close/>
                    <a:moveTo>
                      <a:pt x="273560" y="0"/>
                    </a:moveTo>
                    <a:cubicBezTo>
                      <a:pt x="293121" y="9186"/>
                      <a:pt x="306161" y="19684"/>
                      <a:pt x="313985" y="32806"/>
                    </a:cubicBezTo>
                    <a:cubicBezTo>
                      <a:pt x="325721" y="49865"/>
                      <a:pt x="327025" y="70862"/>
                      <a:pt x="319201" y="86609"/>
                    </a:cubicBezTo>
                    <a:cubicBezTo>
                      <a:pt x="316593" y="93170"/>
                      <a:pt x="312681" y="97107"/>
                      <a:pt x="307465" y="99731"/>
                    </a:cubicBezTo>
                    <a:cubicBezTo>
                      <a:pt x="307465" y="99731"/>
                      <a:pt x="307465" y="99731"/>
                      <a:pt x="311377" y="162719"/>
                    </a:cubicBezTo>
                    <a:cubicBezTo>
                      <a:pt x="311377" y="162719"/>
                      <a:pt x="311377" y="162719"/>
                      <a:pt x="307465" y="305754"/>
                    </a:cubicBezTo>
                    <a:cubicBezTo>
                      <a:pt x="306161" y="317565"/>
                      <a:pt x="298337" y="325438"/>
                      <a:pt x="286601" y="325438"/>
                    </a:cubicBezTo>
                    <a:cubicBezTo>
                      <a:pt x="274864" y="325438"/>
                      <a:pt x="265736" y="317565"/>
                      <a:pt x="265736" y="305754"/>
                    </a:cubicBezTo>
                    <a:cubicBezTo>
                      <a:pt x="265736" y="305754"/>
                      <a:pt x="265736" y="305754"/>
                      <a:pt x="260520" y="162719"/>
                    </a:cubicBezTo>
                    <a:cubicBezTo>
                      <a:pt x="260520" y="162719"/>
                      <a:pt x="260520" y="162719"/>
                      <a:pt x="265736" y="98419"/>
                    </a:cubicBezTo>
                    <a:cubicBezTo>
                      <a:pt x="260520" y="90545"/>
                      <a:pt x="254000" y="80047"/>
                      <a:pt x="254000" y="69549"/>
                    </a:cubicBezTo>
                    <a:cubicBezTo>
                      <a:pt x="254000" y="62988"/>
                      <a:pt x="256608" y="57739"/>
                      <a:pt x="257912" y="52490"/>
                    </a:cubicBezTo>
                    <a:cubicBezTo>
                      <a:pt x="259216" y="49865"/>
                      <a:pt x="260520" y="47241"/>
                      <a:pt x="261824" y="43304"/>
                    </a:cubicBezTo>
                    <a:cubicBezTo>
                      <a:pt x="264432" y="38055"/>
                      <a:pt x="267040" y="34118"/>
                      <a:pt x="268344" y="28869"/>
                    </a:cubicBezTo>
                    <a:cubicBezTo>
                      <a:pt x="270952" y="22308"/>
                      <a:pt x="272256" y="14435"/>
                      <a:pt x="267040" y="7873"/>
                    </a:cubicBezTo>
                    <a:cubicBezTo>
                      <a:pt x="265736" y="6561"/>
                      <a:pt x="265736" y="3937"/>
                      <a:pt x="267040" y="2624"/>
                    </a:cubicBezTo>
                    <a:cubicBezTo>
                      <a:pt x="268344" y="0"/>
                      <a:pt x="270952" y="0"/>
                      <a:pt x="273560" y="0"/>
                    </a:cubicBezTo>
                    <a:close/>
                    <a:moveTo>
                      <a:pt x="148570" y="0"/>
                    </a:moveTo>
                    <a:cubicBezTo>
                      <a:pt x="157745" y="0"/>
                      <a:pt x="164299" y="6559"/>
                      <a:pt x="164299" y="15743"/>
                    </a:cubicBezTo>
                    <a:cubicBezTo>
                      <a:pt x="164299" y="15743"/>
                      <a:pt x="164299" y="15743"/>
                      <a:pt x="164299" y="48540"/>
                    </a:cubicBezTo>
                    <a:cubicBezTo>
                      <a:pt x="166921" y="51164"/>
                      <a:pt x="169542" y="56412"/>
                      <a:pt x="169542" y="61659"/>
                    </a:cubicBezTo>
                    <a:cubicBezTo>
                      <a:pt x="169542" y="61659"/>
                      <a:pt x="169542" y="62971"/>
                      <a:pt x="168232" y="64283"/>
                    </a:cubicBezTo>
                    <a:cubicBezTo>
                      <a:pt x="168232" y="64283"/>
                      <a:pt x="168232" y="64283"/>
                      <a:pt x="219352" y="149556"/>
                    </a:cubicBezTo>
                    <a:cubicBezTo>
                      <a:pt x="219352" y="150868"/>
                      <a:pt x="220663" y="152180"/>
                      <a:pt x="219352" y="153492"/>
                    </a:cubicBezTo>
                    <a:cubicBezTo>
                      <a:pt x="219352" y="153492"/>
                      <a:pt x="219352" y="153492"/>
                      <a:pt x="215420" y="183666"/>
                    </a:cubicBezTo>
                    <a:cubicBezTo>
                      <a:pt x="214109" y="186289"/>
                      <a:pt x="212798" y="187601"/>
                      <a:pt x="210177" y="188913"/>
                    </a:cubicBezTo>
                    <a:cubicBezTo>
                      <a:pt x="207555" y="188913"/>
                      <a:pt x="206244" y="187601"/>
                      <a:pt x="204934" y="186289"/>
                    </a:cubicBezTo>
                    <a:cubicBezTo>
                      <a:pt x="204934" y="186289"/>
                      <a:pt x="204934" y="186289"/>
                      <a:pt x="148570" y="95769"/>
                    </a:cubicBezTo>
                    <a:cubicBezTo>
                      <a:pt x="148570" y="95769"/>
                      <a:pt x="148570" y="95769"/>
                      <a:pt x="92206" y="186289"/>
                    </a:cubicBezTo>
                    <a:cubicBezTo>
                      <a:pt x="90896" y="187601"/>
                      <a:pt x="89585" y="188913"/>
                      <a:pt x="88274" y="188913"/>
                    </a:cubicBezTo>
                    <a:cubicBezTo>
                      <a:pt x="86963" y="188913"/>
                      <a:pt x="86963" y="188913"/>
                      <a:pt x="86963" y="188913"/>
                    </a:cubicBezTo>
                    <a:cubicBezTo>
                      <a:pt x="84342" y="187601"/>
                      <a:pt x="83031" y="186289"/>
                      <a:pt x="83031" y="183666"/>
                    </a:cubicBezTo>
                    <a:cubicBezTo>
                      <a:pt x="83031" y="183666"/>
                      <a:pt x="83031" y="183666"/>
                      <a:pt x="77788" y="153492"/>
                    </a:cubicBezTo>
                    <a:cubicBezTo>
                      <a:pt x="77788" y="152180"/>
                      <a:pt x="77788" y="150868"/>
                      <a:pt x="77788" y="149556"/>
                    </a:cubicBezTo>
                    <a:cubicBezTo>
                      <a:pt x="77788" y="149556"/>
                      <a:pt x="77788" y="149556"/>
                      <a:pt x="128908" y="64283"/>
                    </a:cubicBezTo>
                    <a:cubicBezTo>
                      <a:pt x="128908" y="62971"/>
                      <a:pt x="128908" y="61659"/>
                      <a:pt x="128908" y="61659"/>
                    </a:cubicBezTo>
                    <a:cubicBezTo>
                      <a:pt x="128908" y="56412"/>
                      <a:pt x="130219" y="51164"/>
                      <a:pt x="134151" y="48540"/>
                    </a:cubicBezTo>
                    <a:cubicBezTo>
                      <a:pt x="134151" y="48540"/>
                      <a:pt x="134151" y="48540"/>
                      <a:pt x="134151" y="15743"/>
                    </a:cubicBezTo>
                    <a:cubicBezTo>
                      <a:pt x="134151" y="6559"/>
                      <a:pt x="140705" y="0"/>
                      <a:pt x="148570" y="0"/>
                    </a:cubicBezTo>
                    <a:close/>
                    <a:moveTo>
                      <a:pt x="5384" y="0"/>
                    </a:moveTo>
                    <a:cubicBezTo>
                      <a:pt x="5384" y="0"/>
                      <a:pt x="5384" y="0"/>
                      <a:pt x="56529" y="0"/>
                    </a:cubicBezTo>
                    <a:cubicBezTo>
                      <a:pt x="59221" y="0"/>
                      <a:pt x="61913" y="2624"/>
                      <a:pt x="61913" y="5249"/>
                    </a:cubicBezTo>
                    <a:cubicBezTo>
                      <a:pt x="61913" y="5249"/>
                      <a:pt x="61913" y="5249"/>
                      <a:pt x="61913" y="300505"/>
                    </a:cubicBezTo>
                    <a:cubicBezTo>
                      <a:pt x="61913" y="314940"/>
                      <a:pt x="49799" y="325438"/>
                      <a:pt x="36340" y="325438"/>
                    </a:cubicBezTo>
                    <a:cubicBezTo>
                      <a:pt x="36340" y="325438"/>
                      <a:pt x="36340" y="325438"/>
                      <a:pt x="5384" y="325438"/>
                    </a:cubicBezTo>
                    <a:cubicBezTo>
                      <a:pt x="1346" y="325438"/>
                      <a:pt x="0" y="324126"/>
                      <a:pt x="0" y="320189"/>
                    </a:cubicBezTo>
                    <a:cubicBezTo>
                      <a:pt x="0" y="320189"/>
                      <a:pt x="0" y="320189"/>
                      <a:pt x="0" y="5249"/>
                    </a:cubicBezTo>
                    <a:cubicBezTo>
                      <a:pt x="0" y="2624"/>
                      <a:pt x="1346" y="0"/>
                      <a:pt x="53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algn="ctr" cap="flat" cmpd="sng" w="12700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algn="ctr" cap="flat" cmpd="sng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47e6180c-a306-44ad-8cf6-7e6e9ccee79c" id="11" name="Text1">
                <a:extLst>
                  <a:ext uri="{FF2B5EF4-FFF2-40B4-BE49-F238E27FC236}">
                    <a16:creationId id="{8BA4B751-39DC-4458-B757-14186219E0E1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985184" y="2063140"/>
                <a:ext cx="4127316" cy="1043079"/>
              </a:xfrm>
              <a:prstGeom prst="rect">
                <a:avLst/>
              </a:prstGeom>
              <a:noFill/>
            </p:spPr>
            <p:txBody>
              <a:bodyPr anchor="t" anchorCtr="0" bIns="46800" lIns="90000" rIns="90000" rtlCol="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使用TensorRT优化推理性能，集成Prometheus监控系统，提升服务质量和效率。</a:t>
                </a:r>
              </a:p>
            </p:txBody>
          </p:sp>
          <p:sp>
            <p:nvSpPr>
              <p:cNvPr descr="7fb40ab9-d531-4103-87c1-a020504404f8" id="12" name="Bullet1">
                <a:extLst>
                  <a:ext uri="{FF2B5EF4-FFF2-40B4-BE49-F238E27FC236}">
                    <a16:creationId id="{5A42D962-D95D-4CD3-8983-B807EFDA0691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6985184" y="1516570"/>
                <a:ext cx="4127316" cy="54657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技术深化</a:t>
                </a:r>
              </a:p>
            </p:txBody>
          </p:sp>
        </p:grpSp>
        <p:grpSp>
          <p:nvGrpSpPr>
            <p:cNvPr descr="3fd4635d-0f78-4ecf-b443-a4dcfd4b5f36" id="18" name="组合 17">
              <a:extLst>
                <a:ext uri="{FF2B5EF4-FFF2-40B4-BE49-F238E27FC236}">
                  <a16:creationId id="{90490F17-D17C-6811-ABFD-DCA83DE40F5F}"/>
                </a:ext>
              </a:extLst>
            </p:cNvPr>
            <p:cNvGrpSpPr/>
            <p:nvPr/>
          </p:nvGrpSpPr>
          <p:grpSpPr>
            <a:xfrm>
              <a:off x="5029193" y="3258017"/>
              <a:ext cx="6083306" cy="2828105"/>
              <a:chOff x="5029193" y="3258017"/>
              <a:chExt cx="6083306" cy="2828105"/>
            </a:xfrm>
          </p:grpSpPr>
          <p:sp>
            <p:nvSpPr>
              <p:cNvPr descr="614d9716-6472-46f5-8013-c234eac3153d" id="3" name="shape2">
                <a:extLst>
                  <a:ext uri="{FF2B5EF4-FFF2-40B4-BE49-F238E27FC236}">
                    <a16:creationId id="{9A1287E6-FB07-4D03-9F65-95EC1C978919}"/>
                  </a:ext>
                </a:extLst>
              </p:cNvPr>
              <p:cNvSpPr/>
              <p:nvPr/>
            </p:nvSpPr>
            <p:spPr>
              <a:xfrm flipV="true" flipH="false">
                <a:off x="5029193" y="3258017"/>
                <a:ext cx="2828105" cy="282810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bg1">
                  <a:lumMod val="100000"/>
                </a:schemeClr>
              </a:solidFill>
              <a:ln algn="ctr" cap="flat" cmpd="sng" w="22225">
                <a:solidFill>
                  <a:schemeClr val="accent5">
                    <a:lumMod val="100000"/>
                  </a:schemeClr>
                </a:solidFill>
                <a:prstDash val="solid"/>
                <a:miter lim="400000"/>
                <a:headEnd len="med" type="none" w="med"/>
                <a:tailEnd len="med" type="none" w="med"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35549b2b-b78d-4751-a4bd-04554381bbde" id="4" name="IconBackground2">
                <a:extLst>
                  <a:ext uri="{FF2B5EF4-FFF2-40B4-BE49-F238E27FC236}">
                    <a16:creationId id="{95A11DA1-4B61-4B33-ABCA-5E356D6E2044}"/>
                  </a:ext>
                </a:extLst>
              </p:cNvPr>
              <p:cNvSpPr/>
              <p:nvPr/>
            </p:nvSpPr>
            <p:spPr>
              <a:xfrm flipV="false" flipH="false">
                <a:off x="5162597" y="3391421"/>
                <a:ext cx="2561295" cy="256129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19679" w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 cap="flat" w="63500">
                <a:solidFill>
                  <a:schemeClr val="bg1"/>
                </a:solidFill>
                <a:prstDash val="solid"/>
                <a:miter lim="400000"/>
              </a:ln>
              <a:effectLst/>
            </p:spPr>
            <p:txBody>
              <a:bodyPr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descr="d3c75c65-ee44-407d-a1d3-77d0e20c3d66" id="5" name="Icon2">
                <a:extLst>
                  <a:ext uri="{FF2B5EF4-FFF2-40B4-BE49-F238E27FC236}">
                    <a16:creationId id="{372A58D6-5165-4B07-BA50-EC509487735D}"/>
                  </a:ext>
                </a:extLst>
              </p:cNvPr>
              <p:cNvSpPr/>
              <p:nvPr/>
            </p:nvSpPr>
            <p:spPr>
              <a:xfrm flipV="false" flipH="false">
                <a:off x="5842941" y="4164632"/>
                <a:ext cx="1200607" cy="1194968"/>
              </a:xfrm>
              <a:custGeom>
                <a:avLst/>
                <a:gdLst>
                  <a:gd fmla="*/ 146050 w 338138" name="connsiteX0"/>
                  <a:gd fmla="*/ 296863 h 336550" name="connsiteY0"/>
                  <a:gd fmla="*/ 146050 w 338138" name="connsiteX1"/>
                  <a:gd fmla="*/ 315223 h 336550" name="connsiteY1"/>
                  <a:gd fmla="*/ 157559 w 338138" name="connsiteX2"/>
                  <a:gd fmla="*/ 327026 h 336550" name="connsiteY2"/>
                  <a:gd fmla="*/ 180578 w 338138" name="connsiteX3"/>
                  <a:gd fmla="*/ 327026 h 336550" name="connsiteY3"/>
                  <a:gd fmla="*/ 192088 w 338138" name="connsiteX4"/>
                  <a:gd fmla="*/ 315223 h 336550" name="connsiteY4"/>
                  <a:gd fmla="*/ 192088 w 338138" name="connsiteX5"/>
                  <a:gd fmla="*/ 296863 h 336550" name="connsiteY5"/>
                  <a:gd fmla="*/ 146050 w 338138" name="connsiteX6"/>
                  <a:gd fmla="*/ 296863 h 336550" name="connsiteY6"/>
                  <a:gd fmla="*/ 146050 w 338138" name="connsiteX7"/>
                  <a:gd fmla="*/ 273051 h 336550" name="connsiteY7"/>
                  <a:gd fmla="*/ 146050 w 338138" name="connsiteX8"/>
                  <a:gd fmla="*/ 285751 h 336550" name="connsiteY8"/>
                  <a:gd fmla="*/ 192088 w 338138" name="connsiteX9"/>
                  <a:gd fmla="*/ 285751 h 336550" name="connsiteY9"/>
                  <a:gd fmla="*/ 192088 w 338138" name="connsiteX10"/>
                  <a:gd fmla="*/ 273051 h 336550" name="connsiteY10"/>
                  <a:gd fmla="*/ 296862 w 338138" name="connsiteX11"/>
                  <a:gd fmla="*/ 220663 h 336550" name="connsiteY11"/>
                  <a:gd fmla="*/ 296862 w 338138" name="connsiteX12"/>
                  <a:gd fmla="*/ 244476 h 336550" name="connsiteY12"/>
                  <a:gd fmla="*/ 320468 w 338138" name="connsiteX13"/>
                  <a:gd fmla="*/ 244476 h 336550" name="connsiteY13"/>
                  <a:gd fmla="*/ 327025 w 338138" name="connsiteX14"/>
                  <a:gd fmla="*/ 237861 h 336550" name="connsiteY14"/>
                  <a:gd fmla="*/ 327025 w 338138" name="connsiteX15"/>
                  <a:gd fmla="*/ 220663 h 336550" name="connsiteY15"/>
                  <a:gd fmla="*/ 296862 w 338138" name="connsiteX16"/>
                  <a:gd fmla="*/ 220663 h 336550" name="connsiteY16"/>
                  <a:gd fmla="*/ 255587 w 338138" name="connsiteX17"/>
                  <a:gd fmla="*/ 220663 h 336550" name="connsiteY17"/>
                  <a:gd fmla="*/ 255587 w 338138" name="connsiteX18"/>
                  <a:gd fmla="*/ 237861 h 336550" name="connsiteY18"/>
                  <a:gd fmla="*/ 262144 w 338138" name="connsiteX19"/>
                  <a:gd fmla="*/ 244476 h 336550" name="connsiteY19"/>
                  <a:gd fmla="*/ 285750 w 338138" name="connsiteX20"/>
                  <a:gd fmla="*/ 244476 h 336550" name="connsiteY20"/>
                  <a:gd fmla="*/ 285750 w 338138" name="connsiteX21"/>
                  <a:gd fmla="*/ 220663 h 336550" name="connsiteY21"/>
                  <a:gd fmla="*/ 255587 w 338138" name="connsiteX22"/>
                  <a:gd fmla="*/ 220663 h 336550" name="connsiteY22"/>
                  <a:gd fmla="*/ 122237 w 338138" name="connsiteX23"/>
                  <a:gd fmla="*/ 220663 h 336550" name="connsiteY23"/>
                  <a:gd fmla="*/ 122237 w 338138" name="connsiteX24"/>
                  <a:gd fmla="*/ 249955 h 336550" name="connsiteY24"/>
                  <a:gd fmla="*/ 133945 w 338138" name="connsiteX25"/>
                  <a:gd fmla="*/ 261938 h 336550" name="connsiteY25"/>
                  <a:gd fmla="*/ 204192 w 338138" name="connsiteX26"/>
                  <a:gd fmla="*/ 261938 h 336550" name="connsiteY26"/>
                  <a:gd fmla="*/ 215900 w 338138" name="connsiteX27"/>
                  <a:gd fmla="*/ 249955 h 336550" name="connsiteY27"/>
                  <a:gd fmla="*/ 215900 w 338138" name="connsiteX28"/>
                  <a:gd fmla="*/ 220663 h 336550" name="connsiteY28"/>
                  <a:gd fmla="*/ 122237 w 338138" name="connsiteX29"/>
                  <a:gd fmla="*/ 220663 h 336550" name="connsiteY29"/>
                  <a:gd fmla="*/ 52387 w 338138" name="connsiteX30"/>
                  <a:gd fmla="*/ 220663 h 336550" name="connsiteY30"/>
                  <a:gd fmla="*/ 52387 w 338138" name="connsiteX31"/>
                  <a:gd fmla="*/ 244476 h 336550" name="connsiteY31"/>
                  <a:gd fmla="*/ 75993 w 338138" name="connsiteX32"/>
                  <a:gd fmla="*/ 244476 h 336550" name="connsiteY32"/>
                  <a:gd fmla="*/ 82550 w 338138" name="connsiteX33"/>
                  <a:gd fmla="*/ 237861 h 336550" name="connsiteY33"/>
                  <a:gd fmla="*/ 82550 w 338138" name="connsiteX34"/>
                  <a:gd fmla="*/ 220663 h 336550" name="connsiteY34"/>
                  <a:gd fmla="*/ 52387 w 338138" name="connsiteX35"/>
                  <a:gd fmla="*/ 220663 h 336550" name="connsiteY35"/>
                  <a:gd fmla="*/ 11112 w 338138" name="connsiteX36"/>
                  <a:gd fmla="*/ 220663 h 336550" name="connsiteY36"/>
                  <a:gd fmla="*/ 11112 w 338138" name="connsiteX37"/>
                  <a:gd fmla="*/ 237861 h 336550" name="connsiteY37"/>
                  <a:gd fmla="*/ 17669 w 338138" name="connsiteX38"/>
                  <a:gd fmla="*/ 244476 h 336550" name="connsiteY38"/>
                  <a:gd fmla="*/ 41275 w 338138" name="connsiteX39"/>
                  <a:gd fmla="*/ 244476 h 336550" name="connsiteY39"/>
                  <a:gd fmla="*/ 41275 w 338138" name="connsiteX40"/>
                  <a:gd fmla="*/ 220663 h 336550" name="connsiteY40"/>
                  <a:gd fmla="*/ 11112 w 338138" name="connsiteX41"/>
                  <a:gd fmla="*/ 220663 h 336550" name="connsiteY41"/>
                  <a:gd fmla="*/ 192881 w 338138" name="connsiteX42"/>
                  <a:gd fmla="*/ 192088 h 336550" name="connsiteY42"/>
                  <a:gd fmla="*/ 197049 w 338138" name="connsiteX43"/>
                  <a:gd fmla="*/ 193477 h 336550" name="connsiteY43"/>
                  <a:gd fmla="*/ 198438 w 338138" name="connsiteX44"/>
                  <a:gd fmla="*/ 197644 h 336550" name="connsiteY44"/>
                  <a:gd fmla="*/ 197049 w 338138" name="connsiteX45"/>
                  <a:gd fmla="*/ 201812 h 336550" name="connsiteY45"/>
                  <a:gd fmla="*/ 192881 w 338138" name="connsiteX46"/>
                  <a:gd fmla="*/ 203201 h 336550" name="connsiteY46"/>
                  <a:gd fmla="*/ 188714 w 338138" name="connsiteX47"/>
                  <a:gd fmla="*/ 201812 h 336550" name="connsiteY47"/>
                  <a:gd fmla="*/ 187325 w 338138" name="connsiteX48"/>
                  <a:gd fmla="*/ 197644 h 336550" name="connsiteY48"/>
                  <a:gd fmla="*/ 188714 w 338138" name="connsiteX49"/>
                  <a:gd fmla="*/ 193477 h 336550" name="connsiteY49"/>
                  <a:gd fmla="*/ 192881 w 338138" name="connsiteX50"/>
                  <a:gd fmla="*/ 192088 h 336550" name="connsiteY50"/>
                  <a:gd fmla="*/ 169068 w 338138" name="connsiteX51"/>
                  <a:gd fmla="*/ 192088 h 336550" name="connsiteY51"/>
                  <a:gd fmla="*/ 173236 w 338138" name="connsiteX52"/>
                  <a:gd fmla="*/ 193477 h 336550" name="connsiteY52"/>
                  <a:gd fmla="*/ 174625 w 338138" name="connsiteX53"/>
                  <a:gd fmla="*/ 197644 h 336550" name="connsiteY53"/>
                  <a:gd fmla="*/ 173236 w 338138" name="connsiteX54"/>
                  <a:gd fmla="*/ 201812 h 336550" name="connsiteY54"/>
                  <a:gd fmla="*/ 169068 w 338138" name="connsiteX55"/>
                  <a:gd fmla="*/ 203201 h 336550" name="connsiteY55"/>
                  <a:gd fmla="*/ 164901 w 338138" name="connsiteX56"/>
                  <a:gd fmla="*/ 201812 h 336550" name="connsiteY56"/>
                  <a:gd fmla="*/ 163512 w 338138" name="connsiteX57"/>
                  <a:gd fmla="*/ 197644 h 336550" name="connsiteY57"/>
                  <a:gd fmla="*/ 164901 w 338138" name="connsiteX58"/>
                  <a:gd fmla="*/ 193477 h 336550" name="connsiteY58"/>
                  <a:gd fmla="*/ 169068 w 338138" name="connsiteX59"/>
                  <a:gd fmla="*/ 192088 h 336550" name="connsiteY59"/>
                  <a:gd fmla="*/ 145256 w 338138" name="connsiteX60"/>
                  <a:gd fmla="*/ 192088 h 336550" name="connsiteY60"/>
                  <a:gd fmla="*/ 149424 w 338138" name="connsiteX61"/>
                  <a:gd fmla="*/ 193477 h 336550" name="connsiteY61"/>
                  <a:gd fmla="*/ 150813 w 338138" name="connsiteX62"/>
                  <a:gd fmla="*/ 197644 h 336550" name="connsiteY62"/>
                  <a:gd fmla="*/ 149424 w 338138" name="connsiteX63"/>
                  <a:gd fmla="*/ 201812 h 336550" name="connsiteY63"/>
                  <a:gd fmla="*/ 145256 w 338138" name="connsiteX64"/>
                  <a:gd fmla="*/ 203201 h 336550" name="connsiteY64"/>
                  <a:gd fmla="*/ 141089 w 338138" name="connsiteX65"/>
                  <a:gd fmla="*/ 201812 h 336550" name="connsiteY65"/>
                  <a:gd fmla="*/ 139700 w 338138" name="connsiteX66"/>
                  <a:gd fmla="*/ 197644 h 336550" name="connsiteY66"/>
                  <a:gd fmla="*/ 141089 w 338138" name="connsiteX67"/>
                  <a:gd fmla="*/ 193477 h 336550" name="connsiteY67"/>
                  <a:gd fmla="*/ 145256 w 338138" name="connsiteX68"/>
                  <a:gd fmla="*/ 192088 h 336550" name="connsiteY68"/>
                  <a:gd fmla="*/ 296862 w 338138" name="connsiteX69"/>
                  <a:gd fmla="*/ 185738 h 336550" name="connsiteY69"/>
                  <a:gd fmla="*/ 296862 w 338138" name="connsiteX70"/>
                  <a:gd fmla="*/ 209551 h 336550" name="connsiteY70"/>
                  <a:gd fmla="*/ 327025 w 338138" name="connsiteX71"/>
                  <a:gd fmla="*/ 209551 h 336550" name="connsiteY71"/>
                  <a:gd fmla="*/ 327025 w 338138" name="connsiteX72"/>
                  <a:gd fmla="*/ 185738 h 336550" name="connsiteY72"/>
                  <a:gd fmla="*/ 255587 w 338138" name="connsiteX73"/>
                  <a:gd fmla="*/ 185738 h 336550" name="connsiteY73"/>
                  <a:gd fmla="*/ 255587 w 338138" name="connsiteX74"/>
                  <a:gd fmla="*/ 209551 h 336550" name="connsiteY74"/>
                  <a:gd fmla="*/ 285750 w 338138" name="connsiteX75"/>
                  <a:gd fmla="*/ 209551 h 336550" name="connsiteY75"/>
                  <a:gd fmla="*/ 285750 w 338138" name="connsiteX76"/>
                  <a:gd fmla="*/ 185738 h 336550" name="connsiteY76"/>
                  <a:gd fmla="*/ 122237 w 338138" name="connsiteX77"/>
                  <a:gd fmla="*/ 185738 h 336550" name="connsiteY77"/>
                  <a:gd fmla="*/ 122237 w 338138" name="connsiteX78"/>
                  <a:gd fmla="*/ 209551 h 336550" name="connsiteY78"/>
                  <a:gd fmla="*/ 215900 w 338138" name="connsiteX79"/>
                  <a:gd fmla="*/ 209551 h 336550" name="connsiteY79"/>
                  <a:gd fmla="*/ 215900 w 338138" name="connsiteX80"/>
                  <a:gd fmla="*/ 185738 h 336550" name="connsiteY80"/>
                  <a:gd fmla="*/ 52387 w 338138" name="connsiteX81"/>
                  <a:gd fmla="*/ 185738 h 336550" name="connsiteY81"/>
                  <a:gd fmla="*/ 52387 w 338138" name="connsiteX82"/>
                  <a:gd fmla="*/ 209551 h 336550" name="connsiteY82"/>
                  <a:gd fmla="*/ 82550 w 338138" name="connsiteX83"/>
                  <a:gd fmla="*/ 209551 h 336550" name="connsiteY83"/>
                  <a:gd fmla="*/ 82550 w 338138" name="connsiteX84"/>
                  <a:gd fmla="*/ 185738 h 336550" name="connsiteY84"/>
                  <a:gd fmla="*/ 11112 w 338138" name="connsiteX85"/>
                  <a:gd fmla="*/ 185738 h 336550" name="connsiteY85"/>
                  <a:gd fmla="*/ 11112 w 338138" name="connsiteX86"/>
                  <a:gd fmla="*/ 209551 h 336550" name="connsiteY86"/>
                  <a:gd fmla="*/ 41275 w 338138" name="connsiteX87"/>
                  <a:gd fmla="*/ 209551 h 336550" name="connsiteY87"/>
                  <a:gd fmla="*/ 41275 w 338138" name="connsiteX88"/>
                  <a:gd fmla="*/ 185738 h 336550" name="connsiteY88"/>
                  <a:gd fmla="*/ 227012 w 338138" name="connsiteX89"/>
                  <a:gd fmla="*/ 168276 h 336550" name="connsiteY89"/>
                  <a:gd fmla="*/ 227012 w 338138" name="connsiteX90"/>
                  <a:gd fmla="*/ 192089 h 336550" name="connsiteY90"/>
                  <a:gd fmla="*/ 246062 w 338138" name="connsiteX91"/>
                  <a:gd fmla="*/ 192089 h 336550" name="connsiteY91"/>
                  <a:gd fmla="*/ 246062 w 338138" name="connsiteX92"/>
                  <a:gd fmla="*/ 168276 h 336550" name="connsiteY92"/>
                  <a:gd fmla="*/ 92075 w 338138" name="connsiteX93"/>
                  <a:gd fmla="*/ 168276 h 336550" name="connsiteY93"/>
                  <a:gd fmla="*/ 92075 w 338138" name="connsiteX94"/>
                  <a:gd fmla="*/ 192089 h 336550" name="connsiteY94"/>
                  <a:gd fmla="*/ 111125 w 338138" name="connsiteX95"/>
                  <a:gd fmla="*/ 192089 h 336550" name="connsiteY95"/>
                  <a:gd fmla="*/ 111125 w 338138" name="connsiteX96"/>
                  <a:gd fmla="*/ 168276 h 336550" name="connsiteY96"/>
                  <a:gd fmla="*/ 296862 w 338138" name="connsiteX97"/>
                  <a:gd fmla="*/ 150813 h 336550" name="connsiteY97"/>
                  <a:gd fmla="*/ 296862 w 338138" name="connsiteX98"/>
                  <a:gd fmla="*/ 174626 h 336550" name="connsiteY98"/>
                  <a:gd fmla="*/ 327025 w 338138" name="connsiteX99"/>
                  <a:gd fmla="*/ 174626 h 336550" name="connsiteY99"/>
                  <a:gd fmla="*/ 327025 w 338138" name="connsiteX100"/>
                  <a:gd fmla="*/ 150813 h 336550" name="connsiteY100"/>
                  <a:gd fmla="*/ 255587 w 338138" name="connsiteX101"/>
                  <a:gd fmla="*/ 150813 h 336550" name="connsiteY101"/>
                  <a:gd fmla="*/ 255587 w 338138" name="connsiteX102"/>
                  <a:gd fmla="*/ 174626 h 336550" name="connsiteY102"/>
                  <a:gd fmla="*/ 285750 w 338138" name="connsiteX103"/>
                  <a:gd fmla="*/ 174626 h 336550" name="connsiteY103"/>
                  <a:gd fmla="*/ 285750 w 338138" name="connsiteX104"/>
                  <a:gd fmla="*/ 150813 h 336550" name="connsiteY104"/>
                  <a:gd fmla="*/ 52387 w 338138" name="connsiteX105"/>
                  <a:gd fmla="*/ 150813 h 336550" name="connsiteY105"/>
                  <a:gd fmla="*/ 52387 w 338138" name="connsiteX106"/>
                  <a:gd fmla="*/ 174626 h 336550" name="connsiteY106"/>
                  <a:gd fmla="*/ 82550 w 338138" name="connsiteX107"/>
                  <a:gd fmla="*/ 174626 h 336550" name="connsiteY107"/>
                  <a:gd fmla="*/ 82550 w 338138" name="connsiteX108"/>
                  <a:gd fmla="*/ 150813 h 336550" name="connsiteY108"/>
                  <a:gd fmla="*/ 11112 w 338138" name="connsiteX109"/>
                  <a:gd fmla="*/ 150813 h 336550" name="connsiteY109"/>
                  <a:gd fmla="*/ 11112 w 338138" name="connsiteX110"/>
                  <a:gd fmla="*/ 174626 h 336550" name="connsiteY110"/>
                  <a:gd fmla="*/ 41275 w 338138" name="connsiteX111"/>
                  <a:gd fmla="*/ 174626 h 336550" name="connsiteY111"/>
                  <a:gd fmla="*/ 41275 w 338138" name="connsiteX112"/>
                  <a:gd fmla="*/ 150813 h 336550" name="connsiteY112"/>
                  <a:gd fmla="*/ 122237 w 338138" name="connsiteX113"/>
                  <a:gd fmla="*/ 139701 h 336550" name="connsiteY113"/>
                  <a:gd fmla="*/ 122237 w 338138" name="connsiteX114"/>
                  <a:gd fmla="*/ 174626 h 336550" name="connsiteY114"/>
                  <a:gd fmla="*/ 215900 w 338138" name="connsiteX115"/>
                  <a:gd fmla="*/ 174626 h 336550" name="connsiteY115"/>
                  <a:gd fmla="*/ 215900 w 338138" name="connsiteX116"/>
                  <a:gd fmla="*/ 139701 h 336550" name="connsiteY116"/>
                  <a:gd fmla="*/ 133350 w 338138" name="connsiteX117"/>
                  <a:gd fmla="*/ 115888 h 336550" name="connsiteY117"/>
                  <a:gd fmla="*/ 133350 w 338138" name="connsiteX118"/>
                  <a:gd fmla="*/ 127001 h 336550" name="connsiteY118"/>
                  <a:gd fmla="*/ 204788 w 338138" name="connsiteX119"/>
                  <a:gd fmla="*/ 127001 h 336550" name="connsiteY119"/>
                  <a:gd fmla="*/ 204788 w 338138" name="connsiteX120"/>
                  <a:gd fmla="*/ 115888 h 336550" name="connsiteY120"/>
                  <a:gd fmla="*/ 142610 w 338138" name="connsiteX121"/>
                  <a:gd fmla="*/ 115888 h 336550" name="connsiteY121"/>
                  <a:gd fmla="*/ 133350 w 338138" name="connsiteX122"/>
                  <a:gd fmla="*/ 115888 h 336550" name="connsiteY122"/>
                  <a:gd fmla="*/ 52387 w 338138" name="connsiteX123"/>
                  <a:gd fmla="*/ 115888 h 336550" name="connsiteY123"/>
                  <a:gd fmla="*/ 52387 w 338138" name="connsiteX124"/>
                  <a:gd fmla="*/ 139701 h 336550" name="connsiteY124"/>
                  <a:gd fmla="*/ 82550 w 338138" name="connsiteX125"/>
                  <a:gd fmla="*/ 139701 h 336550" name="connsiteY125"/>
                  <a:gd fmla="*/ 82550 w 338138" name="connsiteX126"/>
                  <a:gd fmla="*/ 122503 h 336550" name="connsiteY126"/>
                  <a:gd fmla="*/ 75993 w 338138" name="connsiteX127"/>
                  <a:gd fmla="*/ 115888 h 336550" name="connsiteY127"/>
                  <a:gd fmla="*/ 52387 w 338138" name="connsiteX128"/>
                  <a:gd fmla="*/ 115888 h 336550" name="connsiteY128"/>
                  <a:gd fmla="*/ 17669 w 338138" name="connsiteX129"/>
                  <a:gd fmla="*/ 115888 h 336550" name="connsiteY129"/>
                  <a:gd fmla="*/ 11112 w 338138" name="connsiteX130"/>
                  <a:gd fmla="*/ 122503 h 336550" name="connsiteY130"/>
                  <a:gd fmla="*/ 11112 w 338138" name="connsiteX131"/>
                  <a:gd fmla="*/ 139701 h 336550" name="connsiteY131"/>
                  <a:gd fmla="*/ 41275 w 338138" name="connsiteX132"/>
                  <a:gd fmla="*/ 139701 h 336550" name="connsiteY132"/>
                  <a:gd fmla="*/ 41275 w 338138" name="connsiteX133"/>
                  <a:gd fmla="*/ 115888 h 336550" name="connsiteY133"/>
                  <a:gd fmla="*/ 17669 w 338138" name="connsiteX134"/>
                  <a:gd fmla="*/ 115888 h 336550" name="connsiteY134"/>
                  <a:gd fmla="*/ 296862 w 338138" name="connsiteX135"/>
                  <a:gd fmla="*/ 115888 h 336550" name="connsiteY135"/>
                  <a:gd fmla="*/ 296862 w 338138" name="connsiteX136"/>
                  <a:gd fmla="*/ 139701 h 336550" name="connsiteY136"/>
                  <a:gd fmla="*/ 327025 w 338138" name="connsiteX137"/>
                  <a:gd fmla="*/ 139701 h 336550" name="connsiteY137"/>
                  <a:gd fmla="*/ 327025 w 338138" name="connsiteX138"/>
                  <a:gd fmla="*/ 122503 h 336550" name="connsiteY138"/>
                  <a:gd fmla="*/ 320468 w 338138" name="connsiteX139"/>
                  <a:gd fmla="*/ 115888 h 336550" name="connsiteY139"/>
                  <a:gd fmla="*/ 296862 w 338138" name="connsiteX140"/>
                  <a:gd fmla="*/ 115888 h 336550" name="connsiteY140"/>
                  <a:gd fmla="*/ 262144 w 338138" name="connsiteX141"/>
                  <a:gd fmla="*/ 115888 h 336550" name="connsiteY141"/>
                  <a:gd fmla="*/ 255587 w 338138" name="connsiteX142"/>
                  <a:gd fmla="*/ 122503 h 336550" name="connsiteY142"/>
                  <a:gd fmla="*/ 255587 w 338138" name="connsiteX143"/>
                  <a:gd fmla="*/ 139701 h 336550" name="connsiteY143"/>
                  <a:gd fmla="*/ 285750 w 338138" name="connsiteX144"/>
                  <a:gd fmla="*/ 139701 h 336550" name="connsiteY144"/>
                  <a:gd fmla="*/ 285750 w 338138" name="connsiteX145"/>
                  <a:gd fmla="*/ 115888 h 336550" name="connsiteY145"/>
                  <a:gd fmla="*/ 262144 w 338138" name="connsiteX146"/>
                  <a:gd fmla="*/ 115888 h 336550" name="connsiteY146"/>
                  <a:gd fmla="*/ 111125 w 338138" name="connsiteX147"/>
                  <a:gd fmla="*/ 58738 h 336550" name="connsiteY147"/>
                  <a:gd fmla="*/ 144048 w 338138" name="connsiteX148"/>
                  <a:gd fmla="*/ 104776 h 336550" name="connsiteY148"/>
                  <a:gd fmla="*/ 194090 w 338138" name="connsiteX149"/>
                  <a:gd fmla="*/ 104776 h 336550" name="connsiteY149"/>
                  <a:gd fmla="*/ 227013 w 338138" name="connsiteX150"/>
                  <a:gd fmla="*/ 58738 h 336550" name="connsiteY150"/>
                  <a:gd fmla="*/ 111125 w 338138" name="connsiteX151"/>
                  <a:gd fmla="*/ 58738 h 336550" name="connsiteY151"/>
                  <a:gd fmla="*/ 168275 w 338138" name="connsiteX152"/>
                  <a:gd fmla="*/ 30163 h 336550" name="connsiteY152"/>
                  <a:gd fmla="*/ 153987 w 338138" name="connsiteX153"/>
                  <a:gd fmla="*/ 46038 h 336550" name="connsiteY153"/>
                  <a:gd fmla="*/ 184150 w 338138" name="connsiteX154"/>
                  <a:gd fmla="*/ 46038 h 336550" name="connsiteY154"/>
                  <a:gd fmla="*/ 169069 w 338138" name="connsiteX155"/>
                  <a:gd fmla="*/ 0 h 336550" name="connsiteY155"/>
                  <a:gd fmla="*/ 174352 w 338138" name="connsiteX156"/>
                  <a:gd fmla="*/ 5259 h 336550" name="connsiteY156"/>
                  <a:gd fmla="*/ 174352 w 338138" name="connsiteX157"/>
                  <a:gd fmla="*/ 21034 h 336550" name="connsiteY157"/>
                  <a:gd fmla="*/ 200769 w 338138" name="connsiteX158"/>
                  <a:gd fmla="*/ 46013 h 336550" name="connsiteY158"/>
                  <a:gd fmla="*/ 233791 w 338138" name="connsiteX159"/>
                  <a:gd fmla="*/ 46013 h 336550" name="connsiteY159"/>
                  <a:gd fmla="*/ 239074 w 338138" name="connsiteX160"/>
                  <a:gd fmla="*/ 52586 h 336550" name="connsiteY160"/>
                  <a:gd fmla="*/ 212657 w 338138" name="connsiteX161"/>
                  <a:gd fmla="*/ 106487 h 336550" name="connsiteY161"/>
                  <a:gd fmla="*/ 215299 w 338138" name="connsiteX162"/>
                  <a:gd fmla="*/ 111745 h 336550" name="connsiteY162"/>
                  <a:gd fmla="*/ 215299 w 338138" name="connsiteX163"/>
                  <a:gd fmla="*/ 127521 h 336550" name="connsiteY163"/>
                  <a:gd fmla="*/ 221903 w 338138" name="connsiteX164"/>
                  <a:gd fmla="*/ 127521 h 336550" name="connsiteY164"/>
                  <a:gd fmla="*/ 227186 w 338138" name="connsiteX165"/>
                  <a:gd fmla="*/ 132779 h 336550" name="connsiteY165"/>
                  <a:gd fmla="*/ 227186 w 338138" name="connsiteX166"/>
                  <a:gd fmla="*/ 156443 h 336550" name="connsiteY166"/>
                  <a:gd fmla="*/ 245678 w 338138" name="connsiteX167"/>
                  <a:gd fmla="*/ 156443 h 336550" name="connsiteY167"/>
                  <a:gd fmla="*/ 245678 w 338138" name="connsiteX168"/>
                  <a:gd fmla="*/ 122262 h 336550" name="connsiteY168"/>
                  <a:gd fmla="*/ 262849 w 338138" name="connsiteX169"/>
                  <a:gd fmla="*/ 105172 h 336550" name="connsiteY169"/>
                  <a:gd fmla="*/ 320967 w 338138" name="connsiteX170"/>
                  <a:gd fmla="*/ 105172 h 336550" name="connsiteY170"/>
                  <a:gd fmla="*/ 338138 w 338138" name="connsiteX171"/>
                  <a:gd fmla="*/ 122262 h 336550" name="connsiteY171"/>
                  <a:gd fmla="*/ 338138 w 338138" name="connsiteX172"/>
                  <a:gd fmla="*/ 237951 h 336550" name="connsiteY172"/>
                  <a:gd fmla="*/ 320967 w 338138" name="connsiteX173"/>
                  <a:gd fmla="*/ 255042 h 336550" name="connsiteY173"/>
                  <a:gd fmla="*/ 262849 w 338138" name="connsiteX174"/>
                  <a:gd fmla="*/ 255042 h 336550" name="connsiteY174"/>
                  <a:gd fmla="*/ 245678 w 338138" name="connsiteX175"/>
                  <a:gd fmla="*/ 237951 h 336550" name="connsiteY175"/>
                  <a:gd fmla="*/ 245678 w 338138" name="connsiteX176"/>
                  <a:gd fmla="*/ 202456 h 336550" name="connsiteY176"/>
                  <a:gd fmla="*/ 227186 w 338138" name="connsiteX177"/>
                  <a:gd fmla="*/ 202456 h 336550" name="connsiteY177"/>
                  <a:gd fmla="*/ 227186 w 338138" name="connsiteX178"/>
                  <a:gd fmla="*/ 249783 h 336550" name="connsiteY178"/>
                  <a:gd fmla="*/ 204732 w 338138" name="connsiteX179"/>
                  <a:gd fmla="*/ 272132 h 336550" name="connsiteY179"/>
                  <a:gd fmla="*/ 203411 w 338138" name="connsiteX180"/>
                  <a:gd fmla="*/ 272132 h 336550" name="connsiteY180"/>
                  <a:gd fmla="*/ 203411 w 338138" name="connsiteX181"/>
                  <a:gd fmla="*/ 314201 h 336550" name="connsiteY181"/>
                  <a:gd fmla="*/ 180957 w 338138" name="connsiteX182"/>
                  <a:gd fmla="*/ 336550 h 336550" name="connsiteY182"/>
                  <a:gd fmla="*/ 157181 w 338138" name="connsiteX183"/>
                  <a:gd fmla="*/ 336550 h 336550" name="connsiteY183"/>
                  <a:gd fmla="*/ 134727 w 338138" name="connsiteX184"/>
                  <a:gd fmla="*/ 314201 h 336550" name="connsiteY184"/>
                  <a:gd fmla="*/ 134727 w 338138" name="connsiteX185"/>
                  <a:gd fmla="*/ 272132 h 336550" name="connsiteY185"/>
                  <a:gd fmla="*/ 133406 w 338138" name="connsiteX186"/>
                  <a:gd fmla="*/ 272132 h 336550" name="connsiteY186"/>
                  <a:gd fmla="*/ 110951 w 338138" name="connsiteX187"/>
                  <a:gd fmla="*/ 249783 h 336550" name="connsiteY187"/>
                  <a:gd fmla="*/ 110951 w 338138" name="connsiteX188"/>
                  <a:gd fmla="*/ 202456 h 336550" name="connsiteY188"/>
                  <a:gd fmla="*/ 92460 w 338138" name="connsiteX189"/>
                  <a:gd fmla="*/ 202456 h 336550" name="connsiteY189"/>
                  <a:gd fmla="*/ 92460 w 338138" name="connsiteX190"/>
                  <a:gd fmla="*/ 237951 h 336550" name="connsiteY190"/>
                  <a:gd fmla="*/ 75289 w 338138" name="connsiteX191"/>
                  <a:gd fmla="*/ 255042 h 336550" name="connsiteY191"/>
                  <a:gd fmla="*/ 17171 w 338138" name="connsiteX192"/>
                  <a:gd fmla="*/ 255042 h 336550" name="connsiteY192"/>
                  <a:gd fmla="*/ 0 w 338138" name="connsiteX193"/>
                  <a:gd fmla="*/ 237951 h 336550" name="connsiteY193"/>
                  <a:gd fmla="*/ 0 w 338138" name="connsiteX194"/>
                  <a:gd fmla="*/ 122262 h 336550" name="connsiteY194"/>
                  <a:gd fmla="*/ 17171 w 338138" name="connsiteX195"/>
                  <a:gd fmla="*/ 105172 h 336550" name="connsiteY195"/>
                  <a:gd fmla="*/ 75289 w 338138" name="connsiteX196"/>
                  <a:gd fmla="*/ 105172 h 336550" name="connsiteY196"/>
                  <a:gd fmla="*/ 92460 w 338138" name="connsiteX197"/>
                  <a:gd fmla="*/ 122262 h 336550" name="connsiteY197"/>
                  <a:gd fmla="*/ 92460 w 338138" name="connsiteX198"/>
                  <a:gd fmla="*/ 156443 h 336550" name="connsiteY198"/>
                  <a:gd fmla="*/ 110951 w 338138" name="connsiteX199"/>
                  <a:gd fmla="*/ 156443 h 336550" name="connsiteY199"/>
                  <a:gd fmla="*/ 110951 w 338138" name="connsiteX200"/>
                  <a:gd fmla="*/ 132779 h 336550" name="connsiteY200"/>
                  <a:gd fmla="*/ 116235 w 338138" name="connsiteX201"/>
                  <a:gd fmla="*/ 127521 h 336550" name="connsiteY201"/>
                  <a:gd fmla="*/ 122839 w 338138" name="connsiteX202"/>
                  <a:gd fmla="*/ 127521 h 336550" name="connsiteY202"/>
                  <a:gd fmla="*/ 122839 w 338138" name="connsiteX203"/>
                  <a:gd fmla="*/ 111745 h 336550" name="connsiteY203"/>
                  <a:gd fmla="*/ 125481 w 338138" name="connsiteX204"/>
                  <a:gd fmla="*/ 106487 h 336550" name="connsiteY204"/>
                  <a:gd fmla="*/ 99064 w 338138" name="connsiteX205"/>
                  <a:gd fmla="*/ 52586 h 336550" name="connsiteY205"/>
                  <a:gd fmla="*/ 104347 w 338138" name="connsiteX206"/>
                  <a:gd fmla="*/ 46013 h 336550" name="connsiteY206"/>
                  <a:gd fmla="*/ 137369 w 338138" name="connsiteX207"/>
                  <a:gd fmla="*/ 46013 h 336550" name="connsiteY207"/>
                  <a:gd fmla="*/ 163786 w 338138" name="connsiteX208"/>
                  <a:gd fmla="*/ 21034 h 336550" name="connsiteY208"/>
                  <a:gd fmla="*/ 163786 w 338138" name="connsiteX209"/>
                  <a:gd fmla="*/ 5259 h 336550" name="connsiteY209"/>
                  <a:gd fmla="*/ 169069 w 338138" name="connsiteX210"/>
                  <a:gd fmla="*/ 0 h 336550" name="connsiteY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b="b" l="l" r="r" t="t"/>
                <a:pathLst>
                  <a:path h="336550" w="338138">
                    <a:moveTo>
                      <a:pt x="146050" y="296863"/>
                    </a:moveTo>
                    <a:cubicBezTo>
                      <a:pt x="146050" y="296863"/>
                      <a:pt x="146050" y="296863"/>
                      <a:pt x="146050" y="315223"/>
                    </a:cubicBezTo>
                    <a:cubicBezTo>
                      <a:pt x="146050" y="321780"/>
                      <a:pt x="151165" y="327026"/>
                      <a:pt x="157559" y="327026"/>
                    </a:cubicBezTo>
                    <a:cubicBezTo>
                      <a:pt x="157559" y="327026"/>
                      <a:pt x="157559" y="327026"/>
                      <a:pt x="180578" y="327026"/>
                    </a:cubicBezTo>
                    <a:cubicBezTo>
                      <a:pt x="186973" y="327026"/>
                      <a:pt x="192088" y="321780"/>
                      <a:pt x="192088" y="315223"/>
                    </a:cubicBezTo>
                    <a:cubicBezTo>
                      <a:pt x="192088" y="315223"/>
                      <a:pt x="192088" y="315223"/>
                      <a:pt x="192088" y="296863"/>
                    </a:cubicBezTo>
                    <a:cubicBezTo>
                      <a:pt x="192088" y="296863"/>
                      <a:pt x="192088" y="296863"/>
                      <a:pt x="146050" y="296863"/>
                    </a:cubicBezTo>
                    <a:close/>
                    <a:moveTo>
                      <a:pt x="146050" y="273051"/>
                    </a:moveTo>
                    <a:lnTo>
                      <a:pt x="146050" y="285751"/>
                    </a:lnTo>
                    <a:lnTo>
                      <a:pt x="192088" y="285751"/>
                    </a:lnTo>
                    <a:lnTo>
                      <a:pt x="192088" y="273051"/>
                    </a:lnTo>
                    <a:close/>
                    <a:moveTo>
                      <a:pt x="296862" y="220663"/>
                    </a:moveTo>
                    <a:cubicBezTo>
                      <a:pt x="296862" y="220663"/>
                      <a:pt x="296862" y="220663"/>
                      <a:pt x="296862" y="244476"/>
                    </a:cubicBezTo>
                    <a:cubicBezTo>
                      <a:pt x="296862" y="244476"/>
                      <a:pt x="296862" y="244476"/>
                      <a:pt x="320468" y="244476"/>
                    </a:cubicBezTo>
                    <a:cubicBezTo>
                      <a:pt x="324402" y="244476"/>
                      <a:pt x="327025" y="241830"/>
                      <a:pt x="327025" y="237861"/>
                    </a:cubicBezTo>
                    <a:cubicBezTo>
                      <a:pt x="327025" y="237861"/>
                      <a:pt x="327025" y="237861"/>
                      <a:pt x="327025" y="220663"/>
                    </a:cubicBezTo>
                    <a:cubicBezTo>
                      <a:pt x="327025" y="220663"/>
                      <a:pt x="327025" y="220663"/>
                      <a:pt x="296862" y="220663"/>
                    </a:cubicBezTo>
                    <a:close/>
                    <a:moveTo>
                      <a:pt x="255587" y="220663"/>
                    </a:moveTo>
                    <a:cubicBezTo>
                      <a:pt x="255587" y="220663"/>
                      <a:pt x="255587" y="220663"/>
                      <a:pt x="255587" y="237861"/>
                    </a:cubicBezTo>
                    <a:cubicBezTo>
                      <a:pt x="255587" y="241830"/>
                      <a:pt x="258210" y="244476"/>
                      <a:pt x="262144" y="244476"/>
                    </a:cubicBezTo>
                    <a:cubicBezTo>
                      <a:pt x="262144" y="244476"/>
                      <a:pt x="262144" y="244476"/>
                      <a:pt x="285750" y="244476"/>
                    </a:cubicBezTo>
                    <a:cubicBezTo>
                      <a:pt x="285750" y="244476"/>
                      <a:pt x="285750" y="244476"/>
                      <a:pt x="285750" y="220663"/>
                    </a:cubicBezTo>
                    <a:cubicBezTo>
                      <a:pt x="285750" y="220663"/>
                      <a:pt x="285750" y="220663"/>
                      <a:pt x="255587" y="220663"/>
                    </a:cubicBezTo>
                    <a:close/>
                    <a:moveTo>
                      <a:pt x="122237" y="220663"/>
                    </a:moveTo>
                    <a:cubicBezTo>
                      <a:pt x="122237" y="220663"/>
                      <a:pt x="122237" y="220663"/>
                      <a:pt x="122237" y="249955"/>
                    </a:cubicBezTo>
                    <a:cubicBezTo>
                      <a:pt x="122237" y="256612"/>
                      <a:pt x="127440" y="261938"/>
                      <a:pt x="133945" y="261938"/>
                    </a:cubicBezTo>
                    <a:cubicBezTo>
                      <a:pt x="133945" y="261938"/>
                      <a:pt x="133945" y="261938"/>
                      <a:pt x="204192" y="261938"/>
                    </a:cubicBezTo>
                    <a:cubicBezTo>
                      <a:pt x="210696" y="261938"/>
                      <a:pt x="215900" y="256612"/>
                      <a:pt x="215900" y="249955"/>
                    </a:cubicBezTo>
                    <a:cubicBezTo>
                      <a:pt x="215900" y="249955"/>
                      <a:pt x="215900" y="249955"/>
                      <a:pt x="215900" y="220663"/>
                    </a:cubicBezTo>
                    <a:cubicBezTo>
                      <a:pt x="215900" y="220663"/>
                      <a:pt x="215900" y="220663"/>
                      <a:pt x="122237" y="220663"/>
                    </a:cubicBezTo>
                    <a:close/>
                    <a:moveTo>
                      <a:pt x="52387" y="220663"/>
                    </a:moveTo>
                    <a:cubicBezTo>
                      <a:pt x="52387" y="220663"/>
                      <a:pt x="52387" y="220663"/>
                      <a:pt x="52387" y="244476"/>
                    </a:cubicBezTo>
                    <a:cubicBezTo>
                      <a:pt x="52387" y="244476"/>
                      <a:pt x="52387" y="244476"/>
                      <a:pt x="75993" y="244476"/>
                    </a:cubicBezTo>
                    <a:cubicBezTo>
                      <a:pt x="79927" y="244476"/>
                      <a:pt x="82550" y="241830"/>
                      <a:pt x="82550" y="237861"/>
                    </a:cubicBezTo>
                    <a:cubicBezTo>
                      <a:pt x="82550" y="237861"/>
                      <a:pt x="82550" y="237861"/>
                      <a:pt x="82550" y="220663"/>
                    </a:cubicBezTo>
                    <a:cubicBezTo>
                      <a:pt x="82550" y="220663"/>
                      <a:pt x="82550" y="220663"/>
                      <a:pt x="52387" y="220663"/>
                    </a:cubicBezTo>
                    <a:close/>
                    <a:moveTo>
                      <a:pt x="11112" y="220663"/>
                    </a:moveTo>
                    <a:cubicBezTo>
                      <a:pt x="11112" y="220663"/>
                      <a:pt x="11112" y="220663"/>
                      <a:pt x="11112" y="237861"/>
                    </a:cubicBezTo>
                    <a:cubicBezTo>
                      <a:pt x="11112" y="241830"/>
                      <a:pt x="13735" y="244476"/>
                      <a:pt x="17669" y="244476"/>
                    </a:cubicBezTo>
                    <a:cubicBezTo>
                      <a:pt x="17669" y="244476"/>
                      <a:pt x="17669" y="244476"/>
                      <a:pt x="41275" y="244476"/>
                    </a:cubicBezTo>
                    <a:cubicBezTo>
                      <a:pt x="41275" y="244476"/>
                      <a:pt x="41275" y="244476"/>
                      <a:pt x="41275" y="220663"/>
                    </a:cubicBezTo>
                    <a:cubicBezTo>
                      <a:pt x="41275" y="220663"/>
                      <a:pt x="41275" y="220663"/>
                      <a:pt x="11112" y="220663"/>
                    </a:cubicBezTo>
                    <a:close/>
                    <a:moveTo>
                      <a:pt x="192881" y="192088"/>
                    </a:moveTo>
                    <a:cubicBezTo>
                      <a:pt x="194271" y="192088"/>
                      <a:pt x="195660" y="192088"/>
                      <a:pt x="197049" y="193477"/>
                    </a:cubicBezTo>
                    <a:cubicBezTo>
                      <a:pt x="197049" y="194866"/>
                      <a:pt x="198438" y="196255"/>
                      <a:pt x="198438" y="197644"/>
                    </a:cubicBezTo>
                    <a:cubicBezTo>
                      <a:pt x="198438" y="199034"/>
                      <a:pt x="197049" y="200423"/>
                      <a:pt x="197049" y="201812"/>
                    </a:cubicBezTo>
                    <a:cubicBezTo>
                      <a:pt x="195660" y="203201"/>
                      <a:pt x="194271" y="203201"/>
                      <a:pt x="192881" y="203201"/>
                    </a:cubicBezTo>
                    <a:cubicBezTo>
                      <a:pt x="191492" y="203201"/>
                      <a:pt x="190103" y="203201"/>
                      <a:pt x="188714" y="201812"/>
                    </a:cubicBezTo>
                    <a:cubicBezTo>
                      <a:pt x="187325" y="200423"/>
                      <a:pt x="187325" y="199034"/>
                      <a:pt x="187325" y="197644"/>
                    </a:cubicBezTo>
                    <a:cubicBezTo>
                      <a:pt x="187325" y="196255"/>
                      <a:pt x="187325" y="194866"/>
                      <a:pt x="188714" y="193477"/>
                    </a:cubicBezTo>
                    <a:cubicBezTo>
                      <a:pt x="190103" y="192088"/>
                      <a:pt x="191492" y="192088"/>
                      <a:pt x="192881" y="192088"/>
                    </a:cubicBezTo>
                    <a:close/>
                    <a:moveTo>
                      <a:pt x="169068" y="192088"/>
                    </a:moveTo>
                    <a:cubicBezTo>
                      <a:pt x="170458" y="192088"/>
                      <a:pt x="171847" y="192088"/>
                      <a:pt x="173236" y="193477"/>
                    </a:cubicBezTo>
                    <a:cubicBezTo>
                      <a:pt x="174625" y="194866"/>
                      <a:pt x="174625" y="196255"/>
                      <a:pt x="174625" y="197644"/>
                    </a:cubicBezTo>
                    <a:cubicBezTo>
                      <a:pt x="174625" y="199034"/>
                      <a:pt x="174625" y="200423"/>
                      <a:pt x="173236" y="201812"/>
                    </a:cubicBezTo>
                    <a:cubicBezTo>
                      <a:pt x="171847" y="203201"/>
                      <a:pt x="170458" y="203201"/>
                      <a:pt x="169068" y="203201"/>
                    </a:cubicBezTo>
                    <a:cubicBezTo>
                      <a:pt x="167679" y="203201"/>
                      <a:pt x="166290" y="203201"/>
                      <a:pt x="164901" y="201812"/>
                    </a:cubicBezTo>
                    <a:cubicBezTo>
                      <a:pt x="163512" y="200423"/>
                      <a:pt x="163512" y="199034"/>
                      <a:pt x="163512" y="197644"/>
                    </a:cubicBezTo>
                    <a:cubicBezTo>
                      <a:pt x="163512" y="196255"/>
                      <a:pt x="163512" y="194866"/>
                      <a:pt x="164901" y="193477"/>
                    </a:cubicBezTo>
                    <a:cubicBezTo>
                      <a:pt x="166290" y="192088"/>
                      <a:pt x="167679" y="192088"/>
                      <a:pt x="169068" y="192088"/>
                    </a:cubicBezTo>
                    <a:close/>
                    <a:moveTo>
                      <a:pt x="145256" y="192088"/>
                    </a:moveTo>
                    <a:cubicBezTo>
                      <a:pt x="146646" y="192088"/>
                      <a:pt x="148035" y="192088"/>
                      <a:pt x="149424" y="193477"/>
                    </a:cubicBezTo>
                    <a:cubicBezTo>
                      <a:pt x="150813" y="194866"/>
                      <a:pt x="150813" y="196255"/>
                      <a:pt x="150813" y="197644"/>
                    </a:cubicBezTo>
                    <a:cubicBezTo>
                      <a:pt x="150813" y="199034"/>
                      <a:pt x="150813" y="200423"/>
                      <a:pt x="149424" y="201812"/>
                    </a:cubicBezTo>
                    <a:cubicBezTo>
                      <a:pt x="148035" y="203201"/>
                      <a:pt x="146646" y="203201"/>
                      <a:pt x="145256" y="203201"/>
                    </a:cubicBezTo>
                    <a:cubicBezTo>
                      <a:pt x="143867" y="203201"/>
                      <a:pt x="142478" y="203201"/>
                      <a:pt x="141089" y="201812"/>
                    </a:cubicBezTo>
                    <a:cubicBezTo>
                      <a:pt x="141089" y="200423"/>
                      <a:pt x="139700" y="199034"/>
                      <a:pt x="139700" y="197644"/>
                    </a:cubicBezTo>
                    <a:cubicBezTo>
                      <a:pt x="139700" y="196255"/>
                      <a:pt x="141089" y="194866"/>
                      <a:pt x="141089" y="193477"/>
                    </a:cubicBezTo>
                    <a:cubicBezTo>
                      <a:pt x="142478" y="192088"/>
                      <a:pt x="143867" y="192088"/>
                      <a:pt x="145256" y="192088"/>
                    </a:cubicBezTo>
                    <a:close/>
                    <a:moveTo>
                      <a:pt x="296862" y="185738"/>
                    </a:moveTo>
                    <a:lnTo>
                      <a:pt x="296862" y="209551"/>
                    </a:lnTo>
                    <a:lnTo>
                      <a:pt x="327025" y="209551"/>
                    </a:lnTo>
                    <a:lnTo>
                      <a:pt x="327025" y="185738"/>
                    </a:lnTo>
                    <a:close/>
                    <a:moveTo>
                      <a:pt x="255587" y="185738"/>
                    </a:moveTo>
                    <a:lnTo>
                      <a:pt x="255587" y="209551"/>
                    </a:lnTo>
                    <a:lnTo>
                      <a:pt x="285750" y="209551"/>
                    </a:lnTo>
                    <a:lnTo>
                      <a:pt x="285750" y="185738"/>
                    </a:lnTo>
                    <a:close/>
                    <a:moveTo>
                      <a:pt x="122237" y="185738"/>
                    </a:moveTo>
                    <a:lnTo>
                      <a:pt x="122237" y="209551"/>
                    </a:lnTo>
                    <a:lnTo>
                      <a:pt x="215900" y="209551"/>
                    </a:lnTo>
                    <a:lnTo>
                      <a:pt x="215900" y="185738"/>
                    </a:lnTo>
                    <a:close/>
                    <a:moveTo>
                      <a:pt x="52387" y="185738"/>
                    </a:moveTo>
                    <a:lnTo>
                      <a:pt x="52387" y="209551"/>
                    </a:lnTo>
                    <a:lnTo>
                      <a:pt x="82550" y="209551"/>
                    </a:lnTo>
                    <a:lnTo>
                      <a:pt x="82550" y="185738"/>
                    </a:lnTo>
                    <a:close/>
                    <a:moveTo>
                      <a:pt x="11112" y="185738"/>
                    </a:moveTo>
                    <a:lnTo>
                      <a:pt x="11112" y="209551"/>
                    </a:lnTo>
                    <a:lnTo>
                      <a:pt x="41275" y="209551"/>
                    </a:lnTo>
                    <a:lnTo>
                      <a:pt x="41275" y="185738"/>
                    </a:lnTo>
                    <a:close/>
                    <a:moveTo>
                      <a:pt x="227012" y="168276"/>
                    </a:moveTo>
                    <a:lnTo>
                      <a:pt x="227012" y="192089"/>
                    </a:lnTo>
                    <a:lnTo>
                      <a:pt x="246062" y="192089"/>
                    </a:lnTo>
                    <a:lnTo>
                      <a:pt x="246062" y="168276"/>
                    </a:lnTo>
                    <a:close/>
                    <a:moveTo>
                      <a:pt x="92075" y="168276"/>
                    </a:moveTo>
                    <a:lnTo>
                      <a:pt x="92075" y="192089"/>
                    </a:lnTo>
                    <a:lnTo>
                      <a:pt x="111125" y="192089"/>
                    </a:lnTo>
                    <a:lnTo>
                      <a:pt x="111125" y="168276"/>
                    </a:lnTo>
                    <a:close/>
                    <a:moveTo>
                      <a:pt x="296862" y="150813"/>
                    </a:moveTo>
                    <a:lnTo>
                      <a:pt x="296862" y="174626"/>
                    </a:lnTo>
                    <a:lnTo>
                      <a:pt x="327025" y="174626"/>
                    </a:lnTo>
                    <a:lnTo>
                      <a:pt x="327025" y="150813"/>
                    </a:lnTo>
                    <a:close/>
                    <a:moveTo>
                      <a:pt x="255587" y="150813"/>
                    </a:moveTo>
                    <a:lnTo>
                      <a:pt x="255587" y="174626"/>
                    </a:lnTo>
                    <a:lnTo>
                      <a:pt x="285750" y="174626"/>
                    </a:lnTo>
                    <a:lnTo>
                      <a:pt x="285750" y="150813"/>
                    </a:lnTo>
                    <a:close/>
                    <a:moveTo>
                      <a:pt x="52387" y="150813"/>
                    </a:moveTo>
                    <a:lnTo>
                      <a:pt x="52387" y="174626"/>
                    </a:lnTo>
                    <a:lnTo>
                      <a:pt x="82550" y="174626"/>
                    </a:lnTo>
                    <a:lnTo>
                      <a:pt x="82550" y="150813"/>
                    </a:lnTo>
                    <a:close/>
                    <a:moveTo>
                      <a:pt x="11112" y="150813"/>
                    </a:moveTo>
                    <a:lnTo>
                      <a:pt x="11112" y="174626"/>
                    </a:lnTo>
                    <a:lnTo>
                      <a:pt x="41275" y="174626"/>
                    </a:lnTo>
                    <a:lnTo>
                      <a:pt x="41275" y="150813"/>
                    </a:lnTo>
                    <a:close/>
                    <a:moveTo>
                      <a:pt x="122237" y="139701"/>
                    </a:moveTo>
                    <a:lnTo>
                      <a:pt x="122237" y="174626"/>
                    </a:lnTo>
                    <a:lnTo>
                      <a:pt x="215900" y="174626"/>
                    </a:lnTo>
                    <a:lnTo>
                      <a:pt x="215900" y="139701"/>
                    </a:lnTo>
                    <a:close/>
                    <a:moveTo>
                      <a:pt x="133350" y="115888"/>
                    </a:moveTo>
                    <a:lnTo>
                      <a:pt x="133350" y="127001"/>
                    </a:lnTo>
                    <a:cubicBezTo>
                      <a:pt x="133350" y="127001"/>
                      <a:pt x="133350" y="127001"/>
                      <a:pt x="204788" y="127001"/>
                    </a:cubicBezTo>
                    <a:cubicBezTo>
                      <a:pt x="204788" y="127001"/>
                      <a:pt x="204788" y="127001"/>
                      <a:pt x="204788" y="115888"/>
                    </a:cubicBezTo>
                    <a:cubicBezTo>
                      <a:pt x="204788" y="115888"/>
                      <a:pt x="204788" y="115888"/>
                      <a:pt x="142610" y="115888"/>
                    </a:cubicBezTo>
                    <a:cubicBezTo>
                      <a:pt x="142610" y="115888"/>
                      <a:pt x="142610" y="115888"/>
                      <a:pt x="133350" y="115888"/>
                    </a:cubicBezTo>
                    <a:close/>
                    <a:moveTo>
                      <a:pt x="52387" y="115888"/>
                    </a:moveTo>
                    <a:cubicBezTo>
                      <a:pt x="52387" y="115888"/>
                      <a:pt x="52387" y="115888"/>
                      <a:pt x="52387" y="139701"/>
                    </a:cubicBezTo>
                    <a:cubicBezTo>
                      <a:pt x="52387" y="139701"/>
                      <a:pt x="52387" y="139701"/>
                      <a:pt x="82550" y="139701"/>
                    </a:cubicBezTo>
                    <a:cubicBezTo>
                      <a:pt x="82550" y="139701"/>
                      <a:pt x="82550" y="139701"/>
                      <a:pt x="82550" y="122503"/>
                    </a:cubicBezTo>
                    <a:cubicBezTo>
                      <a:pt x="82550" y="118534"/>
                      <a:pt x="79927" y="115888"/>
                      <a:pt x="75993" y="115888"/>
                    </a:cubicBezTo>
                    <a:cubicBezTo>
                      <a:pt x="75993" y="115888"/>
                      <a:pt x="75993" y="115888"/>
                      <a:pt x="52387" y="115888"/>
                    </a:cubicBezTo>
                    <a:close/>
                    <a:moveTo>
                      <a:pt x="17669" y="115888"/>
                    </a:moveTo>
                    <a:cubicBezTo>
                      <a:pt x="13735" y="115888"/>
                      <a:pt x="11112" y="118534"/>
                      <a:pt x="11112" y="122503"/>
                    </a:cubicBezTo>
                    <a:cubicBezTo>
                      <a:pt x="11112" y="122503"/>
                      <a:pt x="11112" y="122503"/>
                      <a:pt x="11112" y="139701"/>
                    </a:cubicBezTo>
                    <a:cubicBezTo>
                      <a:pt x="11112" y="139701"/>
                      <a:pt x="11112" y="139701"/>
                      <a:pt x="41275" y="139701"/>
                    </a:cubicBezTo>
                    <a:cubicBezTo>
                      <a:pt x="41275" y="139701"/>
                      <a:pt x="41275" y="139701"/>
                      <a:pt x="41275" y="115888"/>
                    </a:cubicBezTo>
                    <a:cubicBezTo>
                      <a:pt x="41275" y="115888"/>
                      <a:pt x="41275" y="115888"/>
                      <a:pt x="17669" y="115888"/>
                    </a:cubicBezTo>
                    <a:close/>
                    <a:moveTo>
                      <a:pt x="296862" y="115888"/>
                    </a:moveTo>
                    <a:cubicBezTo>
                      <a:pt x="296862" y="115888"/>
                      <a:pt x="296862" y="115888"/>
                      <a:pt x="296862" y="139701"/>
                    </a:cubicBezTo>
                    <a:cubicBezTo>
                      <a:pt x="296862" y="139701"/>
                      <a:pt x="296862" y="139701"/>
                      <a:pt x="327025" y="139701"/>
                    </a:cubicBezTo>
                    <a:cubicBezTo>
                      <a:pt x="327025" y="139701"/>
                      <a:pt x="327025" y="139701"/>
                      <a:pt x="327025" y="122503"/>
                    </a:cubicBezTo>
                    <a:cubicBezTo>
                      <a:pt x="327025" y="118534"/>
                      <a:pt x="324402" y="115888"/>
                      <a:pt x="320468" y="115888"/>
                    </a:cubicBezTo>
                    <a:cubicBezTo>
                      <a:pt x="320468" y="115888"/>
                      <a:pt x="320468" y="115888"/>
                      <a:pt x="296862" y="115888"/>
                    </a:cubicBezTo>
                    <a:close/>
                    <a:moveTo>
                      <a:pt x="262144" y="115888"/>
                    </a:moveTo>
                    <a:cubicBezTo>
                      <a:pt x="258210" y="115888"/>
                      <a:pt x="255587" y="118534"/>
                      <a:pt x="255587" y="122503"/>
                    </a:cubicBezTo>
                    <a:cubicBezTo>
                      <a:pt x="255587" y="122503"/>
                      <a:pt x="255587" y="122503"/>
                      <a:pt x="255587" y="139701"/>
                    </a:cubicBezTo>
                    <a:cubicBezTo>
                      <a:pt x="255587" y="139701"/>
                      <a:pt x="255587" y="139701"/>
                      <a:pt x="285750" y="139701"/>
                    </a:cubicBezTo>
                    <a:cubicBezTo>
                      <a:pt x="285750" y="139701"/>
                      <a:pt x="285750" y="139701"/>
                      <a:pt x="285750" y="115888"/>
                    </a:cubicBezTo>
                    <a:cubicBezTo>
                      <a:pt x="285750" y="115888"/>
                      <a:pt x="285750" y="115888"/>
                      <a:pt x="262144" y="115888"/>
                    </a:cubicBezTo>
                    <a:close/>
                    <a:moveTo>
                      <a:pt x="111125" y="58738"/>
                    </a:moveTo>
                    <a:cubicBezTo>
                      <a:pt x="112442" y="77921"/>
                      <a:pt x="125611" y="95824"/>
                      <a:pt x="144048" y="104776"/>
                    </a:cubicBezTo>
                    <a:cubicBezTo>
                      <a:pt x="144048" y="104776"/>
                      <a:pt x="144048" y="104776"/>
                      <a:pt x="194090" y="104776"/>
                    </a:cubicBezTo>
                    <a:cubicBezTo>
                      <a:pt x="212527" y="95824"/>
                      <a:pt x="225696" y="77921"/>
                      <a:pt x="227013" y="58738"/>
                    </a:cubicBezTo>
                    <a:cubicBezTo>
                      <a:pt x="227013" y="58738"/>
                      <a:pt x="227013" y="58738"/>
                      <a:pt x="111125" y="58738"/>
                    </a:cubicBezTo>
                    <a:close/>
                    <a:moveTo>
                      <a:pt x="168275" y="30163"/>
                    </a:moveTo>
                    <a:lnTo>
                      <a:pt x="153987" y="46038"/>
                    </a:lnTo>
                    <a:lnTo>
                      <a:pt x="184150" y="46038"/>
                    </a:lnTo>
                    <a:close/>
                    <a:moveTo>
                      <a:pt x="169069" y="0"/>
                    </a:moveTo>
                    <a:cubicBezTo>
                      <a:pt x="171711" y="0"/>
                      <a:pt x="174352" y="2629"/>
                      <a:pt x="174352" y="5259"/>
                    </a:cubicBezTo>
                    <a:cubicBezTo>
                      <a:pt x="174352" y="5259"/>
                      <a:pt x="174352" y="5259"/>
                      <a:pt x="174352" y="21034"/>
                    </a:cubicBezTo>
                    <a:cubicBezTo>
                      <a:pt x="174352" y="21034"/>
                      <a:pt x="174352" y="21034"/>
                      <a:pt x="200769" y="46013"/>
                    </a:cubicBezTo>
                    <a:cubicBezTo>
                      <a:pt x="200769" y="46013"/>
                      <a:pt x="200769" y="46013"/>
                      <a:pt x="233791" y="46013"/>
                    </a:cubicBezTo>
                    <a:cubicBezTo>
                      <a:pt x="236432" y="46013"/>
                      <a:pt x="239074" y="48642"/>
                      <a:pt x="239074" y="52586"/>
                    </a:cubicBezTo>
                    <a:cubicBezTo>
                      <a:pt x="239074" y="73620"/>
                      <a:pt x="228507" y="93340"/>
                      <a:pt x="212657" y="106487"/>
                    </a:cubicBezTo>
                    <a:cubicBezTo>
                      <a:pt x="213978" y="107801"/>
                      <a:pt x="215299" y="109116"/>
                      <a:pt x="215299" y="111745"/>
                    </a:cubicBezTo>
                    <a:cubicBezTo>
                      <a:pt x="215299" y="111745"/>
                      <a:pt x="215299" y="111745"/>
                      <a:pt x="215299" y="127521"/>
                    </a:cubicBezTo>
                    <a:cubicBezTo>
                      <a:pt x="215299" y="127521"/>
                      <a:pt x="215299" y="127521"/>
                      <a:pt x="221903" y="127521"/>
                    </a:cubicBezTo>
                    <a:cubicBezTo>
                      <a:pt x="224545" y="127521"/>
                      <a:pt x="227186" y="130150"/>
                      <a:pt x="227186" y="132779"/>
                    </a:cubicBezTo>
                    <a:cubicBezTo>
                      <a:pt x="227186" y="132779"/>
                      <a:pt x="227186" y="132779"/>
                      <a:pt x="227186" y="156443"/>
                    </a:cubicBezTo>
                    <a:cubicBezTo>
                      <a:pt x="227186" y="156443"/>
                      <a:pt x="227186" y="156443"/>
                      <a:pt x="245678" y="156443"/>
                    </a:cubicBezTo>
                    <a:cubicBezTo>
                      <a:pt x="245678" y="156443"/>
                      <a:pt x="245678" y="156443"/>
                      <a:pt x="245678" y="122262"/>
                    </a:cubicBezTo>
                    <a:cubicBezTo>
                      <a:pt x="245678" y="111745"/>
                      <a:pt x="253603" y="105172"/>
                      <a:pt x="262849" y="105172"/>
                    </a:cubicBezTo>
                    <a:cubicBezTo>
                      <a:pt x="262849" y="105172"/>
                      <a:pt x="262849" y="105172"/>
                      <a:pt x="320967" y="105172"/>
                    </a:cubicBezTo>
                    <a:cubicBezTo>
                      <a:pt x="330213" y="105172"/>
                      <a:pt x="338138" y="111745"/>
                      <a:pt x="338138" y="122262"/>
                    </a:cubicBezTo>
                    <a:cubicBezTo>
                      <a:pt x="338138" y="122262"/>
                      <a:pt x="338138" y="122262"/>
                      <a:pt x="338138" y="237951"/>
                    </a:cubicBezTo>
                    <a:cubicBezTo>
                      <a:pt x="338138" y="247154"/>
                      <a:pt x="330213" y="255042"/>
                      <a:pt x="320967" y="255042"/>
                    </a:cubicBezTo>
                    <a:cubicBezTo>
                      <a:pt x="320967" y="255042"/>
                      <a:pt x="320967" y="255042"/>
                      <a:pt x="262849" y="255042"/>
                    </a:cubicBezTo>
                    <a:cubicBezTo>
                      <a:pt x="253603" y="255042"/>
                      <a:pt x="245678" y="247154"/>
                      <a:pt x="245678" y="237951"/>
                    </a:cubicBezTo>
                    <a:cubicBezTo>
                      <a:pt x="245678" y="237951"/>
                      <a:pt x="245678" y="237951"/>
                      <a:pt x="245678" y="202456"/>
                    </a:cubicBezTo>
                    <a:cubicBezTo>
                      <a:pt x="245678" y="202456"/>
                      <a:pt x="245678" y="202456"/>
                      <a:pt x="227186" y="202456"/>
                    </a:cubicBezTo>
                    <a:cubicBezTo>
                      <a:pt x="227186" y="202456"/>
                      <a:pt x="227186" y="202456"/>
                      <a:pt x="227186" y="249783"/>
                    </a:cubicBezTo>
                    <a:cubicBezTo>
                      <a:pt x="227186" y="262930"/>
                      <a:pt x="216620" y="272132"/>
                      <a:pt x="204732" y="272132"/>
                    </a:cubicBezTo>
                    <a:cubicBezTo>
                      <a:pt x="204732" y="272132"/>
                      <a:pt x="204732" y="272132"/>
                      <a:pt x="203411" y="272132"/>
                    </a:cubicBezTo>
                    <a:cubicBezTo>
                      <a:pt x="203411" y="272132"/>
                      <a:pt x="203411" y="272132"/>
                      <a:pt x="203411" y="314201"/>
                    </a:cubicBezTo>
                    <a:cubicBezTo>
                      <a:pt x="203411" y="326033"/>
                      <a:pt x="192844" y="336550"/>
                      <a:pt x="180957" y="336550"/>
                    </a:cubicBezTo>
                    <a:cubicBezTo>
                      <a:pt x="180957" y="336550"/>
                      <a:pt x="180957" y="336550"/>
                      <a:pt x="157181" y="336550"/>
                    </a:cubicBezTo>
                    <a:cubicBezTo>
                      <a:pt x="145294" y="336550"/>
                      <a:pt x="134727" y="326033"/>
                      <a:pt x="134727" y="314201"/>
                    </a:cubicBezTo>
                    <a:cubicBezTo>
                      <a:pt x="134727" y="314201"/>
                      <a:pt x="134727" y="314201"/>
                      <a:pt x="134727" y="272132"/>
                    </a:cubicBezTo>
                    <a:cubicBezTo>
                      <a:pt x="134727" y="272132"/>
                      <a:pt x="134727" y="272132"/>
                      <a:pt x="133406" y="272132"/>
                    </a:cubicBezTo>
                    <a:cubicBezTo>
                      <a:pt x="121518" y="272132"/>
                      <a:pt x="110951" y="262930"/>
                      <a:pt x="110951" y="249783"/>
                    </a:cubicBezTo>
                    <a:cubicBezTo>
                      <a:pt x="110951" y="249783"/>
                      <a:pt x="110951" y="249783"/>
                      <a:pt x="110951" y="202456"/>
                    </a:cubicBezTo>
                    <a:cubicBezTo>
                      <a:pt x="110951" y="202456"/>
                      <a:pt x="110951" y="202456"/>
                      <a:pt x="92460" y="202456"/>
                    </a:cubicBezTo>
                    <a:cubicBezTo>
                      <a:pt x="92460" y="202456"/>
                      <a:pt x="92460" y="202456"/>
                      <a:pt x="92460" y="237951"/>
                    </a:cubicBezTo>
                    <a:cubicBezTo>
                      <a:pt x="92460" y="247154"/>
                      <a:pt x="84534" y="255042"/>
                      <a:pt x="75289" y="255042"/>
                    </a:cubicBezTo>
                    <a:cubicBezTo>
                      <a:pt x="75289" y="255042"/>
                      <a:pt x="75289" y="255042"/>
                      <a:pt x="17171" y="255042"/>
                    </a:cubicBezTo>
                    <a:cubicBezTo>
                      <a:pt x="7925" y="255042"/>
                      <a:pt x="0" y="247154"/>
                      <a:pt x="0" y="237951"/>
                    </a:cubicBezTo>
                    <a:cubicBezTo>
                      <a:pt x="0" y="237951"/>
                      <a:pt x="0" y="237951"/>
                      <a:pt x="0" y="122262"/>
                    </a:cubicBezTo>
                    <a:cubicBezTo>
                      <a:pt x="0" y="111745"/>
                      <a:pt x="7925" y="105172"/>
                      <a:pt x="17171" y="105172"/>
                    </a:cubicBezTo>
                    <a:cubicBezTo>
                      <a:pt x="17171" y="105172"/>
                      <a:pt x="17171" y="105172"/>
                      <a:pt x="75289" y="105172"/>
                    </a:cubicBezTo>
                    <a:cubicBezTo>
                      <a:pt x="84534" y="105172"/>
                      <a:pt x="92460" y="111745"/>
                      <a:pt x="92460" y="122262"/>
                    </a:cubicBezTo>
                    <a:cubicBezTo>
                      <a:pt x="92460" y="122262"/>
                      <a:pt x="92460" y="122262"/>
                      <a:pt x="92460" y="156443"/>
                    </a:cubicBezTo>
                    <a:cubicBezTo>
                      <a:pt x="92460" y="156443"/>
                      <a:pt x="92460" y="156443"/>
                      <a:pt x="110951" y="156443"/>
                    </a:cubicBezTo>
                    <a:cubicBezTo>
                      <a:pt x="110951" y="156443"/>
                      <a:pt x="110951" y="156443"/>
                      <a:pt x="110951" y="132779"/>
                    </a:cubicBezTo>
                    <a:cubicBezTo>
                      <a:pt x="110951" y="130150"/>
                      <a:pt x="113593" y="127521"/>
                      <a:pt x="116235" y="127521"/>
                    </a:cubicBezTo>
                    <a:cubicBezTo>
                      <a:pt x="116235" y="127521"/>
                      <a:pt x="116235" y="127521"/>
                      <a:pt x="122839" y="127521"/>
                    </a:cubicBezTo>
                    <a:cubicBezTo>
                      <a:pt x="122839" y="127521"/>
                      <a:pt x="122839" y="127521"/>
                      <a:pt x="122839" y="111745"/>
                    </a:cubicBezTo>
                    <a:cubicBezTo>
                      <a:pt x="122839" y="109116"/>
                      <a:pt x="124160" y="107801"/>
                      <a:pt x="125481" y="106487"/>
                    </a:cubicBezTo>
                    <a:cubicBezTo>
                      <a:pt x="109631" y="93340"/>
                      <a:pt x="99064" y="73620"/>
                      <a:pt x="99064" y="52586"/>
                    </a:cubicBezTo>
                    <a:cubicBezTo>
                      <a:pt x="99064" y="48642"/>
                      <a:pt x="101706" y="46013"/>
                      <a:pt x="104347" y="46013"/>
                    </a:cubicBezTo>
                    <a:cubicBezTo>
                      <a:pt x="104347" y="46013"/>
                      <a:pt x="104347" y="46013"/>
                      <a:pt x="137369" y="46013"/>
                    </a:cubicBezTo>
                    <a:cubicBezTo>
                      <a:pt x="137369" y="46013"/>
                      <a:pt x="137369" y="46013"/>
                      <a:pt x="163786" y="21034"/>
                    </a:cubicBezTo>
                    <a:cubicBezTo>
                      <a:pt x="163786" y="21034"/>
                      <a:pt x="163786" y="21034"/>
                      <a:pt x="163786" y="5259"/>
                    </a:cubicBezTo>
                    <a:cubicBezTo>
                      <a:pt x="163786" y="2629"/>
                      <a:pt x="166427" y="0"/>
                      <a:pt x="1690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algn="ctr" cap="flat" cmpd="sng" w="12700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algn="ctr" cap="flat" cmpd="sng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descr="d899f641-9743-4b0f-8797-f79060a515b4" id="13" name="Text2">
                <a:extLst>
                  <a:ext uri="{FF2B5EF4-FFF2-40B4-BE49-F238E27FC236}">
                    <a16:creationId id="{EAA9AFF3-CBEC-452E-B117-B861B2B17C04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7857296" y="4482267"/>
                <a:ext cx="3255203" cy="1043079"/>
              </a:xfrm>
              <a:prstGeom prst="rect">
                <a:avLst/>
              </a:prstGeom>
              <a:noFill/>
            </p:spPr>
            <p:txBody>
              <a:bodyPr anchor="t" anchorCtr="0" bIns="46800" lIns="90000" rIns="90000" rtlCol="0" tIns="46800" wrap="square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ea typeface="微软雅黑"/>
                  </a:rPr>
                  <a:t>尝试多模态图像分类和迁移学习，拓展AI模型的应用范围和适应性。</a:t>
                </a:r>
              </a:p>
            </p:txBody>
          </p:sp>
          <p:sp>
            <p:nvSpPr>
              <p:cNvPr descr="b0dddf51-1e1f-4b29-9379-1d6dbc18eaf0" id="14" name="Bullet2">
                <a:extLst>
                  <a:ext uri="{FF2B5EF4-FFF2-40B4-BE49-F238E27FC236}">
                    <a16:creationId id="{5077CB23-6EA1-48AB-B8F6-AD7594DB5A5F}"/>
                  </a:ext>
                </a:extLst>
              </p:cNvPr>
              <p:cNvSpPr txBox="1">
                <a:spLocks/>
              </p:cNvSpPr>
              <p:nvPr/>
            </p:nvSpPr>
            <p:spPr>
              <a:xfrm flipV="false" flipH="false">
                <a:off x="7857296" y="3935696"/>
                <a:ext cx="3255203" cy="546571"/>
              </a:xfrm>
              <a:prstGeom prst="rect">
                <a:avLst/>
              </a:prstGeom>
              <a:noFill/>
            </p:spPr>
            <p:txBody>
              <a:bodyPr anchor="b" anchorCtr="0" rtlCol="0" wrap="square">
                <a:normAutofit/>
              </a:bodyPr>
              <a:lstStyle/>
              <a:p>
                <a:pPr algn="l"/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场景扩展</a:t>
                </a: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4c908d59-3280-4e04-97d6-342b02ebe9f5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2A659A"/>
                </a:solidFill>
                <a:ea typeface="微软雅黑"/>
              </a:rPr>
              <a:t>谢谢观看</a:t>
            </a:r>
          </a:p>
        </p:txBody>
      </p:sp>
      <p:sp>
        <p:nvSpPr>
          <p:cNvPr descr="29ba8397-dc2e-411d-b861-4e8d67d3d870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200">
                <a:solidFill>
                  <a:srgbClr val="0F2532"/>
                </a:solidFill>
                <a:ea typeface="微软雅黑"/>
              </a:rPr>
              <a:t>报告人</a:t>
            </a:r>
          </a:p>
        </p:txBody>
      </p:sp>
      <p:sp>
        <p:nvSpPr>
          <p:cNvPr descr="9f968f9e-3169-4f53-9959-f4f9624a8fbf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200">
                <a:solidFill>
                  <a:srgbClr val="0F2532"/>
                </a:solidFill>
                <a:ea typeface="Arial"/>
              </a:rPr>
              <a:t>王思语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66fa6545-8410-4e91-8ae2-daa760a970de" id="2" name=""/>
          <p:cNvSpPr>
            <a:spLocks noGrp="1"/>
          </p:cNvSpPr>
          <p:nvPr>
            <p:ph hasCustomPrompt="1" type="ctr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4800">
                <a:solidFill>
                  <a:srgbClr val="2A659A"/>
                </a:solidFill>
                <a:ea typeface="微软雅黑"/>
              </a:rPr>
              <a:t>使用Python、AI与Kubernetes构建可扩展图像分类服务</a:t>
            </a:r>
          </a:p>
        </p:txBody>
      </p:sp>
      <p:sp>
        <p:nvSpPr>
          <p:cNvPr descr="2d2e51d0-4b9a-47b2-8907-00cd09a9f966" id="3" name=""/>
          <p:cNvSpPr>
            <a:spLocks noGrp="1"/>
          </p:cNvSpPr>
          <p:nvPr>
            <p:ph hasCustomPrompt="1" idx="1" type="subTitle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2400">
                <a:solidFill>
                  <a:srgbClr val="0F2532"/>
                </a:solidFill>
                <a:ea typeface="微软雅黑"/>
              </a:rPr>
              <a:t>从模型开发到云原生部署的全流程实践</a:t>
            </a:r>
          </a:p>
        </p:txBody>
      </p:sp>
      <p:sp>
        <p:nvSpPr>
          <p:cNvPr descr="51b22337-76f3-4037-89ea-03a6819138cc" id="4" name=""/>
          <p:cNvSpPr>
            <a:spLocks noGrp="1"/>
          </p:cNvSpPr>
          <p:nvPr>
            <p:ph hasCustomPrompt="1" idx="13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200">
                <a:solidFill>
                  <a:srgbClr val="0F2532"/>
                </a:solidFill>
                <a:ea typeface="微软雅黑"/>
              </a:rPr>
              <a:t>报告人</a:t>
            </a:r>
          </a:p>
        </p:txBody>
      </p:sp>
      <p:sp>
        <p:nvSpPr>
          <p:cNvPr descr="24237d38-8e08-403f-98b1-f2df5507041b" id="5" name=""/>
          <p:cNvSpPr>
            <a:spLocks noGrp="1"/>
          </p:cNvSpPr>
          <p:nvPr>
            <p:ph hasCustomPrompt="1" idx="14" sz="quarter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trike="noStrike" sz="1200">
                <a:solidFill>
                  <a:srgbClr val="0F2532"/>
                </a:solidFill>
                <a:ea typeface="Arial"/>
              </a:rPr>
              <a:t>王思语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a14="http://schemas.microsoft.com/office/drawing/2010/main" xmlns:a16="http://schemas.microsoft.com/office/drawing/2014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ea typeface="微软雅黑"/>
              </a:rPr>
              <a:t>目录</a:t>
            </a:r>
          </a:p>
        </p:txBody>
      </p:sp>
      <p:grpSp>
        <p:nvGrpSpPr>
          <p:cNvPr descr="af949fbb-f317-48da-8754-a32cfe8b6cf9" id="42" name="33fd8b5e-e584-4588-84a5-a1baadc66682.source.4.zh-Hans.pptx">
            <a:extLst>
              <a:ext uri="{FF2B5EF4-FFF2-40B4-BE49-F238E27FC236}">
                <a16:creationId id="{7FD6F78C-3522-9C0D-71F1-463F74F5C0E6}"/>
              </a:ext>
            </a:extLst>
          </p:cNvPr>
          <p:cNvGrpSpPr/>
          <p:nvPr/>
        </p:nvGrpSpPr>
        <p:grpSpPr>
          <a:xfrm>
            <a:off x="660399" y="1130300"/>
            <a:ext cx="10871167" cy="5020898"/>
            <a:chOff x="660399" y="1130300"/>
            <a:chExt cx="10871167" cy="5020898"/>
          </a:xfrm>
        </p:grpSpPr>
        <p:sp>
          <p:nvSpPr>
            <p:cNvPr descr="ee56cf67-fbee-4c74-8ca9-5eb16a1f75d3" id="25" name="Title">
              <a:extLst>
                <a:ext uri="{FF2B5EF4-FFF2-40B4-BE49-F238E27FC236}">
                  <a16:creationId id="{2C5801DB-FA69-AE5D-8DFB-C4AABC0F9463}"/>
                </a:ext>
              </a:extLst>
            </p:cNvPr>
            <p:cNvSpPr txBox="1"/>
            <p:nvPr/>
          </p:nvSpPr>
          <p:spPr>
            <a:xfrm flipV="false" flipH="false">
              <a:off x="660434" y="1130300"/>
              <a:ext cx="10871132" cy="1032483"/>
            </a:xfrm>
            <a:prstGeom prst="rect">
              <a:avLst/>
            </a:prstGeom>
            <a:noFill/>
          </p:spPr>
          <p:txBody>
            <a:bodyPr anchor="t" anchorCtr="1" rtlCol="0" vert="horz" wrap="square">
              <a:normAutofit/>
            </a:bodyPr>
            <a:lstStyle/>
            <a:p>
              <a:pPr algn="ctr"/>
              <a:r>
                <a:rPr lang="en-US" b="true" i="false" u="none" sz="2400">
                  <a:solidFill>
                    <a:srgbClr val="0F2532"/>
                  </a:solidFill>
                  <a:latin typeface="Arial"/>
                </a:rPr>
                <a:t/>
              </a:r>
            </a:p>
          </p:txBody>
        </p:sp>
        <p:grpSp>
          <p:nvGrpSpPr>
            <p:cNvPr descr="287e599b-0835-4b79-bf91-bad6229ce0b5" id="37" name="组合 36">
              <a:extLst>
                <a:ext uri="{FF2B5EF4-FFF2-40B4-BE49-F238E27FC236}">
                  <a16:creationId id="{2EE2C33A-F472-0C9A-A7B5-C39DB343ACA7}"/>
                </a:ext>
              </a:extLst>
            </p:cNvPr>
            <p:cNvGrpSpPr/>
            <p:nvPr/>
          </p:nvGrpSpPr>
          <p:grpSpPr>
            <a:xfrm>
              <a:off x="660399" y="2251240"/>
              <a:ext cx="6358340" cy="2970993"/>
              <a:chOff x="660399" y="2251240"/>
              <a:chExt cx="6358340" cy="2970993"/>
            </a:xfrm>
          </p:grpSpPr>
          <p:sp>
            <p:nvSpPr>
              <p:cNvPr descr="6d547361-235c-45b1-b0ac-b72acbd04fa5" id="16" name="PictureMisc">
                <a:extLst>
                  <a:ext uri="{FF2B5EF4-FFF2-40B4-BE49-F238E27FC236}">
                    <a16:creationId id="{1A66B218-10BA-4355-BBAE-5A1D0B715402}"/>
                  </a:ext>
                </a:extLst>
              </p:cNvPr>
              <p:cNvSpPr/>
              <p:nvPr/>
            </p:nvSpPr>
            <p:spPr>
              <a:xfrm flipV="false" flipH="false">
                <a:off x="5173264" y="3372206"/>
                <a:ext cx="1845475" cy="1850027"/>
              </a:xfrm>
              <a:custGeom>
                <a:avLst/>
                <a:gdLst>
                  <a:gd fmla="*/ 1333631 w 1845475" name="connsiteX0"/>
                  <a:gd fmla="*/ 1048989 h 1850027" name="connsiteY0"/>
                  <a:gd fmla="*/ 1845475 w 1845475" name="connsiteX1"/>
                  <a:gd fmla="*/ 1048989 h 1850027" name="connsiteY1"/>
                  <a:gd fmla="*/ 1593272 w 1845475" name="connsiteX2"/>
                  <a:gd fmla="*/ 1630151 h 1850027" name="connsiteY2"/>
                  <a:gd fmla="*/ 1046360 w 1845475" name="connsiteX3"/>
                  <a:gd fmla="*/ 1850027 h 1850027" name="connsiteY3"/>
                  <a:gd fmla="*/ 1046360 w 1845475" name="connsiteX4"/>
                  <a:gd fmla="*/ 1328144 h 1850027" name="connsiteY4"/>
                  <a:gd fmla="*/ 1115343 w 1845475" name="connsiteX5"/>
                  <a:gd fmla="*/ 1134448 h 1850027" name="connsiteY5"/>
                  <a:gd fmla="*/ 1333631 w 1845475" name="connsiteX6"/>
                  <a:gd fmla="*/ 1048989 h 1850027" name="connsiteY6"/>
                  <a:gd fmla="*/ 0 w 1845475" name="connsiteX7"/>
                  <a:gd fmla="*/ 1048978 h 1850027" name="connsiteY7"/>
                  <a:gd fmla="*/ 511814 w 1845475" name="connsiteX8"/>
                  <a:gd fmla="*/ 1048978 h 1850027" name="connsiteY8"/>
                  <a:gd fmla="*/ 730122 w 1845475" name="connsiteX9"/>
                  <a:gd fmla="*/ 1134437 h 1850027" name="connsiteY9"/>
                  <a:gd fmla="*/ 799110 w 1845475" name="connsiteX10"/>
                  <a:gd fmla="*/ 1328133 h 1850027" name="connsiteY10"/>
                  <a:gd fmla="*/ 799110 w 1845475" name="connsiteX11"/>
                  <a:gd fmla="*/ 1850015 h 1850027" name="connsiteY11"/>
                  <a:gd fmla="*/ 249250 w 1845475" name="connsiteX12"/>
                  <a:gd fmla="*/ 1630139 h 1850027" name="connsiteY12"/>
                  <a:gd fmla="*/ 0 w 1845475" name="connsiteX13"/>
                  <a:gd fmla="*/ 1048978 h 1850027" name="connsiteY13"/>
                  <a:gd fmla="*/ 1046362 w 1845475" name="connsiteX14"/>
                  <a:gd fmla="*/ 11 h 1850027" name="connsiteY14"/>
                  <a:gd fmla="*/ 1593270 w 1845475" name="connsiteX15"/>
                  <a:gd fmla="*/ 222617 h 1850027" name="connsiteY15"/>
                  <a:gd fmla="*/ 1845472 w 1845475" name="connsiteX16"/>
                  <a:gd fmla="*/ 801049 h 1850027" name="connsiteY16"/>
                  <a:gd fmla="*/ 1333631 w 1845475" name="connsiteX17"/>
                  <a:gd fmla="*/ 801049 h 1850027" name="connsiteY17"/>
                  <a:gd fmla="*/ 1115344 w 1845475" name="connsiteX18"/>
                  <a:gd fmla="*/ 715589 h 1850027" name="connsiteY18"/>
                  <a:gd fmla="*/ 1046362 w 1845475" name="connsiteX19"/>
                  <a:gd fmla="*/ 521893 h 1850027" name="connsiteY19"/>
                  <a:gd fmla="*/ 801283 w 1845475" name="connsiteX20"/>
                  <a:gd fmla="*/ 0 h 1850027" name="connsiteY20"/>
                  <a:gd fmla="*/ 801283 w 1845475" name="connsiteX21"/>
                  <a:gd fmla="*/ 521883 h 1850027" name="connsiteY21"/>
                  <a:gd fmla="*/ 732301 w 1845475" name="connsiteX22"/>
                  <a:gd fmla="*/ 715579 h 1850027" name="connsiteY22"/>
                  <a:gd fmla="*/ 514012 w 1845475" name="connsiteX23"/>
                  <a:gd fmla="*/ 801039 h 1850027" name="connsiteY23"/>
                  <a:gd fmla="*/ 2167 w 1845475" name="connsiteX24"/>
                  <a:gd fmla="*/ 801039 h 1850027" name="connsiteY24"/>
                  <a:gd fmla="*/ 255189 w 1845475" name="connsiteX25"/>
                  <a:gd fmla="*/ 217071 h 1850027" name="connsiteY25"/>
                  <a:gd fmla="*/ 801283 w 1845475" name="connsiteX26"/>
                  <a:gd fmla="*/ 0 h 1850027" name="connsiteY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b="b" l="l" r="r" t="t"/>
                <a:pathLst>
                  <a:path h="1850027" w="1845475">
                    <a:moveTo>
                      <a:pt x="1333631" y="1048989"/>
                    </a:moveTo>
                    <a:lnTo>
                      <a:pt x="1845475" y="1048989"/>
                    </a:lnTo>
                    <a:cubicBezTo>
                      <a:pt x="1844174" y="1268977"/>
                      <a:pt x="1753065" y="1478905"/>
                      <a:pt x="1593272" y="1630151"/>
                    </a:cubicBezTo>
                    <a:cubicBezTo>
                      <a:pt x="1445416" y="1770066"/>
                      <a:pt x="1249923" y="1848643"/>
                      <a:pt x="1046360" y="1850027"/>
                    </a:cubicBezTo>
                    <a:lnTo>
                      <a:pt x="1046360" y="1328144"/>
                    </a:lnTo>
                    <a:cubicBezTo>
                      <a:pt x="1042233" y="1256897"/>
                      <a:pt x="1067111" y="1187033"/>
                      <a:pt x="1115343" y="1134448"/>
                    </a:cubicBezTo>
                    <a:cubicBezTo>
                      <a:pt x="1170975" y="1073710"/>
                      <a:pt x="1251559" y="1042182"/>
                      <a:pt x="1333631" y="1048989"/>
                    </a:cubicBezTo>
                    <a:close/>
                    <a:moveTo>
                      <a:pt x="0" y="1048978"/>
                    </a:moveTo>
                    <a:lnTo>
                      <a:pt x="511814" y="1048978"/>
                    </a:lnTo>
                    <a:cubicBezTo>
                      <a:pt x="593893" y="1042171"/>
                      <a:pt x="674485" y="1073699"/>
                      <a:pt x="730122" y="1134437"/>
                    </a:cubicBezTo>
                    <a:cubicBezTo>
                      <a:pt x="778358" y="1187022"/>
                      <a:pt x="803238" y="1256885"/>
                      <a:pt x="799110" y="1328133"/>
                    </a:cubicBezTo>
                    <a:lnTo>
                      <a:pt x="799110" y="1850015"/>
                    </a:lnTo>
                    <a:cubicBezTo>
                      <a:pt x="594414" y="1849866"/>
                      <a:pt x="397603" y="1771176"/>
                      <a:pt x="249250" y="1630139"/>
                    </a:cubicBezTo>
                    <a:cubicBezTo>
                      <a:pt x="90038" y="1478743"/>
                      <a:pt x="-74" y="1268667"/>
                      <a:pt x="0" y="1048978"/>
                    </a:cubicBezTo>
                    <a:close/>
                    <a:moveTo>
                      <a:pt x="1046362" y="11"/>
                    </a:moveTo>
                    <a:cubicBezTo>
                      <a:pt x="1250184" y="2629"/>
                      <a:pt x="1445527" y="82142"/>
                      <a:pt x="1593270" y="222617"/>
                    </a:cubicBezTo>
                    <a:cubicBezTo>
                      <a:pt x="1751947" y="373489"/>
                      <a:pt x="1842906" y="582108"/>
                      <a:pt x="1845472" y="801049"/>
                    </a:cubicBezTo>
                    <a:lnTo>
                      <a:pt x="1333631" y="801049"/>
                    </a:lnTo>
                    <a:cubicBezTo>
                      <a:pt x="1251560" y="807855"/>
                      <a:pt x="1170976" y="776327"/>
                      <a:pt x="1115344" y="715589"/>
                    </a:cubicBezTo>
                    <a:cubicBezTo>
                      <a:pt x="1067113" y="663004"/>
                      <a:pt x="1042235" y="593141"/>
                      <a:pt x="1046362" y="521893"/>
                    </a:cubicBezTo>
                    <a:close/>
                    <a:moveTo>
                      <a:pt x="801283" y="0"/>
                    </a:moveTo>
                    <a:lnTo>
                      <a:pt x="801283" y="521883"/>
                    </a:lnTo>
                    <a:cubicBezTo>
                      <a:pt x="805411" y="593131"/>
                      <a:pt x="780532" y="662994"/>
                      <a:pt x="732301" y="715579"/>
                    </a:cubicBezTo>
                    <a:cubicBezTo>
                      <a:pt x="676669" y="776317"/>
                      <a:pt x="596084" y="807845"/>
                      <a:pt x="514012" y="801039"/>
                    </a:cubicBezTo>
                    <a:lnTo>
                      <a:pt x="2167" y="801039"/>
                    </a:lnTo>
                    <a:cubicBezTo>
                      <a:pt x="2502" y="579854"/>
                      <a:pt x="94020" y="368580"/>
                      <a:pt x="255189" y="217071"/>
                    </a:cubicBezTo>
                    <a:cubicBezTo>
                      <a:pt x="403082" y="78054"/>
                      <a:pt x="598315" y="449"/>
                      <a:pt x="801283" y="0"/>
                    </a:cubicBezTo>
                    <a:close/>
                  </a:path>
                </a:pathLst>
              </a:custGeom>
              <a:blipFill rotWithShape="true">
                <a:blip r:embed="rId4"/>
                <a:stretch>
                  <a:fillRect b="-1251" l="-25740" r="-29220" t="1251"/>
                </a:stretch>
              </a:blipFill>
              <a:ln algn="ctr" cap="flat" cmpd="sng" w="12700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984a659-97f1-4509-bf42-aa6705cb9cc5" id="17" name="ComponentBackground1">
                <a:extLst>
                  <a:ext uri="{FF2B5EF4-FFF2-40B4-BE49-F238E27FC236}">
                    <a16:creationId id="{37E23197-D66D-4C77-8B34-EF9F3B96CC23}"/>
                  </a:ext>
                </a:extLst>
              </p:cNvPr>
              <p:cNvSpPr/>
              <p:nvPr/>
            </p:nvSpPr>
            <p:spPr>
              <a:xfrm flipV="false" flipH="false">
                <a:off x="4129097" y="2443241"/>
                <a:ext cx="1843559" cy="173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21560" w="21472">
                    <a:moveTo>
                      <a:pt x="21468" y="11606"/>
                    </a:moveTo>
                    <a:lnTo>
                      <a:pt x="21468" y="3088"/>
                    </a:lnTo>
                    <a:cubicBezTo>
                      <a:pt x="21502" y="2381"/>
                      <a:pt x="21295" y="1685"/>
                      <a:pt x="20885" y="1129"/>
                    </a:cubicBezTo>
                    <a:cubicBezTo>
                      <a:pt x="20332" y="379"/>
                      <a:pt x="19476" y="-40"/>
                      <a:pt x="18584" y="3"/>
                    </a:cubicBezTo>
                    <a:lnTo>
                      <a:pt x="13083" y="3"/>
                    </a:lnTo>
                    <a:cubicBezTo>
                      <a:pt x="12215" y="-2"/>
                      <a:pt x="11362" y="249"/>
                      <a:pt x="10619" y="729"/>
                    </a:cubicBezTo>
                    <a:cubicBezTo>
                      <a:pt x="9987" y="1135"/>
                      <a:pt x="9453" y="1695"/>
                      <a:pt x="9061" y="2362"/>
                    </a:cubicBezTo>
                    <a:lnTo>
                      <a:pt x="303" y="18656"/>
                    </a:lnTo>
                    <a:cubicBezTo>
                      <a:pt x="-48" y="19208"/>
                      <a:pt x="-98" y="19918"/>
                      <a:pt x="171" y="20520"/>
                    </a:cubicBezTo>
                    <a:cubicBezTo>
                      <a:pt x="421" y="21079"/>
                      <a:pt x="913" y="21468"/>
                      <a:pt x="1485" y="21560"/>
                    </a:cubicBezTo>
                    <a:lnTo>
                      <a:pt x="12270" y="21560"/>
                    </a:lnTo>
                    <a:cubicBezTo>
                      <a:pt x="12281" y="18946"/>
                      <a:pt x="13248" y="16441"/>
                      <a:pt x="14964" y="14581"/>
                    </a:cubicBezTo>
                    <a:cubicBezTo>
                      <a:pt x="16684" y="12716"/>
                      <a:pt x="19019" y="11648"/>
                      <a:pt x="21468" y="11606"/>
                    </a:cubicBez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12700">
                <a:miter lim="400000"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bf03b23-b1a2-45f7-ba62-420ddd6eed05" id="21" name="Number1">
                <a:extLst>
                  <a:ext uri="{FF2B5EF4-FFF2-40B4-BE49-F238E27FC236}">
                    <a16:creationId id="{1926C9A9-E559-4CAB-91DC-7E8759A6A069}"/>
                  </a:ext>
                </a:extLst>
              </p:cNvPr>
              <p:cNvSpPr/>
              <p:nvPr/>
            </p:nvSpPr>
            <p:spPr>
              <a:xfrm flipV="false" flipH="false">
                <a:off x="4977729" y="2723698"/>
                <a:ext cx="718542" cy="6485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p14="http://schemas.microsoft.com/office/powerpoint/2010/main" val="1"/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>
                <a:lvl1pPr algn="r">
                  <a:defRPr cap="none" sz="55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lang="en-US" b="true" i="false" u="none" sz="3600">
                    <a:solidFill>
                      <a:srgbClr val="FFFFFF"/>
                    </a:solidFill>
                    <a:latin typeface="Arial"/>
                  </a:rPr>
                  <a:t>01</a:t>
                </a:r>
              </a:p>
            </p:txBody>
          </p:sp>
          <p:sp>
            <p:nvSpPr>
              <p:cNvPr descr="499f6433-a1ce-4311-b5bb-c597499515f3" id="14" name="Text1">
                <a:extLst>
                  <a:ext uri="{FF2B5EF4-FFF2-40B4-BE49-F238E27FC236}">
                    <a16:creationId id="{D71B5D14-61F8-46DB-8674-BB4126B3718E}"/>
                  </a:ext>
                </a:extLst>
              </p:cNvPr>
              <p:cNvSpPr/>
              <p:nvPr/>
            </p:nvSpPr>
            <p:spPr bwMode="auto">
              <a:xfrm flipV="false" flipH="false">
                <a:off x="660399" y="3010701"/>
                <a:ext cx="3468663" cy="1017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latin typeface="Arial"/>
                  </a:rPr>
                  <a:t/>
                </a:r>
              </a:p>
            </p:txBody>
          </p:sp>
          <p:sp>
            <p:nvSpPr>
              <p:cNvPr descr="7ad7b858-1a9b-481c-9d8b-bfac4dbde3df" id="15" name="Bullet1">
                <a:extLst>
                  <a:ext uri="{FF2B5EF4-FFF2-40B4-BE49-F238E27FC236}">
                    <a16:creationId id="{07663EF2-20B3-4FE8-9D58-CD2915E63C38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660399" y="2251240"/>
                <a:ext cx="3468663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课程目标与背景</a:t>
                </a:r>
              </a:p>
            </p:txBody>
          </p:sp>
        </p:grpSp>
        <p:grpSp>
          <p:nvGrpSpPr>
            <p:cNvPr descr="3fca6880-e89e-49e2-9657-f82fc97cf690" id="39" name="组合 38">
              <a:extLst>
                <a:ext uri="{FF2B5EF4-FFF2-40B4-BE49-F238E27FC236}">
                  <a16:creationId id="{6648FA66-CC3E-FACC-FF55-FA2DD9A27C31}"/>
                </a:ext>
              </a:extLst>
            </p:cNvPr>
            <p:cNvGrpSpPr/>
            <p:nvPr/>
          </p:nvGrpSpPr>
          <p:grpSpPr>
            <a:xfrm>
              <a:off x="660399" y="2251240"/>
              <a:ext cx="10871167" cy="3774421"/>
              <a:chOff x="660399" y="2251240"/>
              <a:chExt cx="10871167" cy="3774421"/>
            </a:xfrm>
          </p:grpSpPr>
          <p:sp>
            <p:nvSpPr>
              <p:cNvPr descr="2aca377e-861a-4a19-ba51-32c956d5aa64" id="18" name="ComponentBackground2">
                <a:extLst>
                  <a:ext uri="{FF2B5EF4-FFF2-40B4-BE49-F238E27FC236}">
                    <a16:creationId id="{BAC1A5E0-12C7-41D7-A594-867170223D5A}"/>
                  </a:ext>
                </a:extLst>
              </p:cNvPr>
              <p:cNvSpPr/>
              <p:nvPr/>
            </p:nvSpPr>
            <p:spPr>
              <a:xfrm flipV="false" flipH="false">
                <a:off x="6219310" y="2443244"/>
                <a:ext cx="1843593" cy="173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21560" w="21472">
                    <a:moveTo>
                      <a:pt x="4" y="11606"/>
                    </a:moveTo>
                    <a:lnTo>
                      <a:pt x="4" y="3088"/>
                    </a:lnTo>
                    <a:cubicBezTo>
                      <a:pt x="-30" y="2381"/>
                      <a:pt x="177" y="1685"/>
                      <a:pt x="587" y="1129"/>
                    </a:cubicBezTo>
                    <a:cubicBezTo>
                      <a:pt x="1140" y="379"/>
                      <a:pt x="1996" y="-40"/>
                      <a:pt x="2888" y="3"/>
                    </a:cubicBezTo>
                    <a:lnTo>
                      <a:pt x="8389" y="3"/>
                    </a:lnTo>
                    <a:cubicBezTo>
                      <a:pt x="9257" y="-2"/>
                      <a:pt x="10110" y="249"/>
                      <a:pt x="10853" y="729"/>
                    </a:cubicBezTo>
                    <a:cubicBezTo>
                      <a:pt x="11485" y="1135"/>
                      <a:pt x="12019" y="1695"/>
                      <a:pt x="12411" y="2362"/>
                    </a:cubicBezTo>
                    <a:lnTo>
                      <a:pt x="21169" y="18656"/>
                    </a:lnTo>
                    <a:cubicBezTo>
                      <a:pt x="21520" y="19208"/>
                      <a:pt x="21570" y="19918"/>
                      <a:pt x="21301" y="20520"/>
                    </a:cubicBezTo>
                    <a:cubicBezTo>
                      <a:pt x="21051" y="21079"/>
                      <a:pt x="20559" y="21468"/>
                      <a:pt x="19987" y="21560"/>
                    </a:cubicBezTo>
                    <a:lnTo>
                      <a:pt x="9202" y="21560"/>
                    </a:lnTo>
                    <a:cubicBezTo>
                      <a:pt x="9191" y="18946"/>
                      <a:pt x="8224" y="16441"/>
                      <a:pt x="6508" y="14581"/>
                    </a:cubicBezTo>
                    <a:cubicBezTo>
                      <a:pt x="4788" y="12716"/>
                      <a:pt x="2453" y="11648"/>
                      <a:pt x="4" y="116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e6b8777e-4f02-4572-bd42-e5296f35e434" id="22" name="Number2">
                <a:extLst>
                  <a:ext uri="{FF2B5EF4-FFF2-40B4-BE49-F238E27FC236}">
                    <a16:creationId id="{00619D23-F3C7-484D-A135-97FDBA252BBA}"/>
                  </a:ext>
                </a:extLst>
              </p:cNvPr>
              <p:cNvSpPr/>
              <p:nvPr/>
            </p:nvSpPr>
            <p:spPr>
              <a:xfrm flipV="false" flipH="false">
                <a:off x="6495695" y="2723701"/>
                <a:ext cx="718542" cy="6485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p14="http://schemas.microsoft.com/office/powerpoint/2010/main" val="1"/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>
                <a:lvl1pPr>
                  <a:defRPr cap="none" sz="5500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r>
                  <a:rPr lang="en-US" b="true" i="false" u="none" sz="3600">
                    <a:solidFill>
                      <a:srgbClr val="FFFFFF"/>
                    </a:solidFill>
                    <a:latin typeface="Arial"/>
                  </a:rPr>
                  <a:t>02</a:t>
                </a:r>
              </a:p>
            </p:txBody>
          </p:sp>
          <p:sp>
            <p:nvSpPr>
              <p:cNvPr descr="63cd5b8e-54bc-4a03-84e5-4e0417b22d1e" id="12" name="Text2">
                <a:extLst>
                  <a:ext uri="{FF2B5EF4-FFF2-40B4-BE49-F238E27FC236}">
                    <a16:creationId id="{1EAE723B-316B-41C5-B698-D04F6A1D4A41}"/>
                  </a:ext>
                </a:extLst>
              </p:cNvPr>
              <p:cNvSpPr/>
              <p:nvPr/>
            </p:nvSpPr>
            <p:spPr bwMode="auto">
              <a:xfrm flipV="false" flipH="false">
                <a:off x="660399" y="5008440"/>
                <a:ext cx="3468663" cy="1017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latin typeface="Arial"/>
                  </a:rPr>
                  <a:t/>
                </a:r>
              </a:p>
            </p:txBody>
          </p:sp>
          <p:sp>
            <p:nvSpPr>
              <p:cNvPr descr="ef296fe9-45e5-4f5b-b70d-98b1feb50cb0" id="11" name="Bullet2">
                <a:extLst>
                  <a:ext uri="{FF2B5EF4-FFF2-40B4-BE49-F238E27FC236}">
                    <a16:creationId id="{0C424B58-4425-426A-B284-1249899139C5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8062903" y="2251240"/>
                <a:ext cx="3468663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第一节课：Python与AI模型构建</a:t>
                </a:r>
              </a:p>
            </p:txBody>
          </p:sp>
        </p:grpSp>
        <p:grpSp>
          <p:nvGrpSpPr>
            <p:cNvPr descr="d1717f51-d0c4-4a82-a3ed-8275f2c177ac" id="38" name="组合 37">
              <a:extLst>
                <a:ext uri="{FF2B5EF4-FFF2-40B4-BE49-F238E27FC236}">
                  <a16:creationId id="{10946D6F-F7FA-5AE2-5346-06EB28726B43}"/>
                </a:ext>
              </a:extLst>
            </p:cNvPr>
            <p:cNvGrpSpPr/>
            <p:nvPr/>
          </p:nvGrpSpPr>
          <p:grpSpPr>
            <a:xfrm>
              <a:off x="660399" y="3010701"/>
              <a:ext cx="10871167" cy="3140493"/>
              <a:chOff x="660399" y="3010701"/>
              <a:chExt cx="10871167" cy="3140493"/>
            </a:xfrm>
          </p:grpSpPr>
          <p:sp>
            <p:nvSpPr>
              <p:cNvPr descr="4a80e267-c5a5-43c4-a133-bf92c3c358e7" id="20" name="ComponentBackground3">
                <a:extLst>
                  <a:ext uri="{FF2B5EF4-FFF2-40B4-BE49-F238E27FC236}">
                    <a16:creationId id="{7FCE2576-0DBC-4F2B-A677-7BFB16C79F8D}"/>
                  </a:ext>
                </a:extLst>
              </p:cNvPr>
              <p:cNvSpPr/>
              <p:nvPr/>
            </p:nvSpPr>
            <p:spPr>
              <a:xfrm rot="10800000" flipV="false" flipH="false">
                <a:off x="4129097" y="4420621"/>
                <a:ext cx="1843592" cy="173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21560" w="21472">
                    <a:moveTo>
                      <a:pt x="4" y="11606"/>
                    </a:moveTo>
                    <a:lnTo>
                      <a:pt x="4" y="3088"/>
                    </a:lnTo>
                    <a:cubicBezTo>
                      <a:pt x="-30" y="2381"/>
                      <a:pt x="177" y="1685"/>
                      <a:pt x="587" y="1129"/>
                    </a:cubicBezTo>
                    <a:cubicBezTo>
                      <a:pt x="1140" y="379"/>
                      <a:pt x="1996" y="-40"/>
                      <a:pt x="2888" y="3"/>
                    </a:cubicBezTo>
                    <a:lnTo>
                      <a:pt x="8389" y="3"/>
                    </a:lnTo>
                    <a:cubicBezTo>
                      <a:pt x="9257" y="-2"/>
                      <a:pt x="10110" y="249"/>
                      <a:pt x="10853" y="729"/>
                    </a:cubicBezTo>
                    <a:cubicBezTo>
                      <a:pt x="11485" y="1135"/>
                      <a:pt x="12019" y="1695"/>
                      <a:pt x="12411" y="2362"/>
                    </a:cubicBezTo>
                    <a:lnTo>
                      <a:pt x="21169" y="18656"/>
                    </a:lnTo>
                    <a:cubicBezTo>
                      <a:pt x="21520" y="19208"/>
                      <a:pt x="21570" y="19918"/>
                      <a:pt x="21301" y="20520"/>
                    </a:cubicBezTo>
                    <a:cubicBezTo>
                      <a:pt x="21051" y="21079"/>
                      <a:pt x="20559" y="21468"/>
                      <a:pt x="19987" y="21560"/>
                    </a:cubicBezTo>
                    <a:lnTo>
                      <a:pt x="9202" y="21560"/>
                    </a:lnTo>
                    <a:cubicBezTo>
                      <a:pt x="9191" y="18946"/>
                      <a:pt x="8224" y="16441"/>
                      <a:pt x="6508" y="14581"/>
                    </a:cubicBezTo>
                    <a:cubicBezTo>
                      <a:pt x="4788" y="12716"/>
                      <a:pt x="2453" y="11648"/>
                      <a:pt x="4" y="11606"/>
                    </a:cubicBez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12700">
                <a:miter lim="400000"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87d8cc68-309e-4989-8991-c33b7cae8970" id="23" name="Number3">
                <a:extLst>
                  <a:ext uri="{FF2B5EF4-FFF2-40B4-BE49-F238E27FC236}">
                    <a16:creationId id="{8AD12EC2-8F2B-4078-9561-2B47F19217FE}"/>
                  </a:ext>
                </a:extLst>
              </p:cNvPr>
              <p:cNvSpPr/>
              <p:nvPr/>
            </p:nvSpPr>
            <p:spPr>
              <a:xfrm flipV="false" flipH="false">
                <a:off x="4977762" y="5222225"/>
                <a:ext cx="718542" cy="6485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p14="http://schemas.microsoft.com/office/powerpoint/2010/main" val="1"/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>
                <a:lvl1pPr algn="r">
                  <a:defRPr cap="none" sz="5500">
                    <a:solidFill>
                      <a:srgbClr val="FFFFFF"/>
                    </a:solidFill>
                  </a:defRPr>
                </a:lvl1pPr>
              </a:lstStyle>
              <a:p>
                <a:pPr algn="r"/>
                <a:r>
                  <a:rPr lang="en-US" b="true" i="false" u="none" sz="3600">
                    <a:solidFill>
                      <a:srgbClr val="FFFFFF"/>
                    </a:solidFill>
                    <a:latin typeface="Arial"/>
                  </a:rPr>
                  <a:t>04</a:t>
                </a:r>
              </a:p>
            </p:txBody>
          </p:sp>
          <p:sp>
            <p:nvSpPr>
              <p:cNvPr descr="0001dc6a-3f6e-4d57-9f2a-c9f36d746cd9" id="13" name="Bullet3">
                <a:extLst>
                  <a:ext uri="{FF2B5EF4-FFF2-40B4-BE49-F238E27FC236}">
                    <a16:creationId id="{179DDCBB-50C2-4133-8396-204ACDE61FDF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660399" y="4248979"/>
                <a:ext cx="3468663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r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第二节课：Kubernetes部署与管理</a:t>
                </a:r>
              </a:p>
            </p:txBody>
          </p:sp>
          <p:sp>
            <p:nvSpPr>
              <p:cNvPr descr="a0d75416-0098-441d-939e-18b93e56c289" id="10" name="Text3">
                <a:extLst>
                  <a:ext uri="{FF2B5EF4-FFF2-40B4-BE49-F238E27FC236}">
                    <a16:creationId id="{D2443F61-859D-4BCF-9DE5-906CFDB82A51}"/>
                  </a:ext>
                </a:extLst>
              </p:cNvPr>
              <p:cNvSpPr/>
              <p:nvPr/>
            </p:nvSpPr>
            <p:spPr bwMode="auto">
              <a:xfrm flipV="false" flipH="false">
                <a:off x="8062903" y="3010701"/>
                <a:ext cx="3468663" cy="1017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latin typeface="Arial"/>
                  </a:rPr>
                  <a:t/>
                </a:r>
              </a:p>
            </p:txBody>
          </p:sp>
        </p:grpSp>
        <p:grpSp>
          <p:nvGrpSpPr>
            <p:cNvPr descr="b0cc2f32-0b9f-4f1d-a79e-186f3643e6ab" id="40" name="组合 39">
              <a:extLst>
                <a:ext uri="{FF2B5EF4-FFF2-40B4-BE49-F238E27FC236}">
                  <a16:creationId id="{C09743C3-87B5-741D-35E6-0E02E0028D1E}"/>
                </a:ext>
              </a:extLst>
            </p:cNvPr>
            <p:cNvGrpSpPr/>
            <p:nvPr/>
          </p:nvGrpSpPr>
          <p:grpSpPr>
            <a:xfrm>
              <a:off x="6219344" y="4248979"/>
              <a:ext cx="5312222" cy="1902219"/>
              <a:chOff x="6219344" y="4248979"/>
              <a:chExt cx="5312222" cy="1902219"/>
            </a:xfrm>
          </p:grpSpPr>
          <p:sp>
            <p:nvSpPr>
              <p:cNvPr descr="8e596a4a-4c61-4594-9dd1-82e57b1340d4" id="19" name="ComponentBackground4">
                <a:extLst>
                  <a:ext uri="{FF2B5EF4-FFF2-40B4-BE49-F238E27FC236}">
                    <a16:creationId id="{C60C3C6A-EE27-49AD-A86C-2A11A5739F3F}"/>
                  </a:ext>
                </a:extLst>
              </p:cNvPr>
              <p:cNvSpPr/>
              <p:nvPr/>
            </p:nvSpPr>
            <p:spPr>
              <a:xfrm rot="10800000" flipV="false" flipH="false">
                <a:off x="6219344" y="4420625"/>
                <a:ext cx="1843559" cy="1730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b="b" l="0" r="r" t="0"/>
                <a:pathLst>
                  <a:path extrusionOk="0" h="21560" w="21472">
                    <a:moveTo>
                      <a:pt x="21468" y="11606"/>
                    </a:moveTo>
                    <a:lnTo>
                      <a:pt x="21468" y="3088"/>
                    </a:lnTo>
                    <a:cubicBezTo>
                      <a:pt x="21502" y="2381"/>
                      <a:pt x="21295" y="1685"/>
                      <a:pt x="20885" y="1129"/>
                    </a:cubicBezTo>
                    <a:cubicBezTo>
                      <a:pt x="20332" y="379"/>
                      <a:pt x="19476" y="-40"/>
                      <a:pt x="18584" y="3"/>
                    </a:cubicBezTo>
                    <a:lnTo>
                      <a:pt x="13083" y="3"/>
                    </a:lnTo>
                    <a:cubicBezTo>
                      <a:pt x="12215" y="-2"/>
                      <a:pt x="11362" y="249"/>
                      <a:pt x="10619" y="729"/>
                    </a:cubicBezTo>
                    <a:cubicBezTo>
                      <a:pt x="9987" y="1135"/>
                      <a:pt x="9453" y="1695"/>
                      <a:pt x="9061" y="2362"/>
                    </a:cubicBezTo>
                    <a:lnTo>
                      <a:pt x="303" y="18656"/>
                    </a:lnTo>
                    <a:cubicBezTo>
                      <a:pt x="-48" y="19208"/>
                      <a:pt x="-98" y="19918"/>
                      <a:pt x="171" y="20520"/>
                    </a:cubicBezTo>
                    <a:cubicBezTo>
                      <a:pt x="421" y="21079"/>
                      <a:pt x="913" y="21468"/>
                      <a:pt x="1485" y="21560"/>
                    </a:cubicBezTo>
                    <a:lnTo>
                      <a:pt x="12270" y="21560"/>
                    </a:lnTo>
                    <a:cubicBezTo>
                      <a:pt x="12281" y="18946"/>
                      <a:pt x="13248" y="16441"/>
                      <a:pt x="14964" y="14581"/>
                    </a:cubicBezTo>
                    <a:cubicBezTo>
                      <a:pt x="16684" y="12716"/>
                      <a:pt x="19019" y="11648"/>
                      <a:pt x="21468" y="11606"/>
                    </a:cubicBezTo>
                    <a:close/>
                  </a:path>
                </a:pathLst>
              </a:custGeom>
              <a:solidFill>
                <a:schemeClr val="tx2">
                  <a:alpha val="50000"/>
                </a:schemeClr>
              </a:solidFill>
              <a:ln w="12700">
                <a:miter lim="400000"/>
              </a:ln>
            </p:spPr>
            <p:txBody>
              <a:bodyPr anchor="ctr" bIns="45720" lIns="91440" rIns="91440" tIns="45720" wrap="square">
                <a:normAutofit/>
              </a:bodyPr>
              <a:lstStyle/>
              <a:p>
                <a:pPr algn="ctr"/>
              </a:p>
            </p:txBody>
          </p:sp>
          <p:sp>
            <p:nvSpPr>
              <p:cNvPr descr="439d4c16-af54-40d2-b9cf-e0eb1bc50d47" id="24" name="Number4">
                <a:extLst>
                  <a:ext uri="{FF2B5EF4-FFF2-40B4-BE49-F238E27FC236}">
                    <a16:creationId id="{43C0D516-11D1-4E7B-B4C4-83404C8EE8CA}"/>
                  </a:ext>
                </a:extLst>
              </p:cNvPr>
              <p:cNvSpPr/>
              <p:nvPr/>
            </p:nvSpPr>
            <p:spPr>
              <a:xfrm flipV="false" flipH="false">
                <a:off x="6495728" y="5222229"/>
                <a:ext cx="718542" cy="64851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lc="http://schemas.openxmlformats.org/drawingml/2006/lockedCanvas" xmlns:ma14="http://schemas.microsoft.com/office/mac/drawingml/2011/main" xmlns:p14="http://schemas.microsoft.com/office/powerpoint/2010/main" val="1"/>
                </a:ext>
              </a:extLst>
            </p:spPr>
            <p:txBody>
              <a:bodyPr anchor="ctr" bIns="45720" lIns="91440" rIns="91440" tIns="45720" wrap="square">
                <a:normAutofit/>
              </a:bodyPr>
              <a:lstStyle>
                <a:lvl1pPr>
                  <a:defRPr cap="none" sz="5500">
                    <a:solidFill>
                      <a:srgbClr val="FFFFFF"/>
                    </a:solidFill>
                  </a:defRPr>
                </a:lvl1pPr>
              </a:lstStyle>
              <a:p>
                <a:pPr algn="l"/>
                <a:r>
                  <a:rPr lang="en-US" b="true" i="false" u="none" sz="3600">
                    <a:solidFill>
                      <a:srgbClr val="FFFFFF"/>
                    </a:solidFill>
                    <a:latin typeface="Arial"/>
                  </a:rPr>
                  <a:t>03</a:t>
                </a:r>
              </a:p>
            </p:txBody>
          </p:sp>
          <p:sp>
            <p:nvSpPr>
              <p:cNvPr descr="d94504ff-f617-4460-82a7-d7d4ea89aeab" id="8" name="Text4">
                <a:extLst>
                  <a:ext uri="{FF2B5EF4-FFF2-40B4-BE49-F238E27FC236}">
                    <a16:creationId id="{74AD8DFD-50CC-4465-8656-8C54251C167A}"/>
                  </a:ext>
                </a:extLst>
              </p:cNvPr>
              <p:cNvSpPr/>
              <p:nvPr/>
            </p:nvSpPr>
            <p:spPr bwMode="auto">
              <a:xfrm flipV="false" flipH="false">
                <a:off x="8062903" y="5008440"/>
                <a:ext cx="3468663" cy="1017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t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en-US" b="false" i="false" u="none" sz="1200">
                    <a:solidFill>
                      <a:srgbClr val="0F2532"/>
                    </a:solidFill>
                    <a:latin typeface="Arial"/>
                  </a:rPr>
                  <a:t/>
                </a:r>
              </a:p>
            </p:txBody>
          </p:sp>
          <p:sp>
            <p:nvSpPr>
              <p:cNvPr descr="d2094f9f-c800-40fc-b3e8-5cc74672abff" id="9" name="Bullet4">
                <a:extLst>
                  <a:ext uri="{FF2B5EF4-FFF2-40B4-BE49-F238E27FC236}">
                    <a16:creationId id="{6C0481DB-FF8D-419A-A592-4F672A5EA03B}"/>
                  </a:ext>
                </a:extLst>
              </p:cNvPr>
              <p:cNvSpPr txBox="1"/>
              <p:nvPr/>
            </p:nvSpPr>
            <p:spPr bwMode="auto">
              <a:xfrm flipV="false" flipH="false">
                <a:off x="8062903" y="4248979"/>
                <a:ext cx="3468663" cy="724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b" anchorCtr="0" bIns="45720" lIns="91440" rIns="91440" tIns="45720" wrap="square">
                <a:normAutofit/>
              </a:bodyPr>
              <a:lstStyle>
                <a:defPPr>
                  <a:defRPr lang="zh-CN"/>
                </a:defPPr>
                <a:lvl1pPr algn="l" defTabSz="914377" eaLnBrk="1" hangingPunct="1" latinLnBrk="0" marL="0" rtl="0">
                  <a:defRPr kern="1200" sz="1800">
                    <a:solidFill>
                      <a:schemeClr val="tx1"/>
                    </a:solidFill>
                  </a:defRPr>
                </a:lvl1pPr>
                <a:lvl2pPr algn="l" defTabSz="914377" eaLnBrk="1" hangingPunct="1" latinLnBrk="0" marL="457189" rtl="0">
                  <a:defRPr kern="1200" sz="1800">
                    <a:solidFill>
                      <a:schemeClr val="tx1"/>
                    </a:solidFill>
                  </a:defRPr>
                </a:lvl2pPr>
                <a:lvl3pPr algn="l" defTabSz="914377" eaLnBrk="1" hangingPunct="1" latinLnBrk="0" marL="914377" rtl="0">
                  <a:defRPr kern="1200" sz="1800">
                    <a:solidFill>
                      <a:schemeClr val="tx1"/>
                    </a:solidFill>
                  </a:defRPr>
                </a:lvl3pPr>
                <a:lvl4pPr algn="l" defTabSz="914377" eaLnBrk="1" hangingPunct="1" latinLnBrk="0" marL="1371566" rtl="0">
                  <a:defRPr kern="1200" sz="1800">
                    <a:solidFill>
                      <a:schemeClr val="tx1"/>
                    </a:solidFill>
                  </a:defRPr>
                </a:lvl4pPr>
                <a:lvl5pPr algn="l" defTabSz="914377" eaLnBrk="1" hangingPunct="1" latinLnBrk="0" marL="1828754" rtl="0">
                  <a:defRPr kern="1200" sz="1800">
                    <a:solidFill>
                      <a:schemeClr val="tx1"/>
                    </a:solidFill>
                  </a:defRPr>
                </a:lvl5pPr>
                <a:lvl6pPr algn="l" defTabSz="914377" eaLnBrk="1" hangingPunct="1" latinLnBrk="0" marL="2285943" rtl="0">
                  <a:defRPr kern="1200" sz="1800">
                    <a:solidFill>
                      <a:schemeClr val="tx1"/>
                    </a:solidFill>
                  </a:defRPr>
                </a:lvl6pPr>
                <a:lvl7pPr algn="l" defTabSz="914377" eaLnBrk="1" hangingPunct="1" latinLnBrk="0" marL="2743131" rtl="0">
                  <a:defRPr kern="1200" sz="1800">
                    <a:solidFill>
                      <a:schemeClr val="tx1"/>
                    </a:solidFill>
                  </a:defRPr>
                </a:lvl7pPr>
                <a:lvl8pPr algn="l" defTabSz="914377" eaLnBrk="1" hangingPunct="1" latinLnBrk="0" marL="3200320" rtl="0">
                  <a:defRPr kern="1200" sz="1800">
                    <a:solidFill>
                      <a:schemeClr val="tx1"/>
                    </a:solidFill>
                  </a:defRPr>
                </a:lvl8pPr>
                <a:lvl9pPr algn="l" defTabSz="914377" eaLnBrk="1" hangingPunct="1" latinLnBrk="0" marL="3657509" rtl="0">
                  <a:defRPr kern="1200" sz="18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spcBef>
                    <a:spcPct val="0"/>
                  </a:spcBef>
                </a:pPr>
                <a:r>
                  <a:rPr lang="en-US" b="true" i="false" u="none" sz="1800">
                    <a:solidFill>
                      <a:srgbClr val="0F2532"/>
                    </a:solidFill>
                    <a:ea typeface="微软雅黑"/>
                  </a:rPr>
                  <a:t>课程总结与拓展</a:t>
                </a: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225346cf-8119-4c8b-869b-b0f7c450296a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3600">
                <a:solidFill>
                  <a:srgbClr val="0F2532"/>
                </a:solidFill>
                <a:ea typeface="微软雅黑"/>
              </a:rPr>
              <a:t>课程目标与背景</a:t>
            </a:r>
          </a:p>
        </p:txBody>
      </p:sp>
      <p:sp>
        <p:nvSpPr>
          <p:cNvPr descr="460cb236-1839-4174-b216-e87e5d3674f2" id="3" name=""/>
          <p:cNvSpPr>
            <a:spLocks noGrp="1"/>
          </p:cNvSpPr>
          <p:nvPr>
            <p:ph hasCustomPrompt="1" idx="1" type="body"/>
          </p:nvPr>
        </p:nvSpPr>
        <p:spPr/>
        <p:txBody>
          <a:bodyPr/>
          <a:lstStyle/>
          <a:p>
            <a:pPr algn="l">
              <a:lnSpc>
                <a:spcPct val="120000"/>
              </a:lnSpc>
              <a:spcBef>
                <a:spcPts val="1000"/>
              </a:spcBef>
            </a:pPr>
            <a:r>
              <a:rPr lang="en-US" b="false" i="false" u="none" sz="1600">
                <a:solidFill>
                  <a:srgbClr val="0F2532"/>
                </a:solidFill>
                <a:ea typeface="微软雅黑"/>
              </a:rPr>
              <a:t>明确学习目标，了解AI与Kubernetes在图像分类中的应用价值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a16="http://schemas.microsoft.com/office/drawing/2014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descr="936b01d7-4215-4c2d-b299-4b2801f5f524" id="2" name=""/>
          <p:cNvSpPr>
            <a:spLocks noGrp="1"/>
          </p:cNvSpPr>
          <p:nvPr>
            <p:ph hasCustomPrompt="1"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b="true" i="false" u="none" sz="2800">
                <a:solidFill>
                  <a:srgbClr val="0F2532"/>
                </a:solidFill>
                <a:ea typeface="微软雅黑"/>
              </a:rPr>
              <a:t>核心目标</a:t>
            </a:r>
          </a:p>
        </p:txBody>
      </p:sp>
      <p:grpSp>
        <p:nvGrpSpPr>
          <p:cNvPr descr="abc1156d-f2de-46de-9e61-dd3ace66ad23" id="7" name="53a2c760-3299-452f-b0dc-0ca79a4dd101.source.4.zh-Hans.pptx">
            <a:extLst>
              <a:ext uri="{FF2B5EF4-FFF2-40B4-BE49-F238E27FC236}">
                <a16:creationId id="{7FDBED97-E459-7ED4-2017-279B8A6E1E6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descr="ab154dec-8d68-417f-81f4-5e01b73b0c22" id="5" name="任意多边形: 形状 4">
              <a:extLst>
                <a:ext uri="{FF2B5EF4-FFF2-40B4-BE49-F238E27FC236}">
                  <a16:creationId id="{3D1C6014-888F-DF1B-7481-819D572C3E42}"/>
                </a:ext>
              </a:extLst>
            </p:cNvPr>
            <p:cNvSpPr/>
            <p:nvPr/>
          </p:nvSpPr>
          <p:spPr>
            <a:xfrm flipV="false" flipH="false">
              <a:off x="0" y="0"/>
              <a:ext cx="12192000" cy="6858000"/>
            </a:xfrm>
            <a:custGeom>
              <a:avLst/>
              <a:gdLst>
                <a:gd fmla="*/ 0 w 12192000" name="connsiteX0"/>
                <a:gd fmla="*/ 0 h 6858000" name="connsiteY0"/>
                <a:gd fmla="*/ 12192000 w 12192000" name="connsiteX1"/>
                <a:gd fmla="*/ 0 h 6858000" name="connsiteY1"/>
                <a:gd fmla="*/ 12192000 w 12192000" name="connsiteX2"/>
                <a:gd fmla="*/ 6858000 h 6858000" name="connsiteY2"/>
                <a:gd fmla="*/ 0 w 12192000" name="connsiteX3"/>
                <a:gd fmla="*/ 6858000 h 6858000" name="connsiteY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b="b" l="l" r="r" t="t"/>
              <a:pathLst>
                <a:path h="6858000" w="12192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  <p:sp>
          <p:nvSpPr>
            <p:cNvPr descr="62575fc6-a901-4eca-8375-f2a6eb018bc8" id="6" name="任意多边形: 形状 5">
              <a:extLst>
                <a:ext uri="{FF2B5EF4-FFF2-40B4-BE49-F238E27FC236}">
                  <a16:creationId id="{7172A391-6660-99DA-BE19-4F703A75D022}"/>
                </a:ext>
              </a:extLst>
            </p:cNvPr>
            <p:cNvSpPr/>
            <p:nvPr/>
          </p:nvSpPr>
          <p:spPr>
            <a:xfrm flipV="false" flipH="false">
              <a:off x="0" y="5217938"/>
              <a:ext cx="12185650" cy="1640062"/>
            </a:xfrm>
            <a:custGeom>
              <a:avLst/>
              <a:gdLst>
                <a:gd fmla="*/ 12185650 w 12185650" name="connsiteX0"/>
                <a:gd fmla="*/ 0 h 1640062" name="connsiteY0"/>
                <a:gd fmla="*/ 12185650 w 12185650" name="connsiteX1"/>
                <a:gd fmla="*/ 1640062 h 1640062" name="connsiteY1"/>
                <a:gd fmla="*/ 0 w 12185650" name="connsiteX2"/>
                <a:gd fmla="*/ 1640062 h 1640062" name="connsiteY2"/>
                <a:gd fmla="*/ 0 w 12185650" name="connsiteX3"/>
                <a:gd fmla="*/ 11814 h 1640062" name="connsiteY3"/>
                <a:gd fmla="*/ 211848 w 12185650" name="connsiteX4"/>
                <a:gd fmla="*/ 143186 h 1640062" name="connsiteY4"/>
                <a:gd fmla="*/ 6083300 w 12185650" name="connsiteX5"/>
                <a:gd fmla="*/ 1539137 h 1640062" name="connsiteY5"/>
                <a:gd fmla="*/ 11954752 w 12185650" name="connsiteX6"/>
                <a:gd fmla="*/ 143186 h 1640062" name="connsiteY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b="b" l="l" r="r" t="t"/>
              <a:pathLst>
                <a:path h="1640062" w="12185650">
                  <a:moveTo>
                    <a:pt x="12185650" y="0"/>
                  </a:moveTo>
                  <a:lnTo>
                    <a:pt x="12185650" y="1640062"/>
                  </a:lnTo>
                  <a:lnTo>
                    <a:pt x="0" y="1640062"/>
                  </a:lnTo>
                  <a:lnTo>
                    <a:pt x="0" y="11814"/>
                  </a:lnTo>
                  <a:lnTo>
                    <a:pt x="211848" y="143186"/>
                  </a:lnTo>
                  <a:cubicBezTo>
                    <a:pt x="1662842" y="1000748"/>
                    <a:pt x="3756025" y="1539137"/>
                    <a:pt x="6083300" y="1539137"/>
                  </a:cubicBezTo>
                  <a:cubicBezTo>
                    <a:pt x="8410576" y="1539137"/>
                    <a:pt x="10503758" y="1000748"/>
                    <a:pt x="11954752" y="14318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1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rtlCol="0" wrap="square">
              <a:noAutofit/>
            </a:bodyPr>
            <a:lstStyle/>
            <a:p>
              <a:pPr algn="ctr"/>
            </a:p>
          </p:txBody>
        </p:sp>
        <p:grpSp>
          <p:nvGrpSpPr>
            <p:cNvPr descr="0ef217ff-7b0f-4f7c-a19e-6b50484b390a" id="69" name="组合 68">
              <a:extLst>
                <a:ext uri="{FF2B5EF4-FFF2-40B4-BE49-F238E27FC236}">
                  <a16:creationId id="{A0CBE011-1078-AE65-E35A-94EBE5529181}"/>
                </a:ext>
              </a:extLst>
            </p:cNvPr>
            <p:cNvGrpSpPr/>
            <p:nvPr/>
          </p:nvGrpSpPr>
          <p:grpSpPr>
            <a:xfrm>
              <a:off x="660399" y="1130300"/>
              <a:ext cx="10858500" cy="5119012"/>
              <a:chOff x="660399" y="1130300"/>
              <a:chExt cx="10858500" cy="5119012"/>
            </a:xfrm>
          </p:grpSpPr>
          <p:grpSp>
            <p:nvGrpSpPr>
              <p:cNvPr descr="d650b550-fadc-4b52-a8b7-e701320adbfd" id="13" name="组合 12">
                <a:extLst>
                  <a:ext uri="{FF2B5EF4-FFF2-40B4-BE49-F238E27FC236}">
                    <a16:creationId id="{E1B7A566-0A03-4DD1-FE4A-295A8D6E8C5B}"/>
                  </a:ext>
                </a:extLst>
              </p:cNvPr>
              <p:cNvGrpSpPr/>
              <p:nvPr/>
            </p:nvGrpSpPr>
            <p:grpSpPr>
              <a:xfrm>
                <a:off x="1614826" y="2259177"/>
                <a:ext cx="3848102" cy="3862225"/>
                <a:chOff x="3968749" y="1282699"/>
                <a:chExt cx="4833661" cy="4851401"/>
              </a:xfrm>
            </p:grpSpPr>
            <p:grpSp>
              <p:nvGrpSpPr>
                <p:cNvPr descr="c3275321-443f-4310-b513-fdc7af82ec03" id="33" name="ïş1íḓê">
                  <a:extLst>
                    <a:ext uri="{FF2B5EF4-FFF2-40B4-BE49-F238E27FC236}">
                      <a16:creationId id="{D0DE281A-8DEA-C547-83D1-0C9851C0C447}"/>
                    </a:ext>
                  </a:extLst>
                </p:cNvPr>
                <p:cNvGrpSpPr/>
                <p:nvPr/>
              </p:nvGrpSpPr>
              <p:grpSpPr>
                <a:xfrm>
                  <a:off x="3968749" y="1282699"/>
                  <a:ext cx="2419971" cy="2419971"/>
                  <a:chOff x="3651249" y="1447800"/>
                  <a:chExt cx="2444749" cy="2444749"/>
                </a:xfrm>
              </p:grpSpPr>
              <p:sp>
                <p:nvSpPr>
                  <p:cNvPr descr="d6a487c3-e341-464c-a84f-0c16eba18a51" id="43" name="ïsļíďè">
                    <a:extLst>
                      <a:ext uri="{FF2B5EF4-FFF2-40B4-BE49-F238E27FC236}">
                        <a16:creationId id="{35990C51-49FE-A4F3-7624-1214C3CA47CA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3651249" y="1447800"/>
                    <a:ext cx="2444749" cy="2444749"/>
                  </a:xfrm>
                  <a:prstGeom prst="round2SameRect">
                    <a:avLst>
                      <a:gd fmla="val 50000" name="adj1"/>
                      <a:gd fmla="val 0" name="adj2"/>
                    </a:avLst>
                  </a:prstGeom>
                  <a:solidFill>
                    <a:schemeClr val="accent2">
                      <a:alpha val="15000"/>
                    </a:schemeClr>
                  </a:solidFill>
                  <a:ln algn="ctr" cap="flat" cmpd="sng" w="12700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943a5028-ca91-4e66-af3a-51f302d609cc" id="44" name="Number1">
                    <a:extLst>
                      <a:ext uri="{FF2B5EF4-FFF2-40B4-BE49-F238E27FC236}">
                        <a16:creationId id="{3C6CCF90-8CB3-2F3A-04E6-4E36238B94A7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168857" y="1913083"/>
                    <a:ext cx="1288800" cy="12888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algn="ctr" blurRad="50800" dir="5400000" dist="50800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lIns="91440" rIns="91440" rtlCol="0" tIns="45720" wrap="none">
                    <a:normAutofit/>
                  </a:bodyPr>
                  <a:lstStyle/>
                  <a:p>
                    <a:pPr algn="ctr"/>
                    <a:r>
                      <a:rPr lang="en-US" b="true" i="false" u="none" sz="2400">
                        <a:solidFill>
                          <a:srgbClr val="FFFFFF"/>
                        </a:solidFill>
                        <a:latin typeface="Arial"/>
                      </a:rPr>
                      <a:t>01</a:t>
                    </a:r>
                  </a:p>
                </p:txBody>
              </p:sp>
            </p:grpSp>
            <p:grpSp>
              <p:nvGrpSpPr>
                <p:cNvPr descr="182a5f6e-82c4-42e8-a1e9-010ceaed5625" id="34" name="ïṥliḋé">
                  <a:extLst>
                    <a:ext uri="{FF2B5EF4-FFF2-40B4-BE49-F238E27FC236}">
                      <a16:creationId id="{9838B931-5E7D-2774-0F41-C8F6A80A1FAC}"/>
                    </a:ext>
                  </a:extLst>
                </p:cNvPr>
                <p:cNvGrpSpPr/>
                <p:nvPr/>
              </p:nvGrpSpPr>
              <p:grpSpPr>
                <a:xfrm flipH="1">
                  <a:off x="6382437" y="1282699"/>
                  <a:ext cx="2419971" cy="2419971"/>
                  <a:chOff x="3651249" y="1447800"/>
                  <a:chExt cx="2444749" cy="2444749"/>
                </a:xfrm>
              </p:grpSpPr>
              <p:sp>
                <p:nvSpPr>
                  <p:cNvPr descr="3a4e3bce-60c3-462f-83c5-bc3ef6aa4138" id="41" name="îšľïḓé">
                    <a:extLst>
                      <a:ext uri="{FF2B5EF4-FFF2-40B4-BE49-F238E27FC236}">
                        <a16:creationId id="{B99B0610-F236-71B9-3B87-EA10E908FF09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3651249" y="1447800"/>
                    <a:ext cx="2444749" cy="2444749"/>
                  </a:xfrm>
                  <a:prstGeom prst="round2SameRect">
                    <a:avLst>
                      <a:gd fmla="val 50000" name="adj1"/>
                      <a:gd fmla="val 0" name="adj2"/>
                    </a:avLst>
                  </a:prstGeom>
                  <a:solidFill>
                    <a:schemeClr val="accent1">
                      <a:alpha val="15000"/>
                    </a:schemeClr>
                  </a:solidFill>
                  <a:ln algn="ctr" cap="flat" cmpd="sng" w="12700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63fa2e0d-fe23-4eaf-86b5-3b756b99a4f5" id="42" name="Number2">
                    <a:extLst>
                      <a:ext uri="{FF2B5EF4-FFF2-40B4-BE49-F238E27FC236}">
                        <a16:creationId id="{2C53AE7A-4600-5D3B-95B7-26D5E36E4D87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4168857" y="1913083"/>
                    <a:ext cx="1288800" cy="12888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algn="ctr" blurRad="50800" dir="5400000" dist="50800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lIns="91440" rIns="91440" rtlCol="0" tIns="45720" wrap="none">
                    <a:normAutofit/>
                  </a:bodyPr>
                  <a:lstStyle/>
                  <a:p>
                    <a:pPr algn="ctr"/>
                    <a:r>
                      <a:rPr lang="en-US" b="true" i="false" u="none" sz="2400">
                        <a:solidFill>
                          <a:srgbClr val="FFFFFF"/>
                        </a:solidFill>
                        <a:latin typeface="Arial"/>
                      </a:rPr>
                      <a:t>03</a:t>
                    </a:r>
                  </a:p>
                </p:txBody>
              </p:sp>
            </p:grpSp>
            <p:grpSp>
              <p:nvGrpSpPr>
                <p:cNvPr descr="31e5e47d-f6f0-46bc-8223-0a33e4b173c5" id="35" name="îşľiḑê">
                  <a:extLst>
                    <a:ext uri="{FF2B5EF4-FFF2-40B4-BE49-F238E27FC236}">
                      <a16:creationId id="{710842B3-F682-EDC2-3612-DE5A0022F1EA}"/>
                    </a:ext>
                  </a:extLst>
                </p:cNvPr>
                <p:cNvGrpSpPr/>
                <p:nvPr/>
              </p:nvGrpSpPr>
              <p:grpSpPr>
                <a:xfrm>
                  <a:off x="3968749" y="3714128"/>
                  <a:ext cx="2419971" cy="2419971"/>
                  <a:chOff x="3651249" y="1447800"/>
                  <a:chExt cx="2444749" cy="2444749"/>
                </a:xfrm>
              </p:grpSpPr>
              <p:sp>
                <p:nvSpPr>
                  <p:cNvPr descr="8f7f09d5-2e72-48d9-ae6b-065bf0f8d429" id="39" name="îšļiḍé">
                    <a:extLst>
                      <a:ext uri="{FF2B5EF4-FFF2-40B4-BE49-F238E27FC236}">
                        <a16:creationId id="{D68F591D-D277-DFF7-2C38-E1FE2F3598C1}"/>
                      </a:ext>
                    </a:extLst>
                  </p:cNvPr>
                  <p:cNvSpPr/>
                  <p:nvPr/>
                </p:nvSpPr>
                <p:spPr>
                  <a:xfrm flipH="true" flipV="true">
                    <a:off x="3651249" y="1447800"/>
                    <a:ext cx="2444749" cy="2444749"/>
                  </a:xfrm>
                  <a:prstGeom prst="round2SameRect">
                    <a:avLst>
                      <a:gd fmla="val 50000" name="adj1"/>
                      <a:gd fmla="val 0" name="adj2"/>
                    </a:avLst>
                  </a:prstGeom>
                  <a:solidFill>
                    <a:schemeClr val="accent1">
                      <a:alpha val="15000"/>
                    </a:schemeClr>
                  </a:solidFill>
                  <a:ln algn="ctr" cap="flat" cmpd="sng" w="12700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c4cc1ac1-4366-490b-bf72-c646f0c33ee3" id="40" name="Number3">
                    <a:extLst>
                      <a:ext uri="{FF2B5EF4-FFF2-40B4-BE49-F238E27FC236}">
                        <a16:creationId id="{EFB2E5BB-9E35-295A-D861-018366D96A3E}"/>
                      </a:ext>
                    </a:extLst>
                  </p:cNvPr>
                  <p:cNvSpPr/>
                  <p:nvPr/>
                </p:nvSpPr>
                <p:spPr>
                  <a:xfrm flipV="false" flipH="false">
                    <a:off x="4168857" y="1913083"/>
                    <a:ext cx="1288800" cy="12888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40000"/>
                          <a:lumOff val="6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algn="ctr" blurRad="50800" dir="5400000" dist="50800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lIns="91440" rIns="91440" rtlCol="0" tIns="45720" wrap="none">
                    <a:normAutofit/>
                  </a:bodyPr>
                  <a:lstStyle/>
                  <a:p>
                    <a:pPr algn="ctr"/>
                    <a:r>
                      <a:rPr lang="en-US" b="true" i="false" u="none" sz="2400">
                        <a:solidFill>
                          <a:srgbClr val="FFFFFF"/>
                        </a:solidFill>
                        <a:latin typeface="Arial"/>
                      </a:rPr>
                      <a:t>02</a:t>
                    </a:r>
                  </a:p>
                </p:txBody>
              </p:sp>
            </p:grpSp>
            <p:grpSp>
              <p:nvGrpSpPr>
                <p:cNvPr descr="f67573cd-434f-41d6-a6d5-b338ee060d26" id="36" name="ïšḷíḓe">
                  <a:extLst>
                    <a:ext uri="{FF2B5EF4-FFF2-40B4-BE49-F238E27FC236}">
                      <a16:creationId id="{97A81387-597D-3CF5-8471-54B5065FB9AD}"/>
                    </a:ext>
                  </a:extLst>
                </p:cNvPr>
                <p:cNvGrpSpPr/>
                <p:nvPr/>
              </p:nvGrpSpPr>
              <p:grpSpPr>
                <a:xfrm flipH="1">
                  <a:off x="6382439" y="3714129"/>
                  <a:ext cx="2419971" cy="2419971"/>
                  <a:chOff x="3651249" y="1447800"/>
                  <a:chExt cx="2444749" cy="2444749"/>
                </a:xfrm>
              </p:grpSpPr>
              <p:sp>
                <p:nvSpPr>
                  <p:cNvPr descr="2c81f4d2-1e4c-4d8c-bf46-3c8d1883fbfa" id="37" name="íṧḻîḍe">
                    <a:extLst>
                      <a:ext uri="{FF2B5EF4-FFF2-40B4-BE49-F238E27FC236}">
                        <a16:creationId id="{F5789BCE-6AEA-B0F9-B037-91856EC7AB5E}"/>
                      </a:ext>
                    </a:extLst>
                  </p:cNvPr>
                  <p:cNvSpPr/>
                  <p:nvPr/>
                </p:nvSpPr>
                <p:spPr>
                  <a:xfrm flipH="true" flipV="true">
                    <a:off x="3651249" y="1447800"/>
                    <a:ext cx="2444749" cy="2444749"/>
                  </a:xfrm>
                  <a:prstGeom prst="round2SameRect">
                    <a:avLst>
                      <a:gd fmla="val 50000" name="adj1"/>
                      <a:gd fmla="val 0" name="adj2"/>
                    </a:avLst>
                  </a:prstGeom>
                  <a:solidFill>
                    <a:schemeClr val="accent2">
                      <a:alpha val="15000"/>
                    </a:schemeClr>
                  </a:solidFill>
                  <a:ln algn="ctr" cap="flat" cmpd="sng" w="12700">
                    <a:noFill/>
                    <a:prstDash val="solid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</a:p>
                </p:txBody>
              </p:sp>
              <p:sp>
                <p:nvSpPr>
                  <p:cNvPr descr="5fb902cd-afc1-4d0b-8833-1609fd956450" id="38" name="Number4">
                    <a:extLst>
                      <a:ext uri="{FF2B5EF4-FFF2-40B4-BE49-F238E27FC236}">
                        <a16:creationId id="{38E0EBAF-436E-0203-B13E-396C272F9438}"/>
                      </a:ext>
                    </a:extLst>
                  </p:cNvPr>
                  <p:cNvSpPr/>
                  <p:nvPr/>
                </p:nvSpPr>
                <p:spPr>
                  <a:xfrm flipH="true" flipV="false">
                    <a:off x="4168857" y="1913083"/>
                    <a:ext cx="1288800" cy="1288800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40000"/>
                          <a:lumOff val="6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algn="ctr" blurRad="50800" dir="5400000" dist="50800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 anchorCtr="0" bIns="45720" lIns="91440" rIns="91440" rtlCol="0" tIns="45720" wrap="none">
                    <a:normAutofit/>
                  </a:bodyPr>
                  <a:lstStyle/>
                  <a:p>
                    <a:pPr algn="ctr"/>
                    <a:r>
                      <a:rPr lang="en-US" b="true" i="false" u="none" sz="2400">
                        <a:solidFill>
                          <a:srgbClr val="FFFFFF"/>
                        </a:solidFill>
                        <a:latin typeface="Arial"/>
                      </a:rPr>
                      <a:t>04</a:t>
                    </a:r>
                  </a:p>
                </p:txBody>
              </p:sp>
            </p:grpSp>
          </p:grpSp>
          <p:sp>
            <p:nvSpPr>
              <p:cNvPr descr="9592e83d-8bdf-4e13-9aca-a6ac33bcf299" id="49" name="Title">
                <a:extLst>
                  <a:ext uri="{FF2B5EF4-FFF2-40B4-BE49-F238E27FC236}">
                    <a16:creationId id="{DE44F044-FAAA-54E1-042F-4BA16DFA9560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V="false" flipH="false">
                <a:off x="660399" y="1130300"/>
                <a:ext cx="10858500" cy="8871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 anchorCtr="0" bIns="45720" lIns="91440" rIns="91440" rtlCol="0" tIns="45720" wrap="square">
                <a:normAutofit/>
              </a:bodyPr>
              <a:lstStyle/>
              <a:p>
                <a:pPr algn="ctr"/>
                <a:r>
                  <a:rPr lang="en-US" b="true" i="false" u="none" sz="2400">
                    <a:solidFill>
                      <a:srgbClr val="0F2532"/>
                    </a:solidFill>
                    <a:ea typeface="微软雅黑"/>
                  </a:rPr>
                  <a:t>课程的主要学习方向</a:t>
                </a:r>
              </a:p>
            </p:txBody>
          </p:sp>
          <p:grpSp>
            <p:nvGrpSpPr>
              <p:cNvPr descr="993d82b1-5b34-4d12-bc72-6ef0b23d7d63" id="56" name="组合 55">
                <a:extLst>
                  <a:ext uri="{FF2B5EF4-FFF2-40B4-BE49-F238E27FC236}">
                    <a16:creationId id="{DEB4C2DA-EB9C-EC71-22AA-4FD0BDE8A715}"/>
                  </a:ext>
                </a:extLst>
              </p:cNvPr>
              <p:cNvGrpSpPr/>
              <p:nvPr/>
            </p:nvGrpSpPr>
            <p:grpSpPr>
              <a:xfrm>
                <a:off x="5474326" y="2229436"/>
                <a:ext cx="5090148" cy="905181"/>
                <a:chOff x="4519901" y="2323026"/>
                <a:chExt cx="5090148" cy="905181"/>
              </a:xfrm>
            </p:grpSpPr>
            <p:grpSp>
              <p:nvGrpSpPr>
                <p:cNvPr descr="c1e802d8-f699-4173-83b2-c123d92636db" id="2" name="组合 9">
                  <a:extLst>
                    <a:ext uri="{FF2B5EF4-FFF2-40B4-BE49-F238E27FC236}">
                      <a16:creationId id="{1F60A6B2-E275-7C5C-5662-1D0569FB22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190529" y="2323026"/>
                  <a:ext cx="4419520" cy="905181"/>
                  <a:chOff x="944695" y="3110257"/>
                  <a:chExt cx="7283319" cy="1491727"/>
                </a:xfrm>
              </p:grpSpPr>
              <p:sp>
                <p:nvSpPr>
                  <p:cNvPr descr="6465fe6f-d396-4c6c-90ae-13f9abfcf0a8" id="3" name="Bullet1">
                    <a:extLst>
                      <a:ext uri="{FF2B5EF4-FFF2-40B4-BE49-F238E27FC236}">
                        <a16:creationId id="{7A8E399F-6B3B-E45E-5DCA-0E121B7B7AE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110257"/>
                    <a:ext cx="7283319" cy="584411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>
                    <a:noFill/>
                  </a:ln>
                </p:spPr>
                <p:txBody>
                  <a:bodyPr anchor="b" anchorCtr="0" bIns="45720" lIns="91440" rIns="91440" tIns="45720" wrap="square">
                    <a:normAutofit lnSpcReduction="10000"/>
                  </a:bodyPr>
                  <a:lstStyle>
                    <a:defPPr>
                      <a:defRPr lang="en-US"/>
                    </a:defPPr>
                    <a:lvl1pPr defTabSz="913765" fontAlgn="auto" indent="0" lvl="0" marR="0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b="1" baseline="0" cap="none" i="0" kumimoji="0" normalizeH="0" spc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charset="0" panose="020B0604020202020204" pitchFamily="34" typeface="Arial"/>
                        <a:cs charset="0" panose="020B0604020202020204" pitchFamily="34" typeface="Arial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true" i="false" u="none" sz="1800">
                        <a:solidFill>
                          <a:srgbClr val="0F2532"/>
                        </a:solidFill>
                        <a:ea typeface="微软雅黑"/>
                      </a:rPr>
                      <a:t>掌握图像分类AI模型开发（TensorFlow/Keras）</a:t>
                    </a:r>
                  </a:p>
                </p:txBody>
              </p:sp>
              <p:sp>
                <p:nvSpPr>
                  <p:cNvPr descr="a615c138-23bd-4e92-99df-57bf49c55374" id="4" name="Text1">
                    <a:extLst>
                      <a:ext uri="{FF2B5EF4-FFF2-40B4-BE49-F238E27FC236}">
                        <a16:creationId id="{44981F6C-E78C-FACB-DCEB-DB1108FE4F36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842491"/>
                    <a:ext cx="7283319" cy="7594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t" anchorCtr="0" bIns="45720" lIns="91440" rIns="91440" tIns="45720" wrap="square">
                    <a:normAutofit fontScale="92500"/>
                  </a:bodyPr>
                  <a:lstStyle/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F2532"/>
                        </a:solidFill>
                        <a:ea typeface="微软雅黑"/>
                      </a:rPr>
                      <a:t>学习使用TensorFlow和Keras框架构建图像分类模型，掌握模型构建和训练的关键技术。</a:t>
                    </a:r>
                  </a:p>
                </p:txBody>
              </p:sp>
            </p:grpSp>
            <p:sp>
              <p:nvSpPr>
                <p:cNvPr descr="75f21e46-efe6-4416-849f-a8a01e4f4bce" id="32" name="箭头: 右 31">
                  <a:extLst>
                    <a:ext uri="{FF2B5EF4-FFF2-40B4-BE49-F238E27FC236}">
                      <a16:creationId id="{CC07CD14-A04A-77AA-6433-9254FEC884FD}"/>
                    </a:ext>
                  </a:extLst>
                </p:cNvPr>
                <p:cNvSpPr/>
                <p:nvPr/>
              </p:nvSpPr>
              <p:spPr>
                <a:xfrm flipV="false" flipH="false">
                  <a:off x="4519901" y="2521550"/>
                  <a:ext cx="371188" cy="36036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descr="82b45544-a4ea-4101-abdb-4adce581a842" id="55" name="组合 54">
                <a:extLst>
                  <a:ext uri="{FF2B5EF4-FFF2-40B4-BE49-F238E27FC236}">
                    <a16:creationId id="{5AB763C6-BF35-A5E6-E2F7-AAD59F624AD6}"/>
                  </a:ext>
                </a:extLst>
              </p:cNvPr>
              <p:cNvGrpSpPr/>
              <p:nvPr/>
            </p:nvGrpSpPr>
            <p:grpSpPr>
              <a:xfrm>
                <a:off x="5474326" y="3267668"/>
                <a:ext cx="5090148" cy="905181"/>
                <a:chOff x="4519901" y="3408007"/>
                <a:chExt cx="5090148" cy="905181"/>
              </a:xfrm>
            </p:grpSpPr>
            <p:grpSp>
              <p:nvGrpSpPr>
                <p:cNvPr descr="f77eb81e-bd53-46f8-bf24-e662f3b5b641" id="24" name="组合 9">
                  <a:extLst>
                    <a:ext uri="{FF2B5EF4-FFF2-40B4-BE49-F238E27FC236}">
                      <a16:creationId id="{1F60A6B2-E275-7C5C-5662-1D0569FB22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190529" y="3408007"/>
                  <a:ext cx="4419520" cy="905181"/>
                  <a:chOff x="944695" y="3110257"/>
                  <a:chExt cx="7283319" cy="1491727"/>
                </a:xfrm>
              </p:grpSpPr>
              <p:sp>
                <p:nvSpPr>
                  <p:cNvPr descr="08831734-7feb-4561-98ae-dae93d8d6fa6" id="25" name="Bullet2">
                    <a:extLst>
                      <a:ext uri="{FF2B5EF4-FFF2-40B4-BE49-F238E27FC236}">
                        <a16:creationId id="{7A8E399F-6B3B-E45E-5DCA-0E121B7B7AE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110257"/>
                    <a:ext cx="7283319" cy="584411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>
                    <a:noFill/>
                  </a:ln>
                </p:spPr>
                <p:txBody>
                  <a:bodyPr anchor="b" anchorCtr="0" bIns="45720" lIns="91440" rIns="91440" tIns="45720" wrap="square">
                    <a:normAutofit lnSpcReduction="10000"/>
                  </a:bodyPr>
                  <a:lstStyle>
                    <a:defPPr>
                      <a:defRPr lang="en-US"/>
                    </a:defPPr>
                    <a:lvl1pPr defTabSz="913765" fontAlgn="auto" indent="0" lvl="0" marR="0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b="1" baseline="0" cap="none" i="0" kumimoji="0" normalizeH="0" spc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charset="0" panose="020B0604020202020204" pitchFamily="34" typeface="Arial"/>
                        <a:cs charset="0" panose="020B0604020202020204" pitchFamily="34" typeface="Arial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true" i="false" u="none" sz="1800">
                        <a:solidFill>
                          <a:srgbClr val="0F2532"/>
                        </a:solidFill>
                        <a:ea typeface="微软雅黑"/>
                      </a:rPr>
                      <a:t>熟练PyCharm开发环境使用</a:t>
                    </a:r>
                  </a:p>
                </p:txBody>
              </p:sp>
              <p:sp>
                <p:nvSpPr>
                  <p:cNvPr descr="2f47355b-a5e8-4fd0-ab85-5f5fda4731aa" id="26" name="Text2">
                    <a:extLst>
                      <a:ext uri="{FF2B5EF4-FFF2-40B4-BE49-F238E27FC236}">
                        <a16:creationId id="{44981F6C-E78C-FACB-DCEB-DB1108FE4F36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842491"/>
                    <a:ext cx="7283319" cy="7594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t" anchorCtr="0" bIns="45720" lIns="91440" rIns="91440" tIns="45720" wrap="square">
                    <a:normAutofit fontScale="92500"/>
                  </a:bodyPr>
                  <a:lstStyle/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F2532"/>
                        </a:solidFill>
                        <a:ea typeface="微软雅黑"/>
                      </a:rPr>
                      <a:t>熟悉PyCharm的基本操作，利用其进行高效的代码编写、调试和项目管理。</a:t>
                    </a:r>
                  </a:p>
                </p:txBody>
              </p:sp>
            </p:grpSp>
            <p:sp>
              <p:nvSpPr>
                <p:cNvPr descr="bd13fb92-24a8-4b5b-a421-3ccf6597f6df" id="29" name="箭头: 右 28">
                  <a:extLst>
                    <a:ext uri="{FF2B5EF4-FFF2-40B4-BE49-F238E27FC236}">
                      <a16:creationId id="{AEB16496-5272-3253-71E6-738E04313234}"/>
                    </a:ext>
                  </a:extLst>
                </p:cNvPr>
                <p:cNvSpPr/>
                <p:nvPr/>
              </p:nvSpPr>
              <p:spPr>
                <a:xfrm flipV="false" flipH="false">
                  <a:off x="4519901" y="3583251"/>
                  <a:ext cx="371188" cy="36036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descr="eb7e147a-1622-40fa-817a-e6fdc5020f00" id="54" name="组合 53">
                <a:extLst>
                  <a:ext uri="{FF2B5EF4-FFF2-40B4-BE49-F238E27FC236}">
                    <a16:creationId id="{FB31923F-6A44-5819-0B30-7857A1CBDF5E}"/>
                  </a:ext>
                </a:extLst>
              </p:cNvPr>
              <p:cNvGrpSpPr/>
              <p:nvPr/>
            </p:nvGrpSpPr>
            <p:grpSpPr>
              <a:xfrm>
                <a:off x="5474326" y="4305900"/>
                <a:ext cx="5090148" cy="905181"/>
                <a:chOff x="4519901" y="4492988"/>
                <a:chExt cx="5090148" cy="905181"/>
              </a:xfrm>
            </p:grpSpPr>
            <p:grpSp>
              <p:nvGrpSpPr>
                <p:cNvPr descr="70457e0b-634e-41ea-9be2-4c8fb55e4a83" id="50" name="组合 9">
                  <a:extLst>
                    <a:ext uri="{FF2B5EF4-FFF2-40B4-BE49-F238E27FC236}">
                      <a16:creationId id="{1F60A6B2-E275-7C5C-5662-1D0569FB22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190529" y="4492988"/>
                  <a:ext cx="4419520" cy="905181"/>
                  <a:chOff x="944695" y="3110257"/>
                  <a:chExt cx="7283319" cy="1491727"/>
                </a:xfrm>
              </p:grpSpPr>
              <p:sp>
                <p:nvSpPr>
                  <p:cNvPr descr="0fa01d6c-65b7-4186-82ba-8ea2d2ac7d92" id="51" name="Bullet3">
                    <a:extLst>
                      <a:ext uri="{FF2B5EF4-FFF2-40B4-BE49-F238E27FC236}">
                        <a16:creationId id="{7A8E399F-6B3B-E45E-5DCA-0E121B7B7AE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110257"/>
                    <a:ext cx="7283319" cy="584411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>
                    <a:noFill/>
                  </a:ln>
                </p:spPr>
                <p:txBody>
                  <a:bodyPr anchor="b" anchorCtr="0" bIns="45720" lIns="91440" rIns="91440" tIns="45720" wrap="square">
                    <a:normAutofit lnSpcReduction="10000"/>
                  </a:bodyPr>
                  <a:lstStyle>
                    <a:defPPr>
                      <a:defRPr lang="en-US"/>
                    </a:defPPr>
                    <a:lvl1pPr defTabSz="913765" fontAlgn="auto" indent="0" lvl="0" marR="0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b="1" baseline="0" cap="none" i="0" kumimoji="0" normalizeH="0" spc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charset="0" panose="020B0604020202020204" pitchFamily="34" typeface="Arial"/>
                        <a:cs charset="0" panose="020B0604020202020204" pitchFamily="34" typeface="Arial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true" i="false" u="none" sz="1800">
                        <a:solidFill>
                          <a:srgbClr val="0F2532"/>
                        </a:solidFill>
                        <a:ea typeface="微软雅黑"/>
                      </a:rPr>
                      <a:t>理解Kubernetes容器编排原理</a:t>
                    </a:r>
                  </a:p>
                </p:txBody>
              </p:sp>
              <p:sp>
                <p:nvSpPr>
                  <p:cNvPr descr="b44759fa-f538-4eb3-908e-3bc6b67b34bf" id="58" name="Text3">
                    <a:extLst>
                      <a:ext uri="{FF2B5EF4-FFF2-40B4-BE49-F238E27FC236}">
                        <a16:creationId id="{44981F6C-E78C-FACB-DCEB-DB1108FE4F36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842491"/>
                    <a:ext cx="7283319" cy="7594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t" anchorCtr="0" bIns="45720" lIns="91440" rIns="91440" tIns="45720" wrap="square">
                    <a:normAutofit fontScale="92500"/>
                  </a:bodyPr>
                  <a:lstStyle/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F2532"/>
                        </a:solidFill>
                        <a:ea typeface="微软雅黑"/>
                      </a:rPr>
                      <a:t>深入理解Kubernetes的核心概念和工作机制，为部署和管理AI服务打下基础。</a:t>
                    </a:r>
                  </a:p>
                </p:txBody>
              </p:sp>
            </p:grpSp>
            <p:sp>
              <p:nvSpPr>
                <p:cNvPr descr="133ece3b-43bb-4274-82e6-4421f4af7b74" id="67" name="箭头: 右 48">
                  <a:extLst>
                    <a:ext uri="{FF2B5EF4-FFF2-40B4-BE49-F238E27FC236}">
                      <a16:creationId id="{315C736C-21E9-95BE-B3DB-3964E9F57AB3}"/>
                    </a:ext>
                  </a:extLst>
                </p:cNvPr>
                <p:cNvSpPr/>
                <p:nvPr/>
              </p:nvSpPr>
              <p:spPr>
                <a:xfrm flipV="false" flipH="false">
                  <a:off x="4519901" y="4691512"/>
                  <a:ext cx="371188" cy="36036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1">
                        <a:lumMod val="40000"/>
                        <a:lumOff val="6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descr="8d4b2409-0b96-42e1-810c-0e784fb8304b" id="53" name="组合 52">
                <a:extLst>
                  <a:ext uri="{FF2B5EF4-FFF2-40B4-BE49-F238E27FC236}">
                    <a16:creationId id="{89448EB7-329D-9CEF-C95F-95FACA84E0F7}"/>
                  </a:ext>
                </a:extLst>
              </p:cNvPr>
              <p:cNvGrpSpPr/>
              <p:nvPr/>
            </p:nvGrpSpPr>
            <p:grpSpPr>
              <a:xfrm>
                <a:off x="5474326" y="5344131"/>
                <a:ext cx="5090148" cy="905181"/>
                <a:chOff x="4519901" y="5577970"/>
                <a:chExt cx="5090148" cy="905181"/>
              </a:xfrm>
            </p:grpSpPr>
            <p:grpSp>
              <p:nvGrpSpPr>
                <p:cNvPr descr="46afd022-47b1-40da-b681-501db2ffabb0" id="10" name="组合 9">
                  <a:extLst>
                    <a:ext uri="{FF2B5EF4-FFF2-40B4-BE49-F238E27FC236}">
                      <a16:creationId id="{1F60A6B2-E275-7C5C-5662-1D0569FB22C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190529" y="5577970"/>
                  <a:ext cx="4419520" cy="905181"/>
                  <a:chOff x="944695" y="3110257"/>
                  <a:chExt cx="7283319" cy="1491727"/>
                </a:xfrm>
              </p:grpSpPr>
              <p:sp>
                <p:nvSpPr>
                  <p:cNvPr descr="13001009-49f3-411d-bf34-09dd70af2eb1" id="11" name="Bullet4">
                    <a:extLst>
                      <a:ext uri="{FF2B5EF4-FFF2-40B4-BE49-F238E27FC236}">
                        <a16:creationId id="{7A8E399F-6B3B-E45E-5DCA-0E121B7B7AEE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110257"/>
                    <a:ext cx="7283319" cy="584411"/>
                  </a:xfrm>
                  <a:prstGeom prst="roundRect">
                    <a:avLst>
                      <a:gd fmla="val 0" name="adj"/>
                    </a:avLst>
                  </a:prstGeom>
                  <a:noFill/>
                  <a:ln>
                    <a:noFill/>
                  </a:ln>
                </p:spPr>
                <p:txBody>
                  <a:bodyPr anchor="b" anchorCtr="0" bIns="45720" lIns="91440" rIns="91440" tIns="45720" wrap="square">
                    <a:normAutofit lnSpcReduction="10000"/>
                  </a:bodyPr>
                  <a:lstStyle>
                    <a:defPPr>
                      <a:defRPr lang="en-US"/>
                    </a:defPPr>
                    <a:lvl1pPr defTabSz="913765" fontAlgn="auto" indent="0" lvl="0" marR="0"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b="1" baseline="0" cap="none" i="0" kumimoji="0" normalizeH="0" spc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charset="0" panose="020B0604020202020204" pitchFamily="34" typeface="Arial"/>
                        <a:cs charset="0" panose="020B0604020202020204" pitchFamily="34" typeface="Arial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l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true" i="false" u="none" sz="1800">
                        <a:solidFill>
                          <a:srgbClr val="0F2532"/>
                        </a:solidFill>
                        <a:ea typeface="微软雅黑"/>
                      </a:rPr>
                      <a:t>实现AI服务的弹性伸缩部署</a:t>
                    </a:r>
                  </a:p>
                </p:txBody>
              </p:sp>
              <p:sp>
                <p:nvSpPr>
                  <p:cNvPr descr="c6616919-9efa-48d9-9aa7-c10bd845801d" id="12" name="Text4">
                    <a:extLst>
                      <a:ext uri="{FF2B5EF4-FFF2-40B4-BE49-F238E27FC236}">
                        <a16:creationId id="{44981F6C-E78C-FACB-DCEB-DB1108FE4F36}"/>
                      </a:ext>
                    </a:extLst>
                  </p:cNvPr>
                  <p:cNvSpPr txBox="1"/>
                  <p:nvPr/>
                </p:nvSpPr>
                <p:spPr>
                  <a:xfrm flipV="false" flipH="false">
                    <a:off x="944695" y="3842491"/>
                    <a:ext cx="7283319" cy="75949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="t" anchorCtr="0" bIns="45720" lIns="91440" rIns="91440" tIns="45720" wrap="square">
                    <a:normAutofit fontScale="92500"/>
                  </a:bodyPr>
                  <a:lstStyle/>
                  <a:p>
                    <a:pPr algn="l">
                      <a:lnSpc>
                        <a:spcPct val="12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false" i="false" u="none" strike="noStrike" sz="1200">
                        <a:solidFill>
                          <a:srgbClr val="0F2532"/>
                        </a:solidFill>
                        <a:ea typeface="微软雅黑"/>
                      </a:rPr>
                      <a:t>掌握在Kubernetes上部署AI服务的方法，实现根据需求自动调整资源。</a:t>
                    </a:r>
                  </a:p>
                </p:txBody>
              </p:sp>
            </p:grpSp>
            <p:sp>
              <p:nvSpPr>
                <p:cNvPr descr="0adfc654-8d1c-402a-8c1e-2c714b304747" id="52" name="箭头: 右 51">
                  <a:extLst>
                    <a:ext uri="{FF2B5EF4-FFF2-40B4-BE49-F238E27FC236}">
                      <a16:creationId id="{73889815-F32C-5041-7AF4-F36E53DC954A}"/>
                    </a:ext>
                  </a:extLst>
                </p:cNvPr>
                <p:cNvSpPr/>
                <p:nvPr/>
              </p:nvSpPr>
              <p:spPr>
                <a:xfrm flipV="false" flipH="false">
                  <a:off x="4519901" y="5753214"/>
                  <a:ext cx="371188" cy="360363"/>
                </a:xfrm>
                <a:prstGeom prst="rightArrow">
                  <a:avLst/>
                </a:prstGeom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algn="ctr" blurRad="50800" dir="5400000" dist="50800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 anchorCtr="0" bIns="45720" lIns="91440" rIns="91440" rtlCol="0" tIns="45720" wrap="square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1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F2532"/>
      </a:dk1>
      <a:lt1>
        <a:srgbClr val="FFFFFF"/>
      </a:lt1>
      <a:dk2>
        <a:srgbClr val="778495"/>
      </a:dk2>
      <a:lt2>
        <a:srgbClr val="F0F0F0"/>
      </a:lt2>
      <a:accent1>
        <a:srgbClr val="2A659A"/>
      </a:accent1>
      <a:accent2>
        <a:srgbClr val="1DCFD8"/>
      </a:accent2>
      <a:accent3>
        <a:srgbClr val="109ED8"/>
      </a:accent3>
      <a:accent4>
        <a:srgbClr val="1A5CC7"/>
      </a:accent4>
      <a:accent5>
        <a:srgbClr val="7475CC"/>
      </a:accent5>
      <a:accent6>
        <a:srgbClr val="64B7C9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127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2023-12-14T16:00:00Z</dcterms:created>
  <dc:creator>iSlide</dc:creator>
  <cp:lastModifiedBy>iSlide</cp:lastModifiedBy>
  <cp:lastPrinted>2023-12-14T16:00:00Z</cp:lastPrinted>
  <dcterms:modified xsi:type="dcterms:W3CDTF">2024-01-12T10:08:28Z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409d089c-4c89-4121-b65b-0d16e378513e</vt:lpwstr>
  </property>
</Properties>
</file>