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28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636132" y="1828800"/>
            <a:ext cx="7871735" cy="1972620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393447" y="29008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&lt;&lt;interface&gt;&gt;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LoanBookStorage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200230" y="2611105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472469" y="260362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143177" y="269470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172637" y="30689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426358" y="278247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366191" y="2782470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936589" y="29822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3914308" y="30742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691294" y="29864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307467" y="3074238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137632" y="2900858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accent6">
                    <a:lumMod val="75000"/>
                  </a:schemeClr>
                </a:solidFill>
              </a:rPr>
              <a:t>XmlLoanBook</a:t>
            </a:r>
            <a:br>
              <a:rPr lang="en-US" sz="1050" b="1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390210" y="23004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&lt;&lt;interface&gt;&gt;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169400" y="24685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933352" y="23818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911071" y="24738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688057" y="23860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134395" y="2300458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JsonUserPrefs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536067" y="2902828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>
                <a:solidFill>
                  <a:schemeClr val="accent6">
                    <a:lumMod val="75000"/>
                  </a:schemeClr>
                </a:solidFill>
              </a:rPr>
              <a:t>LoanBook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7594260" y="2734438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132005" y="222007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132005" y="2902042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accent6">
                    <a:lumMod val="75000"/>
                  </a:schemeClr>
                </a:solidFill>
              </a:rPr>
              <a:t>XmlAdaptedLoan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6736774" y="3075422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>
            <a:extLst>
              <a:ext uri="{FF2B5EF4-FFF2-40B4-BE49-F238E27FC236}">
                <a16:creationId xmlns:a16="http://schemas.microsoft.com/office/drawing/2014/main" id="{E9754083-367E-47B4-AFFC-6D1F9F66A962}"/>
              </a:ext>
            </a:extLst>
          </p:cNvPr>
          <p:cNvSpPr/>
          <p:nvPr/>
        </p:nvSpPr>
        <p:spPr>
          <a:xfrm>
            <a:off x="7125655" y="3313527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XmlAdaptedBike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7" name="Elbow Connector 122">
            <a:extLst>
              <a:ext uri="{FF2B5EF4-FFF2-40B4-BE49-F238E27FC236}">
                <a16:creationId xmlns:a16="http://schemas.microsoft.com/office/drawing/2014/main" id="{FC86E9E8-FA25-413D-B7D9-724DBD7AE8ED}"/>
              </a:ext>
            </a:extLst>
          </p:cNvPr>
          <p:cNvCxnSpPr>
            <a:cxnSpLocks/>
            <a:stCxn id="66" idx="3"/>
            <a:endCxn id="26" idx="1"/>
          </p:cNvCxnSpPr>
          <p:nvPr/>
        </p:nvCxnSpPr>
        <p:spPr>
          <a:xfrm>
            <a:off x="6736774" y="3076208"/>
            <a:ext cx="388881" cy="41069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18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Fong Yuan Lim</cp:lastModifiedBy>
  <cp:revision>60</cp:revision>
  <dcterms:created xsi:type="dcterms:W3CDTF">2016-07-22T14:33:02Z</dcterms:created>
  <dcterms:modified xsi:type="dcterms:W3CDTF">2018-10-30T04:45:44Z</dcterms:modified>
</cp:coreProperties>
</file>