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>
        <p:scale>
          <a:sx n="100" d="100"/>
          <a:sy n="100" d="100"/>
        </p:scale>
        <p:origin x="226" y="-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644734" y="1447799"/>
            <a:ext cx="5527466" cy="46482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5400000" flipV="1">
            <a:off x="1612814" y="4370669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>
            <a:off x="288861" y="2651688"/>
            <a:ext cx="56392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4792" y="526625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278398" y="3967579"/>
            <a:ext cx="1093635" cy="3593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876800" y="3954261"/>
            <a:ext cx="1040906" cy="3855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4793" y="56684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207650" y="3076501"/>
            <a:ext cx="1279224" cy="8622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905476" y="425994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104" idx="1"/>
            <a:endCxn id="16" idx="3"/>
          </p:cNvCxnSpPr>
          <p:nvPr/>
        </p:nvCxnSpPr>
        <p:spPr>
          <a:xfrm rot="10800000" flipV="1">
            <a:off x="1835828" y="3485595"/>
            <a:ext cx="754968" cy="972836"/>
          </a:xfrm>
          <a:prstGeom prst="bentConnector3">
            <a:avLst>
              <a:gd name="adj1" fmla="val 8229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113" idx="2"/>
          </p:cNvCxnSpPr>
          <p:nvPr/>
        </p:nvCxnSpPr>
        <p:spPr>
          <a:xfrm flipV="1">
            <a:off x="1835828" y="4354489"/>
            <a:ext cx="3188895" cy="1039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105" idx="1"/>
          </p:cNvCxnSpPr>
          <p:nvPr/>
        </p:nvCxnSpPr>
        <p:spPr>
          <a:xfrm flipV="1">
            <a:off x="1835828" y="3829536"/>
            <a:ext cx="758748" cy="628895"/>
          </a:xfrm>
          <a:prstGeom prst="bentConnector3">
            <a:avLst>
              <a:gd name="adj1" fmla="val 1685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1835828" y="2514599"/>
            <a:ext cx="260120" cy="194383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114" idx="1"/>
          </p:cNvCxnSpPr>
          <p:nvPr/>
        </p:nvCxnSpPr>
        <p:spPr>
          <a:xfrm>
            <a:off x="1835828" y="4458431"/>
            <a:ext cx="766939" cy="977345"/>
          </a:xfrm>
          <a:prstGeom prst="bentConnector3">
            <a:avLst>
              <a:gd name="adj1" fmla="val 1721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115" idx="1"/>
          </p:cNvCxnSpPr>
          <p:nvPr/>
        </p:nvCxnSpPr>
        <p:spPr>
          <a:xfrm>
            <a:off x="1835828" y="4458431"/>
            <a:ext cx="766744" cy="1383189"/>
          </a:xfrm>
          <a:prstGeom prst="bentConnector3">
            <a:avLst>
              <a:gd name="adj1" fmla="val 1720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838199" y="2478308"/>
            <a:ext cx="101702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83" idx="1"/>
          </p:cNvCxnSpPr>
          <p:nvPr/>
        </p:nvCxnSpPr>
        <p:spPr>
          <a:xfrm flipV="1">
            <a:off x="1835828" y="3143796"/>
            <a:ext cx="746180" cy="1314635"/>
          </a:xfrm>
          <a:prstGeom prst="bentConnector3">
            <a:avLst>
              <a:gd name="adj1" fmla="val 1732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3"/>
            <a:endCxn id="37" idx="1"/>
          </p:cNvCxnSpPr>
          <p:nvPr/>
        </p:nvCxnSpPr>
        <p:spPr>
          <a:xfrm flipV="1">
            <a:off x="4372033" y="4147023"/>
            <a:ext cx="504767" cy="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106" idx="1"/>
          </p:cNvCxnSpPr>
          <p:nvPr/>
        </p:nvCxnSpPr>
        <p:spPr>
          <a:xfrm flipV="1">
            <a:off x="1835828" y="4271715"/>
            <a:ext cx="1448028" cy="186716"/>
          </a:xfrm>
          <a:prstGeom prst="bentConnector3">
            <a:avLst>
              <a:gd name="adj1" fmla="val 895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2105484" y="307895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2101028" y="4564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061367-A9DF-4A8D-9A3A-31672D54E170}"/>
              </a:ext>
            </a:extLst>
          </p:cNvPr>
          <p:cNvSpPr/>
          <p:nvPr/>
        </p:nvSpPr>
        <p:spPr>
          <a:xfrm>
            <a:off x="2582008" y="3078951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C1A33B-A530-4920-A3F8-870E3EF476C0}"/>
              </a:ext>
            </a:extLst>
          </p:cNvPr>
          <p:cNvSpPr/>
          <p:nvPr/>
        </p:nvSpPr>
        <p:spPr>
          <a:xfrm>
            <a:off x="2590796" y="3420750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92DDFE-40DE-421B-9F37-29D9B660D5B8}"/>
              </a:ext>
            </a:extLst>
          </p:cNvPr>
          <p:cNvSpPr/>
          <p:nvPr/>
        </p:nvSpPr>
        <p:spPr>
          <a:xfrm>
            <a:off x="2594576" y="3764691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FC4D64D-371C-4F76-A2C6-DFD8CCB8C53F}"/>
              </a:ext>
            </a:extLst>
          </p:cNvPr>
          <p:cNvSpPr/>
          <p:nvPr/>
        </p:nvSpPr>
        <p:spPr>
          <a:xfrm>
            <a:off x="3283856" y="4206870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D38403-592A-4026-9A2F-D3FD5D3FA3A7}"/>
              </a:ext>
            </a:extLst>
          </p:cNvPr>
          <p:cNvSpPr/>
          <p:nvPr/>
        </p:nvSpPr>
        <p:spPr>
          <a:xfrm>
            <a:off x="4905963" y="4271714"/>
            <a:ext cx="237520" cy="827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FEAB915-824D-48EB-8FF6-8F9F3A8FC828}"/>
              </a:ext>
            </a:extLst>
          </p:cNvPr>
          <p:cNvSpPr/>
          <p:nvPr/>
        </p:nvSpPr>
        <p:spPr>
          <a:xfrm>
            <a:off x="2602767" y="5370931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B28F21D-BACF-4F66-8F71-2A8AE7746796}"/>
              </a:ext>
            </a:extLst>
          </p:cNvPr>
          <p:cNvSpPr/>
          <p:nvPr/>
        </p:nvSpPr>
        <p:spPr>
          <a:xfrm>
            <a:off x="2602572" y="5776775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0EF56A-C36B-4485-BFAD-AEC89B0C8FE9}"/>
              </a:ext>
            </a:extLst>
          </p:cNvPr>
          <p:cNvSpPr/>
          <p:nvPr/>
        </p:nvSpPr>
        <p:spPr>
          <a:xfrm>
            <a:off x="2123812" y="535875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EE30BFF-16BC-43A6-8528-6CA5B03EF872}"/>
              </a:ext>
            </a:extLst>
          </p:cNvPr>
          <p:cNvSpPr/>
          <p:nvPr/>
        </p:nvSpPr>
        <p:spPr>
          <a:xfrm>
            <a:off x="2105483" y="423329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BD6933-BF2D-4744-994B-88F31848E50D}"/>
              </a:ext>
            </a:extLst>
          </p:cNvPr>
          <p:cNvSpPr/>
          <p:nvPr/>
        </p:nvSpPr>
        <p:spPr>
          <a:xfrm>
            <a:off x="2100004" y="37690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17E0A68-92B7-4A04-9090-FC5B3DAA9579}"/>
              </a:ext>
            </a:extLst>
          </p:cNvPr>
          <p:cNvSpPr/>
          <p:nvPr/>
        </p:nvSpPr>
        <p:spPr>
          <a:xfrm>
            <a:off x="2101095" y="338936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3520F91-1578-48F1-BE8E-7F3438ADB2E0}"/>
              </a:ext>
            </a:extLst>
          </p:cNvPr>
          <p:cNvSpPr/>
          <p:nvPr/>
        </p:nvSpPr>
        <p:spPr>
          <a:xfrm>
            <a:off x="2334816" y="3081548"/>
            <a:ext cx="169480" cy="15138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60C41B-448A-47F4-93A4-4CB9EF48F1CA}"/>
              </a:ext>
            </a:extLst>
          </p:cNvPr>
          <p:cNvSpPr/>
          <p:nvPr/>
        </p:nvSpPr>
        <p:spPr>
          <a:xfrm>
            <a:off x="2329268" y="4215248"/>
            <a:ext cx="169480" cy="14548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1713A9-7CFD-4291-99B6-FB0711D360E9}"/>
              </a:ext>
            </a:extLst>
          </p:cNvPr>
          <p:cNvSpPr/>
          <p:nvPr/>
        </p:nvSpPr>
        <p:spPr>
          <a:xfrm>
            <a:off x="2329336" y="3771093"/>
            <a:ext cx="169480" cy="14548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C0119-7BCF-4DEB-9A47-AEA2E4ACA52B}"/>
              </a:ext>
            </a:extLst>
          </p:cNvPr>
          <p:cNvSpPr/>
          <p:nvPr/>
        </p:nvSpPr>
        <p:spPr>
          <a:xfrm>
            <a:off x="2327607" y="3406169"/>
            <a:ext cx="169480" cy="14548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52134" y="4032017"/>
            <a:ext cx="2516650" cy="1886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Isosceles Triangle 102">
            <a:extLst>
              <a:ext uri="{FF2B5EF4-FFF2-40B4-BE49-F238E27FC236}">
                <a16:creationId xmlns:a16="http://schemas.microsoft.com/office/drawing/2014/main" id="{7A03B3EB-960D-41DD-91B6-46E68CA2D1C1}"/>
              </a:ext>
            </a:extLst>
          </p:cNvPr>
          <p:cNvSpPr/>
          <p:nvPr/>
        </p:nvSpPr>
        <p:spPr>
          <a:xfrm rot="10800000" flipV="1">
            <a:off x="3819725" y="4325560"/>
            <a:ext cx="270504" cy="175523"/>
          </a:xfrm>
          <a:prstGeom prst="triangl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3" name="Isosceles Triangle 102">
            <a:extLst>
              <a:ext uri="{FF2B5EF4-FFF2-40B4-BE49-F238E27FC236}">
                <a16:creationId xmlns:a16="http://schemas.microsoft.com/office/drawing/2014/main" id="{76E96BC9-AF00-4C54-8CEF-E8A4BB781607}"/>
              </a:ext>
            </a:extLst>
          </p:cNvPr>
          <p:cNvSpPr/>
          <p:nvPr/>
        </p:nvSpPr>
        <p:spPr>
          <a:xfrm rot="10800000" flipV="1">
            <a:off x="5188277" y="4347180"/>
            <a:ext cx="270504" cy="175523"/>
          </a:xfrm>
          <a:prstGeom prst="triangle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4" name="Rectangle 11">
            <a:extLst>
              <a:ext uri="{FF2B5EF4-FFF2-40B4-BE49-F238E27FC236}">
                <a16:creationId xmlns:a16="http://schemas.microsoft.com/office/drawing/2014/main" id="{73DB0F12-0248-40BB-A033-00A316246B94}"/>
              </a:ext>
            </a:extLst>
          </p:cNvPr>
          <p:cNvSpPr/>
          <p:nvPr/>
        </p:nvSpPr>
        <p:spPr>
          <a:xfrm>
            <a:off x="2602572" y="46235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BikeListPanel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5" name="Rectangle 11">
            <a:extLst>
              <a:ext uri="{FF2B5EF4-FFF2-40B4-BE49-F238E27FC236}">
                <a16:creationId xmlns:a16="http://schemas.microsoft.com/office/drawing/2014/main" id="{90EF5BB0-D43B-45E5-86E6-99CEE2488F0B}"/>
              </a:ext>
            </a:extLst>
          </p:cNvPr>
          <p:cNvSpPr/>
          <p:nvPr/>
        </p:nvSpPr>
        <p:spPr>
          <a:xfrm>
            <a:off x="2602572" y="49371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LoanListPanel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1" name="Elbow Connector 63">
            <a:extLst>
              <a:ext uri="{FF2B5EF4-FFF2-40B4-BE49-F238E27FC236}">
                <a16:creationId xmlns:a16="http://schemas.microsoft.com/office/drawing/2014/main" id="{F3D00F89-85E7-4A35-90C4-D9F81C8CBDD6}"/>
              </a:ext>
            </a:extLst>
          </p:cNvPr>
          <p:cNvCxnSpPr>
            <a:cxnSpLocks/>
            <a:stCxn id="39" idx="2"/>
            <a:endCxn id="165" idx="1"/>
          </p:cNvCxnSpPr>
          <p:nvPr/>
        </p:nvCxnSpPr>
        <p:spPr>
          <a:xfrm rot="16200000" flipH="1">
            <a:off x="1415590" y="3868561"/>
            <a:ext cx="2187519" cy="1864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5569CDF-426C-4998-99A3-B9518CC12C5F}"/>
              </a:ext>
            </a:extLst>
          </p:cNvPr>
          <p:cNvSpPr/>
          <p:nvPr/>
        </p:nvSpPr>
        <p:spPr>
          <a:xfrm>
            <a:off x="2114170" y="2611492"/>
            <a:ext cx="237520" cy="827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9" name="Elbow Connector 63">
            <a:extLst>
              <a:ext uri="{FF2B5EF4-FFF2-40B4-BE49-F238E27FC236}">
                <a16:creationId xmlns:a16="http://schemas.microsoft.com/office/drawing/2014/main" id="{1E8805D9-6307-4AAD-AF38-8432CCC84D8E}"/>
              </a:ext>
            </a:extLst>
          </p:cNvPr>
          <p:cNvCxnSpPr>
            <a:cxnSpLocks/>
            <a:stCxn id="164" idx="3"/>
            <a:endCxn id="152" idx="3"/>
          </p:cNvCxnSpPr>
          <p:nvPr/>
        </p:nvCxnSpPr>
        <p:spPr>
          <a:xfrm flipV="1">
            <a:off x="3696207" y="4501083"/>
            <a:ext cx="258770" cy="2408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63">
            <a:extLst>
              <a:ext uri="{FF2B5EF4-FFF2-40B4-BE49-F238E27FC236}">
                <a16:creationId xmlns:a16="http://schemas.microsoft.com/office/drawing/2014/main" id="{93E17139-0CAB-4F1F-A31C-FFE290F23139}"/>
              </a:ext>
            </a:extLst>
          </p:cNvPr>
          <p:cNvCxnSpPr>
            <a:cxnSpLocks/>
            <a:stCxn id="165" idx="3"/>
            <a:endCxn id="152" idx="3"/>
          </p:cNvCxnSpPr>
          <p:nvPr/>
        </p:nvCxnSpPr>
        <p:spPr>
          <a:xfrm flipV="1">
            <a:off x="3696207" y="4501083"/>
            <a:ext cx="258770" cy="5544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0" name="Rectangle 11">
            <a:extLst>
              <a:ext uri="{FF2B5EF4-FFF2-40B4-BE49-F238E27FC236}">
                <a16:creationId xmlns:a16="http://schemas.microsoft.com/office/drawing/2014/main" id="{E0E48002-79E3-464D-A487-29BFA7C91D17}"/>
              </a:ext>
            </a:extLst>
          </p:cNvPr>
          <p:cNvSpPr/>
          <p:nvPr/>
        </p:nvSpPr>
        <p:spPr>
          <a:xfrm>
            <a:off x="4090229" y="469242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BikeCard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1" name="Rectangle 11">
            <a:extLst>
              <a:ext uri="{FF2B5EF4-FFF2-40B4-BE49-F238E27FC236}">
                <a16:creationId xmlns:a16="http://schemas.microsoft.com/office/drawing/2014/main" id="{7DADFBFC-913E-4713-9515-EC115FBE2855}"/>
              </a:ext>
            </a:extLst>
          </p:cNvPr>
          <p:cNvSpPr/>
          <p:nvPr/>
        </p:nvSpPr>
        <p:spPr>
          <a:xfrm>
            <a:off x="4090229" y="503160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LoanCard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2043D4BE-0E84-4E33-8546-2C74F702B349}"/>
              </a:ext>
            </a:extLst>
          </p:cNvPr>
          <p:cNvCxnSpPr>
            <a:cxnSpLocks/>
            <a:stCxn id="210" idx="3"/>
            <a:endCxn id="153" idx="3"/>
          </p:cNvCxnSpPr>
          <p:nvPr/>
        </p:nvCxnSpPr>
        <p:spPr>
          <a:xfrm flipV="1">
            <a:off x="5183864" y="4522703"/>
            <a:ext cx="139665" cy="2881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63">
            <a:extLst>
              <a:ext uri="{FF2B5EF4-FFF2-40B4-BE49-F238E27FC236}">
                <a16:creationId xmlns:a16="http://schemas.microsoft.com/office/drawing/2014/main" id="{E04D461F-E786-4E69-8C68-F4A48820F21E}"/>
              </a:ext>
            </a:extLst>
          </p:cNvPr>
          <p:cNvCxnSpPr>
            <a:cxnSpLocks/>
            <a:stCxn id="211" idx="3"/>
            <a:endCxn id="153" idx="3"/>
          </p:cNvCxnSpPr>
          <p:nvPr/>
        </p:nvCxnSpPr>
        <p:spPr>
          <a:xfrm flipV="1">
            <a:off x="5183864" y="4522703"/>
            <a:ext cx="139665" cy="6273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A771D65-A84E-4884-906B-4626AFAC66C3}"/>
              </a:ext>
            </a:extLst>
          </p:cNvPr>
          <p:cNvSpPr/>
          <p:nvPr/>
        </p:nvSpPr>
        <p:spPr>
          <a:xfrm>
            <a:off x="3566418" y="4741468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6277747-B6C6-4CAC-9AC9-54F14B26CC75}"/>
              </a:ext>
            </a:extLst>
          </p:cNvPr>
          <p:cNvSpPr/>
          <p:nvPr/>
        </p:nvSpPr>
        <p:spPr>
          <a:xfrm>
            <a:off x="3580002" y="5051234"/>
            <a:ext cx="119742" cy="12969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6" name="Elbow Connector 136">
            <a:extLst>
              <a:ext uri="{FF2B5EF4-FFF2-40B4-BE49-F238E27FC236}">
                <a16:creationId xmlns:a16="http://schemas.microsoft.com/office/drawing/2014/main" id="{128B1936-AD18-4008-8361-88B3CC0FB74D}"/>
              </a:ext>
            </a:extLst>
          </p:cNvPr>
          <p:cNvCxnSpPr>
            <a:cxnSpLocks/>
            <a:stCxn id="222" idx="3"/>
            <a:endCxn id="211" idx="1"/>
          </p:cNvCxnSpPr>
          <p:nvPr/>
        </p:nvCxnSpPr>
        <p:spPr>
          <a:xfrm>
            <a:off x="3699744" y="5116079"/>
            <a:ext cx="390485" cy="339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219E4C8-BF6F-4488-8DBD-C8184FA46030}"/>
              </a:ext>
            </a:extLst>
          </p:cNvPr>
          <p:cNvSpPr/>
          <p:nvPr/>
        </p:nvSpPr>
        <p:spPr>
          <a:xfrm>
            <a:off x="2297684" y="438748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960B0B3-77AE-424C-877B-73AB7D009310}"/>
              </a:ext>
            </a:extLst>
          </p:cNvPr>
          <p:cNvSpPr/>
          <p:nvPr/>
        </p:nvSpPr>
        <p:spPr>
          <a:xfrm>
            <a:off x="2101341" y="438748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D587DD42-38BF-4620-AC8D-85D2D6B9C565}"/>
              </a:ext>
            </a:extLst>
          </p:cNvPr>
          <p:cNvCxnSpPr>
            <a:cxnSpLocks/>
            <a:stCxn id="39" idx="2"/>
            <a:endCxn id="164" idx="1"/>
          </p:cNvCxnSpPr>
          <p:nvPr/>
        </p:nvCxnSpPr>
        <p:spPr>
          <a:xfrm rot="16200000" flipH="1">
            <a:off x="1572400" y="3711751"/>
            <a:ext cx="1873899" cy="1864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186" idx="2"/>
            <a:endCxn id="38" idx="1"/>
          </p:cNvCxnSpPr>
          <p:nvPr/>
        </p:nvCxnSpPr>
        <p:spPr>
          <a:xfrm rot="16200000" flipH="1">
            <a:off x="872537" y="4054659"/>
            <a:ext cx="3092649" cy="3718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81A2C0F-7470-4FF0-A709-0F807FA6D1D8}"/>
              </a:ext>
            </a:extLst>
          </p:cNvPr>
          <p:cNvSpPr/>
          <p:nvPr/>
        </p:nvSpPr>
        <p:spPr>
          <a:xfrm>
            <a:off x="3834620" y="473575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3" name="Elbow Connector 136">
            <a:extLst>
              <a:ext uri="{FF2B5EF4-FFF2-40B4-BE49-F238E27FC236}">
                <a16:creationId xmlns:a16="http://schemas.microsoft.com/office/drawing/2014/main" id="{080B80C9-0AE5-4417-8F58-708D749E522F}"/>
              </a:ext>
            </a:extLst>
          </p:cNvPr>
          <p:cNvCxnSpPr>
            <a:cxnSpLocks/>
            <a:stCxn id="221" idx="3"/>
            <a:endCxn id="210" idx="1"/>
          </p:cNvCxnSpPr>
          <p:nvPr/>
        </p:nvCxnSpPr>
        <p:spPr>
          <a:xfrm>
            <a:off x="3686160" y="4806313"/>
            <a:ext cx="404069" cy="45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63">
            <a:extLst>
              <a:ext uri="{FF2B5EF4-FFF2-40B4-BE49-F238E27FC236}">
                <a16:creationId xmlns:a16="http://schemas.microsoft.com/office/drawing/2014/main" id="{16A306A1-FD64-4CB8-B1D1-B0C7FF14FDE8}"/>
              </a:ext>
            </a:extLst>
          </p:cNvPr>
          <p:cNvCxnSpPr>
            <a:cxnSpLocks/>
            <a:endCxn id="117" idx="0"/>
          </p:cNvCxnSpPr>
          <p:nvPr/>
        </p:nvCxnSpPr>
        <p:spPr>
          <a:xfrm flipV="1">
            <a:off x="5211515" y="4724398"/>
            <a:ext cx="1524001" cy="142242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6" name="Elbow Connector 63">
            <a:extLst>
              <a:ext uri="{FF2B5EF4-FFF2-40B4-BE49-F238E27FC236}">
                <a16:creationId xmlns:a16="http://schemas.microsoft.com/office/drawing/2014/main" id="{94C4520A-37AB-4399-B93B-C642FEFE756D}"/>
              </a:ext>
            </a:extLst>
          </p:cNvPr>
          <p:cNvCxnSpPr>
            <a:cxnSpLocks/>
            <a:endCxn id="117" idx="0"/>
          </p:cNvCxnSpPr>
          <p:nvPr/>
        </p:nvCxnSpPr>
        <p:spPr>
          <a:xfrm flipV="1">
            <a:off x="5210148" y="4724398"/>
            <a:ext cx="1525368" cy="503961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2018-10-30T05:35:22Z</dcterms:modified>
</cp:coreProperties>
</file>