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8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11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0;p2"/>
          <p:cNvSpPr/>
          <p:nvPr/>
        </p:nvSpPr>
        <p:spPr>
          <a:xfrm rot="20920926">
            <a:off x="7424169" y="1110641"/>
            <a:ext cx="265610" cy="349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96B5F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" name="Google Shape;11;p2"/>
          <p:cNvSpPr/>
          <p:nvPr/>
        </p:nvSpPr>
        <p:spPr>
          <a:xfrm>
            <a:off x="2389030" y="-184340"/>
            <a:ext cx="971250" cy="983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A10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" name="Google Shape;12;p2"/>
          <p:cNvSpPr/>
          <p:nvPr/>
        </p:nvSpPr>
        <p:spPr>
          <a:xfrm>
            <a:off x="2519519" y="94951"/>
            <a:ext cx="419673" cy="42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Google Shape;13;p2"/>
          <p:cNvSpPr/>
          <p:nvPr/>
        </p:nvSpPr>
        <p:spPr>
          <a:xfrm rot="8336996">
            <a:off x="4243137" y="-22205"/>
            <a:ext cx="467050" cy="472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Google Shape;14;p2"/>
          <p:cNvSpPr/>
          <p:nvPr/>
        </p:nvSpPr>
        <p:spPr>
          <a:xfrm rot="3778801">
            <a:off x="8116057" y="3817404"/>
            <a:ext cx="580178" cy="587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" name="Google Shape;15;p2"/>
          <p:cNvSpPr/>
          <p:nvPr/>
        </p:nvSpPr>
        <p:spPr>
          <a:xfrm rot="6668499">
            <a:off x="5293099" y="3771192"/>
            <a:ext cx="892235" cy="662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Google Shape;16;p2"/>
          <p:cNvSpPr/>
          <p:nvPr/>
        </p:nvSpPr>
        <p:spPr>
          <a:xfrm rot="17764508">
            <a:off x="5235986" y="3951335"/>
            <a:ext cx="467041" cy="42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" name="Google Shape;17;p2"/>
          <p:cNvSpPr/>
          <p:nvPr/>
        </p:nvSpPr>
        <p:spPr>
          <a:xfrm rot="14951650">
            <a:off x="8451647" y="629744"/>
            <a:ext cx="922831" cy="757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Google Shape;18;p2"/>
          <p:cNvSpPr/>
          <p:nvPr/>
        </p:nvSpPr>
        <p:spPr>
          <a:xfrm rot="19111267">
            <a:off x="6365049" y="2437362"/>
            <a:ext cx="993793" cy="738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" name="Google Shape;19;p2"/>
          <p:cNvSpPr/>
          <p:nvPr/>
        </p:nvSpPr>
        <p:spPr>
          <a:xfrm>
            <a:off x="6617181" y="4283785"/>
            <a:ext cx="971250" cy="983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A10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1" name="Google Shape;21;p2"/>
          <p:cNvSpPr/>
          <p:nvPr/>
        </p:nvSpPr>
        <p:spPr>
          <a:xfrm rot="10863094">
            <a:off x="8409586" y="2375710"/>
            <a:ext cx="825228" cy="747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" name="Google Shape;22;p2"/>
          <p:cNvSpPr/>
          <p:nvPr/>
        </p:nvSpPr>
        <p:spPr>
          <a:xfrm rot="12071735">
            <a:off x="8474417" y="2733051"/>
            <a:ext cx="419694" cy="42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" name="Google Shape;23;p2"/>
          <p:cNvSpPr/>
          <p:nvPr/>
        </p:nvSpPr>
        <p:spPr>
          <a:xfrm>
            <a:off x="873523" y="349101"/>
            <a:ext cx="467067" cy="478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96B5F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" name="Google Shape;24;p2"/>
          <p:cNvSpPr/>
          <p:nvPr/>
        </p:nvSpPr>
        <p:spPr>
          <a:xfrm>
            <a:off x="5760060" y="159586"/>
            <a:ext cx="971207" cy="101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6" y="0"/>
                </a:moveTo>
                <a:lnTo>
                  <a:pt x="9507" y="61"/>
                </a:lnTo>
                <a:lnTo>
                  <a:pt x="8407" y="248"/>
                </a:lnTo>
                <a:lnTo>
                  <a:pt x="7308" y="558"/>
                </a:lnTo>
                <a:lnTo>
                  <a:pt x="6273" y="993"/>
                </a:lnTo>
                <a:lnTo>
                  <a:pt x="5303" y="1552"/>
                </a:lnTo>
                <a:lnTo>
                  <a:pt x="4332" y="2234"/>
                </a:lnTo>
                <a:lnTo>
                  <a:pt x="3621" y="2917"/>
                </a:lnTo>
                <a:lnTo>
                  <a:pt x="2845" y="3724"/>
                </a:lnTo>
                <a:lnTo>
                  <a:pt x="2198" y="4655"/>
                </a:lnTo>
                <a:lnTo>
                  <a:pt x="1552" y="5586"/>
                </a:lnTo>
                <a:lnTo>
                  <a:pt x="1035" y="6580"/>
                </a:lnTo>
                <a:lnTo>
                  <a:pt x="581" y="7635"/>
                </a:lnTo>
                <a:lnTo>
                  <a:pt x="259" y="8628"/>
                </a:lnTo>
                <a:lnTo>
                  <a:pt x="64" y="9621"/>
                </a:lnTo>
                <a:lnTo>
                  <a:pt x="0" y="10241"/>
                </a:lnTo>
                <a:lnTo>
                  <a:pt x="64" y="10862"/>
                </a:lnTo>
                <a:lnTo>
                  <a:pt x="129" y="11359"/>
                </a:lnTo>
                <a:lnTo>
                  <a:pt x="259" y="11918"/>
                </a:lnTo>
                <a:lnTo>
                  <a:pt x="646" y="12972"/>
                </a:lnTo>
                <a:lnTo>
                  <a:pt x="1035" y="14090"/>
                </a:lnTo>
                <a:lnTo>
                  <a:pt x="1163" y="14463"/>
                </a:lnTo>
                <a:lnTo>
                  <a:pt x="1228" y="14897"/>
                </a:lnTo>
                <a:lnTo>
                  <a:pt x="1228" y="16449"/>
                </a:lnTo>
                <a:lnTo>
                  <a:pt x="1293" y="17256"/>
                </a:lnTo>
                <a:lnTo>
                  <a:pt x="1487" y="17938"/>
                </a:lnTo>
                <a:lnTo>
                  <a:pt x="1681" y="18497"/>
                </a:lnTo>
                <a:lnTo>
                  <a:pt x="1876" y="18994"/>
                </a:lnTo>
                <a:lnTo>
                  <a:pt x="2198" y="19490"/>
                </a:lnTo>
                <a:lnTo>
                  <a:pt x="2522" y="19862"/>
                </a:lnTo>
                <a:lnTo>
                  <a:pt x="2910" y="20235"/>
                </a:lnTo>
                <a:lnTo>
                  <a:pt x="3298" y="20546"/>
                </a:lnTo>
                <a:lnTo>
                  <a:pt x="3750" y="20794"/>
                </a:lnTo>
                <a:lnTo>
                  <a:pt x="4204" y="21042"/>
                </a:lnTo>
                <a:lnTo>
                  <a:pt x="4721" y="21228"/>
                </a:lnTo>
                <a:lnTo>
                  <a:pt x="5238" y="21352"/>
                </a:lnTo>
                <a:lnTo>
                  <a:pt x="5756" y="21476"/>
                </a:lnTo>
                <a:lnTo>
                  <a:pt x="6855" y="21600"/>
                </a:lnTo>
                <a:lnTo>
                  <a:pt x="8019" y="21539"/>
                </a:lnTo>
                <a:lnTo>
                  <a:pt x="9248" y="21414"/>
                </a:lnTo>
                <a:lnTo>
                  <a:pt x="10476" y="21103"/>
                </a:lnTo>
                <a:lnTo>
                  <a:pt x="11641" y="20794"/>
                </a:lnTo>
                <a:lnTo>
                  <a:pt x="12804" y="20359"/>
                </a:lnTo>
                <a:lnTo>
                  <a:pt x="13904" y="19862"/>
                </a:lnTo>
                <a:lnTo>
                  <a:pt x="14874" y="19304"/>
                </a:lnTo>
                <a:lnTo>
                  <a:pt x="15715" y="18683"/>
                </a:lnTo>
                <a:lnTo>
                  <a:pt x="16491" y="18062"/>
                </a:lnTo>
                <a:lnTo>
                  <a:pt x="17203" y="17442"/>
                </a:lnTo>
                <a:lnTo>
                  <a:pt x="17979" y="16821"/>
                </a:lnTo>
                <a:lnTo>
                  <a:pt x="18690" y="16201"/>
                </a:lnTo>
                <a:lnTo>
                  <a:pt x="19336" y="15579"/>
                </a:lnTo>
                <a:lnTo>
                  <a:pt x="19983" y="14959"/>
                </a:lnTo>
                <a:lnTo>
                  <a:pt x="20500" y="14214"/>
                </a:lnTo>
                <a:lnTo>
                  <a:pt x="20953" y="13407"/>
                </a:lnTo>
                <a:lnTo>
                  <a:pt x="21148" y="12911"/>
                </a:lnTo>
                <a:lnTo>
                  <a:pt x="21276" y="12414"/>
                </a:lnTo>
                <a:lnTo>
                  <a:pt x="21470" y="11482"/>
                </a:lnTo>
                <a:lnTo>
                  <a:pt x="21600" y="10489"/>
                </a:lnTo>
                <a:lnTo>
                  <a:pt x="21535" y="9559"/>
                </a:lnTo>
                <a:lnTo>
                  <a:pt x="21406" y="8566"/>
                </a:lnTo>
                <a:lnTo>
                  <a:pt x="21211" y="7635"/>
                </a:lnTo>
                <a:lnTo>
                  <a:pt x="20889" y="6703"/>
                </a:lnTo>
                <a:lnTo>
                  <a:pt x="20500" y="5835"/>
                </a:lnTo>
                <a:lnTo>
                  <a:pt x="19983" y="4965"/>
                </a:lnTo>
                <a:lnTo>
                  <a:pt x="19336" y="4097"/>
                </a:lnTo>
                <a:lnTo>
                  <a:pt x="18560" y="3227"/>
                </a:lnTo>
                <a:lnTo>
                  <a:pt x="17720" y="2483"/>
                </a:lnTo>
                <a:lnTo>
                  <a:pt x="16814" y="1861"/>
                </a:lnTo>
                <a:lnTo>
                  <a:pt x="15908" y="1304"/>
                </a:lnTo>
                <a:lnTo>
                  <a:pt x="14874" y="806"/>
                </a:lnTo>
                <a:lnTo>
                  <a:pt x="13839" y="434"/>
                </a:lnTo>
                <a:lnTo>
                  <a:pt x="12739" y="186"/>
                </a:lnTo>
                <a:lnTo>
                  <a:pt x="11705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" name="Google Shape;25;p2"/>
          <p:cNvSpPr/>
          <p:nvPr/>
        </p:nvSpPr>
        <p:spPr>
          <a:xfrm rot="3741321">
            <a:off x="5765601" y="-92133"/>
            <a:ext cx="547362" cy="560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Google Shape;26;p2"/>
          <p:cNvSpPr/>
          <p:nvPr/>
        </p:nvSpPr>
        <p:spPr>
          <a:xfrm>
            <a:off x="-267954" y="1365530"/>
            <a:ext cx="1131664" cy="102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" name="Google Shape;27;p2"/>
          <p:cNvSpPr/>
          <p:nvPr/>
        </p:nvSpPr>
        <p:spPr>
          <a:xfrm>
            <a:off x="331130" y="2051201"/>
            <a:ext cx="419673" cy="42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" name="Google Shape;28;p2"/>
          <p:cNvSpPr/>
          <p:nvPr/>
        </p:nvSpPr>
        <p:spPr>
          <a:xfrm rot="10592599">
            <a:off x="3091736" y="4454947"/>
            <a:ext cx="1090401" cy="809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9" name="Google Shape;29;p2"/>
          <p:cNvSpPr/>
          <p:nvPr/>
        </p:nvSpPr>
        <p:spPr>
          <a:xfrm rot="13675130">
            <a:off x="339971" y="3032933"/>
            <a:ext cx="841225" cy="624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0" name="Google Shape;30;p2"/>
          <p:cNvSpPr/>
          <p:nvPr/>
        </p:nvSpPr>
        <p:spPr>
          <a:xfrm rot="20367680">
            <a:off x="908096" y="2912231"/>
            <a:ext cx="341368" cy="349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" name="Google Shape;31;p2"/>
          <p:cNvSpPr/>
          <p:nvPr/>
        </p:nvSpPr>
        <p:spPr>
          <a:xfrm rot="5969070">
            <a:off x="976106" y="4357764"/>
            <a:ext cx="825139" cy="835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" name="Google Shape;32;p2"/>
          <p:cNvSpPr/>
          <p:nvPr/>
        </p:nvSpPr>
        <p:spPr>
          <a:xfrm rot="1319022">
            <a:off x="-115237" y="1393276"/>
            <a:ext cx="747652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4" y="329"/>
                </a:moveTo>
                <a:lnTo>
                  <a:pt x="12651" y="449"/>
                </a:lnTo>
                <a:lnTo>
                  <a:pt x="12135" y="389"/>
                </a:lnTo>
                <a:lnTo>
                  <a:pt x="12604" y="329"/>
                </a:lnTo>
                <a:close/>
                <a:moveTo>
                  <a:pt x="6325" y="4667"/>
                </a:moveTo>
                <a:lnTo>
                  <a:pt x="6138" y="4697"/>
                </a:lnTo>
                <a:lnTo>
                  <a:pt x="5997" y="4727"/>
                </a:lnTo>
                <a:lnTo>
                  <a:pt x="5951" y="4817"/>
                </a:lnTo>
                <a:lnTo>
                  <a:pt x="5951" y="4966"/>
                </a:lnTo>
                <a:lnTo>
                  <a:pt x="6044" y="5026"/>
                </a:lnTo>
                <a:lnTo>
                  <a:pt x="6138" y="5056"/>
                </a:lnTo>
                <a:lnTo>
                  <a:pt x="6278" y="5026"/>
                </a:lnTo>
                <a:lnTo>
                  <a:pt x="6372" y="4996"/>
                </a:lnTo>
                <a:lnTo>
                  <a:pt x="6466" y="4937"/>
                </a:lnTo>
                <a:lnTo>
                  <a:pt x="6559" y="4817"/>
                </a:lnTo>
                <a:lnTo>
                  <a:pt x="6559" y="4697"/>
                </a:lnTo>
                <a:lnTo>
                  <a:pt x="6466" y="4667"/>
                </a:lnTo>
                <a:close/>
                <a:moveTo>
                  <a:pt x="5482" y="6193"/>
                </a:moveTo>
                <a:lnTo>
                  <a:pt x="5388" y="6223"/>
                </a:lnTo>
                <a:lnTo>
                  <a:pt x="5247" y="6253"/>
                </a:lnTo>
                <a:lnTo>
                  <a:pt x="5200" y="6312"/>
                </a:lnTo>
                <a:lnTo>
                  <a:pt x="5154" y="6402"/>
                </a:lnTo>
                <a:lnTo>
                  <a:pt x="5154" y="6552"/>
                </a:lnTo>
                <a:lnTo>
                  <a:pt x="5247" y="6582"/>
                </a:lnTo>
                <a:lnTo>
                  <a:pt x="5388" y="6612"/>
                </a:lnTo>
                <a:lnTo>
                  <a:pt x="5482" y="6582"/>
                </a:lnTo>
                <a:lnTo>
                  <a:pt x="5622" y="6552"/>
                </a:lnTo>
                <a:lnTo>
                  <a:pt x="5669" y="6492"/>
                </a:lnTo>
                <a:lnTo>
                  <a:pt x="5716" y="6402"/>
                </a:lnTo>
                <a:lnTo>
                  <a:pt x="5716" y="6253"/>
                </a:lnTo>
                <a:lnTo>
                  <a:pt x="5622" y="6223"/>
                </a:lnTo>
                <a:lnTo>
                  <a:pt x="5482" y="6193"/>
                </a:lnTo>
                <a:close/>
                <a:moveTo>
                  <a:pt x="3233" y="6432"/>
                </a:moveTo>
                <a:lnTo>
                  <a:pt x="3092" y="6492"/>
                </a:lnTo>
                <a:lnTo>
                  <a:pt x="3046" y="6552"/>
                </a:lnTo>
                <a:lnTo>
                  <a:pt x="2951" y="6642"/>
                </a:lnTo>
                <a:lnTo>
                  <a:pt x="2904" y="6731"/>
                </a:lnTo>
                <a:lnTo>
                  <a:pt x="2904" y="6821"/>
                </a:lnTo>
                <a:lnTo>
                  <a:pt x="2951" y="6881"/>
                </a:lnTo>
                <a:lnTo>
                  <a:pt x="3046" y="6941"/>
                </a:lnTo>
                <a:lnTo>
                  <a:pt x="3373" y="6941"/>
                </a:lnTo>
                <a:lnTo>
                  <a:pt x="3514" y="6881"/>
                </a:lnTo>
                <a:lnTo>
                  <a:pt x="3608" y="6791"/>
                </a:lnTo>
                <a:lnTo>
                  <a:pt x="3655" y="6701"/>
                </a:lnTo>
                <a:lnTo>
                  <a:pt x="3655" y="6582"/>
                </a:lnTo>
                <a:lnTo>
                  <a:pt x="3561" y="6492"/>
                </a:lnTo>
                <a:lnTo>
                  <a:pt x="3420" y="6432"/>
                </a:lnTo>
                <a:close/>
                <a:moveTo>
                  <a:pt x="6372" y="7419"/>
                </a:moveTo>
                <a:lnTo>
                  <a:pt x="6231" y="7509"/>
                </a:lnTo>
                <a:lnTo>
                  <a:pt x="6231" y="7928"/>
                </a:lnTo>
                <a:lnTo>
                  <a:pt x="6278" y="7988"/>
                </a:lnTo>
                <a:lnTo>
                  <a:pt x="6325" y="8048"/>
                </a:lnTo>
                <a:lnTo>
                  <a:pt x="6419" y="8018"/>
                </a:lnTo>
                <a:lnTo>
                  <a:pt x="6559" y="7928"/>
                </a:lnTo>
                <a:lnTo>
                  <a:pt x="6653" y="7808"/>
                </a:lnTo>
                <a:lnTo>
                  <a:pt x="6700" y="7689"/>
                </a:lnTo>
                <a:lnTo>
                  <a:pt x="6653" y="7569"/>
                </a:lnTo>
                <a:lnTo>
                  <a:pt x="6606" y="7479"/>
                </a:lnTo>
                <a:lnTo>
                  <a:pt x="6513" y="7419"/>
                </a:lnTo>
                <a:close/>
                <a:moveTo>
                  <a:pt x="4123" y="7719"/>
                </a:moveTo>
                <a:lnTo>
                  <a:pt x="3935" y="7749"/>
                </a:lnTo>
                <a:lnTo>
                  <a:pt x="3795" y="7838"/>
                </a:lnTo>
                <a:lnTo>
                  <a:pt x="3655" y="7958"/>
                </a:lnTo>
                <a:lnTo>
                  <a:pt x="3608" y="8108"/>
                </a:lnTo>
                <a:lnTo>
                  <a:pt x="3561" y="8227"/>
                </a:lnTo>
                <a:lnTo>
                  <a:pt x="3655" y="8347"/>
                </a:lnTo>
                <a:lnTo>
                  <a:pt x="3795" y="8407"/>
                </a:lnTo>
                <a:lnTo>
                  <a:pt x="3842" y="8437"/>
                </a:lnTo>
                <a:lnTo>
                  <a:pt x="3935" y="8437"/>
                </a:lnTo>
                <a:lnTo>
                  <a:pt x="4123" y="8377"/>
                </a:lnTo>
                <a:lnTo>
                  <a:pt x="4263" y="8287"/>
                </a:lnTo>
                <a:lnTo>
                  <a:pt x="4404" y="8167"/>
                </a:lnTo>
                <a:lnTo>
                  <a:pt x="4498" y="8048"/>
                </a:lnTo>
                <a:lnTo>
                  <a:pt x="4498" y="7898"/>
                </a:lnTo>
                <a:lnTo>
                  <a:pt x="4451" y="7808"/>
                </a:lnTo>
                <a:lnTo>
                  <a:pt x="4310" y="7719"/>
                </a:lnTo>
                <a:close/>
                <a:moveTo>
                  <a:pt x="5622" y="9095"/>
                </a:moveTo>
                <a:lnTo>
                  <a:pt x="5482" y="9125"/>
                </a:lnTo>
                <a:lnTo>
                  <a:pt x="5388" y="9185"/>
                </a:lnTo>
                <a:lnTo>
                  <a:pt x="5341" y="9274"/>
                </a:lnTo>
                <a:lnTo>
                  <a:pt x="5341" y="9454"/>
                </a:lnTo>
                <a:lnTo>
                  <a:pt x="5388" y="9514"/>
                </a:lnTo>
                <a:lnTo>
                  <a:pt x="5482" y="9574"/>
                </a:lnTo>
                <a:lnTo>
                  <a:pt x="5622" y="9574"/>
                </a:lnTo>
                <a:lnTo>
                  <a:pt x="5763" y="9544"/>
                </a:lnTo>
                <a:lnTo>
                  <a:pt x="5857" y="9484"/>
                </a:lnTo>
                <a:lnTo>
                  <a:pt x="5904" y="9394"/>
                </a:lnTo>
                <a:lnTo>
                  <a:pt x="5904" y="9215"/>
                </a:lnTo>
                <a:lnTo>
                  <a:pt x="5857" y="9155"/>
                </a:lnTo>
                <a:lnTo>
                  <a:pt x="5763" y="9095"/>
                </a:lnTo>
                <a:close/>
                <a:moveTo>
                  <a:pt x="3186" y="9394"/>
                </a:moveTo>
                <a:lnTo>
                  <a:pt x="3046" y="9454"/>
                </a:lnTo>
                <a:lnTo>
                  <a:pt x="2904" y="9514"/>
                </a:lnTo>
                <a:lnTo>
                  <a:pt x="2811" y="9603"/>
                </a:lnTo>
                <a:lnTo>
                  <a:pt x="2811" y="9723"/>
                </a:lnTo>
                <a:lnTo>
                  <a:pt x="2904" y="9842"/>
                </a:lnTo>
                <a:lnTo>
                  <a:pt x="2998" y="9903"/>
                </a:lnTo>
                <a:lnTo>
                  <a:pt x="3139" y="9933"/>
                </a:lnTo>
                <a:lnTo>
                  <a:pt x="3279" y="9933"/>
                </a:lnTo>
                <a:lnTo>
                  <a:pt x="3373" y="9873"/>
                </a:lnTo>
                <a:lnTo>
                  <a:pt x="3467" y="9813"/>
                </a:lnTo>
                <a:lnTo>
                  <a:pt x="3561" y="9723"/>
                </a:lnTo>
                <a:lnTo>
                  <a:pt x="3561" y="9544"/>
                </a:lnTo>
                <a:lnTo>
                  <a:pt x="3467" y="9424"/>
                </a:lnTo>
                <a:lnTo>
                  <a:pt x="3326" y="9394"/>
                </a:lnTo>
                <a:close/>
                <a:moveTo>
                  <a:pt x="5951" y="10441"/>
                </a:moveTo>
                <a:lnTo>
                  <a:pt x="5763" y="10471"/>
                </a:lnTo>
                <a:lnTo>
                  <a:pt x="5529" y="10561"/>
                </a:lnTo>
                <a:lnTo>
                  <a:pt x="5341" y="10681"/>
                </a:lnTo>
                <a:lnTo>
                  <a:pt x="5247" y="10800"/>
                </a:lnTo>
                <a:lnTo>
                  <a:pt x="5247" y="10890"/>
                </a:lnTo>
                <a:lnTo>
                  <a:pt x="5294" y="10979"/>
                </a:lnTo>
                <a:lnTo>
                  <a:pt x="5435" y="11040"/>
                </a:lnTo>
                <a:lnTo>
                  <a:pt x="5622" y="11069"/>
                </a:lnTo>
                <a:lnTo>
                  <a:pt x="5810" y="11040"/>
                </a:lnTo>
                <a:lnTo>
                  <a:pt x="5997" y="10979"/>
                </a:lnTo>
                <a:lnTo>
                  <a:pt x="6184" y="10860"/>
                </a:lnTo>
                <a:lnTo>
                  <a:pt x="6325" y="10681"/>
                </a:lnTo>
                <a:lnTo>
                  <a:pt x="6325" y="10561"/>
                </a:lnTo>
                <a:lnTo>
                  <a:pt x="6278" y="10471"/>
                </a:lnTo>
                <a:lnTo>
                  <a:pt x="6138" y="10441"/>
                </a:lnTo>
                <a:close/>
                <a:moveTo>
                  <a:pt x="2717" y="11099"/>
                </a:moveTo>
                <a:lnTo>
                  <a:pt x="2624" y="11129"/>
                </a:lnTo>
                <a:lnTo>
                  <a:pt x="2577" y="11189"/>
                </a:lnTo>
                <a:lnTo>
                  <a:pt x="2530" y="11279"/>
                </a:lnTo>
                <a:lnTo>
                  <a:pt x="2530" y="11369"/>
                </a:lnTo>
                <a:lnTo>
                  <a:pt x="2577" y="11428"/>
                </a:lnTo>
                <a:lnTo>
                  <a:pt x="2671" y="11488"/>
                </a:lnTo>
                <a:lnTo>
                  <a:pt x="2811" y="11518"/>
                </a:lnTo>
                <a:lnTo>
                  <a:pt x="2998" y="11518"/>
                </a:lnTo>
                <a:lnTo>
                  <a:pt x="3092" y="11458"/>
                </a:lnTo>
                <a:lnTo>
                  <a:pt x="3186" y="11399"/>
                </a:lnTo>
                <a:lnTo>
                  <a:pt x="3186" y="11279"/>
                </a:lnTo>
                <a:lnTo>
                  <a:pt x="3139" y="11189"/>
                </a:lnTo>
                <a:lnTo>
                  <a:pt x="2998" y="11129"/>
                </a:lnTo>
                <a:lnTo>
                  <a:pt x="2858" y="11099"/>
                </a:lnTo>
                <a:close/>
                <a:moveTo>
                  <a:pt x="3983" y="11727"/>
                </a:moveTo>
                <a:lnTo>
                  <a:pt x="3888" y="11758"/>
                </a:lnTo>
                <a:lnTo>
                  <a:pt x="3701" y="11877"/>
                </a:lnTo>
                <a:lnTo>
                  <a:pt x="3655" y="11967"/>
                </a:lnTo>
                <a:lnTo>
                  <a:pt x="3608" y="12027"/>
                </a:lnTo>
                <a:lnTo>
                  <a:pt x="3701" y="12086"/>
                </a:lnTo>
                <a:lnTo>
                  <a:pt x="4076" y="12086"/>
                </a:lnTo>
                <a:lnTo>
                  <a:pt x="4170" y="12056"/>
                </a:lnTo>
                <a:lnTo>
                  <a:pt x="4217" y="11997"/>
                </a:lnTo>
                <a:lnTo>
                  <a:pt x="4170" y="11937"/>
                </a:lnTo>
                <a:lnTo>
                  <a:pt x="4076" y="11788"/>
                </a:lnTo>
                <a:lnTo>
                  <a:pt x="3983" y="11727"/>
                </a:lnTo>
                <a:close/>
                <a:moveTo>
                  <a:pt x="7684" y="11727"/>
                </a:moveTo>
                <a:lnTo>
                  <a:pt x="7543" y="11758"/>
                </a:lnTo>
                <a:lnTo>
                  <a:pt x="7496" y="11788"/>
                </a:lnTo>
                <a:lnTo>
                  <a:pt x="7450" y="11877"/>
                </a:lnTo>
                <a:lnTo>
                  <a:pt x="7450" y="11967"/>
                </a:lnTo>
                <a:lnTo>
                  <a:pt x="7496" y="12056"/>
                </a:lnTo>
                <a:lnTo>
                  <a:pt x="7543" y="12116"/>
                </a:lnTo>
                <a:lnTo>
                  <a:pt x="7637" y="12147"/>
                </a:lnTo>
                <a:lnTo>
                  <a:pt x="7918" y="12147"/>
                </a:lnTo>
                <a:lnTo>
                  <a:pt x="8012" y="12116"/>
                </a:lnTo>
                <a:lnTo>
                  <a:pt x="8059" y="12027"/>
                </a:lnTo>
                <a:lnTo>
                  <a:pt x="8059" y="11937"/>
                </a:lnTo>
                <a:lnTo>
                  <a:pt x="8012" y="11877"/>
                </a:lnTo>
                <a:lnTo>
                  <a:pt x="7918" y="11788"/>
                </a:lnTo>
                <a:lnTo>
                  <a:pt x="7825" y="11727"/>
                </a:lnTo>
                <a:close/>
                <a:moveTo>
                  <a:pt x="2530" y="12506"/>
                </a:moveTo>
                <a:lnTo>
                  <a:pt x="2436" y="12565"/>
                </a:lnTo>
                <a:lnTo>
                  <a:pt x="2342" y="12655"/>
                </a:lnTo>
                <a:lnTo>
                  <a:pt x="2296" y="12745"/>
                </a:lnTo>
                <a:lnTo>
                  <a:pt x="2249" y="12834"/>
                </a:lnTo>
                <a:lnTo>
                  <a:pt x="2296" y="12924"/>
                </a:lnTo>
                <a:lnTo>
                  <a:pt x="2389" y="12984"/>
                </a:lnTo>
                <a:lnTo>
                  <a:pt x="2717" y="12984"/>
                </a:lnTo>
                <a:lnTo>
                  <a:pt x="2811" y="12924"/>
                </a:lnTo>
                <a:lnTo>
                  <a:pt x="2904" y="12834"/>
                </a:lnTo>
                <a:lnTo>
                  <a:pt x="2951" y="12745"/>
                </a:lnTo>
                <a:lnTo>
                  <a:pt x="2998" y="12655"/>
                </a:lnTo>
                <a:lnTo>
                  <a:pt x="2951" y="12565"/>
                </a:lnTo>
                <a:lnTo>
                  <a:pt x="2858" y="12506"/>
                </a:lnTo>
                <a:close/>
                <a:moveTo>
                  <a:pt x="5435" y="12445"/>
                </a:moveTo>
                <a:lnTo>
                  <a:pt x="5341" y="12475"/>
                </a:lnTo>
                <a:lnTo>
                  <a:pt x="5294" y="12506"/>
                </a:lnTo>
                <a:lnTo>
                  <a:pt x="5154" y="12655"/>
                </a:lnTo>
                <a:lnTo>
                  <a:pt x="5154" y="12745"/>
                </a:lnTo>
                <a:lnTo>
                  <a:pt x="5200" y="12834"/>
                </a:lnTo>
                <a:lnTo>
                  <a:pt x="5294" y="12954"/>
                </a:lnTo>
                <a:lnTo>
                  <a:pt x="5388" y="13044"/>
                </a:lnTo>
                <a:lnTo>
                  <a:pt x="5482" y="13104"/>
                </a:lnTo>
                <a:lnTo>
                  <a:pt x="5622" y="13134"/>
                </a:lnTo>
                <a:lnTo>
                  <a:pt x="5716" y="13134"/>
                </a:lnTo>
                <a:lnTo>
                  <a:pt x="5810" y="13044"/>
                </a:lnTo>
                <a:lnTo>
                  <a:pt x="5904" y="12924"/>
                </a:lnTo>
                <a:lnTo>
                  <a:pt x="5904" y="12774"/>
                </a:lnTo>
                <a:lnTo>
                  <a:pt x="5810" y="12655"/>
                </a:lnTo>
                <a:lnTo>
                  <a:pt x="5716" y="12535"/>
                </a:lnTo>
                <a:lnTo>
                  <a:pt x="5575" y="12475"/>
                </a:lnTo>
                <a:lnTo>
                  <a:pt x="5435" y="12445"/>
                </a:lnTo>
                <a:close/>
                <a:moveTo>
                  <a:pt x="7918" y="13702"/>
                </a:moveTo>
                <a:lnTo>
                  <a:pt x="7825" y="13732"/>
                </a:lnTo>
                <a:lnTo>
                  <a:pt x="7684" y="13852"/>
                </a:lnTo>
                <a:lnTo>
                  <a:pt x="7590" y="13971"/>
                </a:lnTo>
                <a:lnTo>
                  <a:pt x="7590" y="14091"/>
                </a:lnTo>
                <a:lnTo>
                  <a:pt x="7637" y="14121"/>
                </a:lnTo>
                <a:lnTo>
                  <a:pt x="7684" y="14151"/>
                </a:lnTo>
                <a:lnTo>
                  <a:pt x="7778" y="14181"/>
                </a:lnTo>
                <a:lnTo>
                  <a:pt x="7872" y="14151"/>
                </a:lnTo>
                <a:lnTo>
                  <a:pt x="8152" y="14121"/>
                </a:lnTo>
                <a:lnTo>
                  <a:pt x="8199" y="14091"/>
                </a:lnTo>
                <a:lnTo>
                  <a:pt x="8199" y="13971"/>
                </a:lnTo>
                <a:lnTo>
                  <a:pt x="8152" y="13852"/>
                </a:lnTo>
                <a:lnTo>
                  <a:pt x="8105" y="13762"/>
                </a:lnTo>
                <a:lnTo>
                  <a:pt x="8059" y="13702"/>
                </a:lnTo>
                <a:close/>
                <a:moveTo>
                  <a:pt x="6091" y="14300"/>
                </a:moveTo>
                <a:lnTo>
                  <a:pt x="5904" y="14330"/>
                </a:lnTo>
                <a:lnTo>
                  <a:pt x="5810" y="14360"/>
                </a:lnTo>
                <a:lnTo>
                  <a:pt x="5716" y="14450"/>
                </a:lnTo>
                <a:lnTo>
                  <a:pt x="5669" y="14540"/>
                </a:lnTo>
                <a:lnTo>
                  <a:pt x="5669" y="14719"/>
                </a:lnTo>
                <a:lnTo>
                  <a:pt x="5763" y="14749"/>
                </a:lnTo>
                <a:lnTo>
                  <a:pt x="5904" y="14779"/>
                </a:lnTo>
                <a:lnTo>
                  <a:pt x="6091" y="14749"/>
                </a:lnTo>
                <a:lnTo>
                  <a:pt x="6184" y="14719"/>
                </a:lnTo>
                <a:lnTo>
                  <a:pt x="6278" y="14629"/>
                </a:lnTo>
                <a:lnTo>
                  <a:pt x="6325" y="14540"/>
                </a:lnTo>
                <a:lnTo>
                  <a:pt x="6325" y="14360"/>
                </a:lnTo>
                <a:lnTo>
                  <a:pt x="6231" y="14330"/>
                </a:lnTo>
                <a:lnTo>
                  <a:pt x="6091" y="14300"/>
                </a:lnTo>
                <a:close/>
                <a:moveTo>
                  <a:pt x="3842" y="14300"/>
                </a:moveTo>
                <a:lnTo>
                  <a:pt x="3748" y="14360"/>
                </a:lnTo>
                <a:lnTo>
                  <a:pt x="3608" y="14420"/>
                </a:lnTo>
                <a:lnTo>
                  <a:pt x="3561" y="14540"/>
                </a:lnTo>
                <a:lnTo>
                  <a:pt x="3561" y="14659"/>
                </a:lnTo>
                <a:lnTo>
                  <a:pt x="3608" y="14779"/>
                </a:lnTo>
                <a:lnTo>
                  <a:pt x="3748" y="14839"/>
                </a:lnTo>
                <a:lnTo>
                  <a:pt x="3888" y="14869"/>
                </a:lnTo>
                <a:lnTo>
                  <a:pt x="4076" y="14869"/>
                </a:lnTo>
                <a:lnTo>
                  <a:pt x="4217" y="14809"/>
                </a:lnTo>
                <a:lnTo>
                  <a:pt x="4310" y="14719"/>
                </a:lnTo>
                <a:lnTo>
                  <a:pt x="4357" y="14600"/>
                </a:lnTo>
                <a:lnTo>
                  <a:pt x="4310" y="14480"/>
                </a:lnTo>
                <a:lnTo>
                  <a:pt x="4217" y="14420"/>
                </a:lnTo>
                <a:lnTo>
                  <a:pt x="4123" y="14360"/>
                </a:lnTo>
                <a:lnTo>
                  <a:pt x="3842" y="14300"/>
                </a:lnTo>
                <a:close/>
                <a:moveTo>
                  <a:pt x="1780" y="14390"/>
                </a:moveTo>
                <a:lnTo>
                  <a:pt x="1687" y="14420"/>
                </a:lnTo>
                <a:lnTo>
                  <a:pt x="1546" y="14510"/>
                </a:lnTo>
                <a:lnTo>
                  <a:pt x="1452" y="14600"/>
                </a:lnTo>
                <a:lnTo>
                  <a:pt x="1359" y="14689"/>
                </a:lnTo>
                <a:lnTo>
                  <a:pt x="1359" y="14779"/>
                </a:lnTo>
                <a:lnTo>
                  <a:pt x="1405" y="14869"/>
                </a:lnTo>
                <a:lnTo>
                  <a:pt x="1546" y="14899"/>
                </a:lnTo>
                <a:lnTo>
                  <a:pt x="1734" y="14899"/>
                </a:lnTo>
                <a:lnTo>
                  <a:pt x="1874" y="14869"/>
                </a:lnTo>
                <a:lnTo>
                  <a:pt x="1967" y="14809"/>
                </a:lnTo>
                <a:lnTo>
                  <a:pt x="2061" y="14689"/>
                </a:lnTo>
                <a:lnTo>
                  <a:pt x="2061" y="14510"/>
                </a:lnTo>
                <a:lnTo>
                  <a:pt x="2014" y="14420"/>
                </a:lnTo>
                <a:lnTo>
                  <a:pt x="1967" y="14390"/>
                </a:lnTo>
                <a:close/>
                <a:moveTo>
                  <a:pt x="8105" y="14749"/>
                </a:moveTo>
                <a:lnTo>
                  <a:pt x="7918" y="14779"/>
                </a:lnTo>
                <a:lnTo>
                  <a:pt x="7825" y="14869"/>
                </a:lnTo>
                <a:lnTo>
                  <a:pt x="7731" y="14988"/>
                </a:lnTo>
                <a:lnTo>
                  <a:pt x="7778" y="15078"/>
                </a:lnTo>
                <a:lnTo>
                  <a:pt x="7825" y="15138"/>
                </a:lnTo>
                <a:lnTo>
                  <a:pt x="7918" y="15198"/>
                </a:lnTo>
                <a:lnTo>
                  <a:pt x="7965" y="15288"/>
                </a:lnTo>
                <a:lnTo>
                  <a:pt x="8012" y="15318"/>
                </a:lnTo>
                <a:lnTo>
                  <a:pt x="8105" y="15288"/>
                </a:lnTo>
                <a:lnTo>
                  <a:pt x="8199" y="15258"/>
                </a:lnTo>
                <a:lnTo>
                  <a:pt x="8293" y="15138"/>
                </a:lnTo>
                <a:lnTo>
                  <a:pt x="8387" y="15018"/>
                </a:lnTo>
                <a:lnTo>
                  <a:pt x="8340" y="14839"/>
                </a:lnTo>
                <a:lnTo>
                  <a:pt x="8293" y="14779"/>
                </a:lnTo>
                <a:lnTo>
                  <a:pt x="8247" y="14749"/>
                </a:lnTo>
                <a:close/>
                <a:moveTo>
                  <a:pt x="3983" y="16155"/>
                </a:moveTo>
                <a:lnTo>
                  <a:pt x="3935" y="16215"/>
                </a:lnTo>
                <a:lnTo>
                  <a:pt x="3888" y="16305"/>
                </a:lnTo>
                <a:lnTo>
                  <a:pt x="3935" y="16484"/>
                </a:lnTo>
                <a:lnTo>
                  <a:pt x="3983" y="16544"/>
                </a:lnTo>
                <a:lnTo>
                  <a:pt x="4030" y="16574"/>
                </a:lnTo>
                <a:lnTo>
                  <a:pt x="4123" y="16544"/>
                </a:lnTo>
                <a:lnTo>
                  <a:pt x="4310" y="16454"/>
                </a:lnTo>
                <a:lnTo>
                  <a:pt x="4404" y="16395"/>
                </a:lnTo>
                <a:lnTo>
                  <a:pt x="4451" y="16335"/>
                </a:lnTo>
                <a:lnTo>
                  <a:pt x="4404" y="16275"/>
                </a:lnTo>
                <a:lnTo>
                  <a:pt x="4310" y="16215"/>
                </a:lnTo>
                <a:lnTo>
                  <a:pt x="4123" y="16155"/>
                </a:lnTo>
                <a:close/>
                <a:moveTo>
                  <a:pt x="6184" y="16245"/>
                </a:moveTo>
                <a:lnTo>
                  <a:pt x="6044" y="16275"/>
                </a:lnTo>
                <a:lnTo>
                  <a:pt x="5951" y="16305"/>
                </a:lnTo>
                <a:lnTo>
                  <a:pt x="5904" y="16365"/>
                </a:lnTo>
                <a:lnTo>
                  <a:pt x="5904" y="16514"/>
                </a:lnTo>
                <a:lnTo>
                  <a:pt x="5997" y="16604"/>
                </a:lnTo>
                <a:lnTo>
                  <a:pt x="6138" y="16634"/>
                </a:lnTo>
                <a:lnTo>
                  <a:pt x="6278" y="16664"/>
                </a:lnTo>
                <a:lnTo>
                  <a:pt x="6419" y="16664"/>
                </a:lnTo>
                <a:lnTo>
                  <a:pt x="6559" y="16604"/>
                </a:lnTo>
                <a:lnTo>
                  <a:pt x="6606" y="16544"/>
                </a:lnTo>
                <a:lnTo>
                  <a:pt x="6606" y="16395"/>
                </a:lnTo>
                <a:lnTo>
                  <a:pt x="6513" y="16305"/>
                </a:lnTo>
                <a:lnTo>
                  <a:pt x="6372" y="16245"/>
                </a:lnTo>
                <a:close/>
                <a:moveTo>
                  <a:pt x="8809" y="16365"/>
                </a:moveTo>
                <a:lnTo>
                  <a:pt x="8668" y="16395"/>
                </a:lnTo>
                <a:lnTo>
                  <a:pt x="8574" y="16484"/>
                </a:lnTo>
                <a:lnTo>
                  <a:pt x="8480" y="16574"/>
                </a:lnTo>
                <a:lnTo>
                  <a:pt x="8480" y="16784"/>
                </a:lnTo>
                <a:lnTo>
                  <a:pt x="8527" y="16903"/>
                </a:lnTo>
                <a:lnTo>
                  <a:pt x="8621" y="16963"/>
                </a:lnTo>
                <a:lnTo>
                  <a:pt x="8715" y="16993"/>
                </a:lnTo>
                <a:lnTo>
                  <a:pt x="8902" y="16993"/>
                </a:lnTo>
                <a:lnTo>
                  <a:pt x="9042" y="16933"/>
                </a:lnTo>
                <a:lnTo>
                  <a:pt x="9137" y="16694"/>
                </a:lnTo>
                <a:lnTo>
                  <a:pt x="9137" y="16574"/>
                </a:lnTo>
                <a:lnTo>
                  <a:pt x="9089" y="16484"/>
                </a:lnTo>
                <a:lnTo>
                  <a:pt x="8996" y="16395"/>
                </a:lnTo>
                <a:lnTo>
                  <a:pt x="8809" y="16365"/>
                </a:lnTo>
                <a:close/>
                <a:moveTo>
                  <a:pt x="6278" y="17561"/>
                </a:moveTo>
                <a:lnTo>
                  <a:pt x="6091" y="17681"/>
                </a:lnTo>
                <a:lnTo>
                  <a:pt x="6044" y="17771"/>
                </a:lnTo>
                <a:lnTo>
                  <a:pt x="6044" y="17861"/>
                </a:lnTo>
                <a:lnTo>
                  <a:pt x="6091" y="17920"/>
                </a:lnTo>
                <a:lnTo>
                  <a:pt x="6184" y="17980"/>
                </a:lnTo>
                <a:lnTo>
                  <a:pt x="6466" y="17980"/>
                </a:lnTo>
                <a:lnTo>
                  <a:pt x="6559" y="17920"/>
                </a:lnTo>
                <a:lnTo>
                  <a:pt x="6653" y="17861"/>
                </a:lnTo>
                <a:lnTo>
                  <a:pt x="6700" y="17771"/>
                </a:lnTo>
                <a:lnTo>
                  <a:pt x="6700" y="17681"/>
                </a:lnTo>
                <a:lnTo>
                  <a:pt x="6653" y="17621"/>
                </a:lnTo>
                <a:lnTo>
                  <a:pt x="6559" y="17561"/>
                </a:lnTo>
                <a:close/>
                <a:moveTo>
                  <a:pt x="11105" y="18100"/>
                </a:moveTo>
                <a:lnTo>
                  <a:pt x="10917" y="18159"/>
                </a:lnTo>
                <a:lnTo>
                  <a:pt x="10730" y="18220"/>
                </a:lnTo>
                <a:lnTo>
                  <a:pt x="10589" y="18309"/>
                </a:lnTo>
                <a:lnTo>
                  <a:pt x="10308" y="18548"/>
                </a:lnTo>
                <a:lnTo>
                  <a:pt x="10026" y="18848"/>
                </a:lnTo>
                <a:lnTo>
                  <a:pt x="9839" y="19117"/>
                </a:lnTo>
                <a:lnTo>
                  <a:pt x="9746" y="19386"/>
                </a:lnTo>
                <a:lnTo>
                  <a:pt x="9652" y="19566"/>
                </a:lnTo>
                <a:lnTo>
                  <a:pt x="9652" y="19625"/>
                </a:lnTo>
                <a:lnTo>
                  <a:pt x="9699" y="19625"/>
                </a:lnTo>
                <a:lnTo>
                  <a:pt x="9839" y="19566"/>
                </a:lnTo>
                <a:lnTo>
                  <a:pt x="10074" y="19386"/>
                </a:lnTo>
                <a:lnTo>
                  <a:pt x="10636" y="18878"/>
                </a:lnTo>
                <a:lnTo>
                  <a:pt x="11105" y="18339"/>
                </a:lnTo>
                <a:lnTo>
                  <a:pt x="11245" y="18189"/>
                </a:lnTo>
                <a:lnTo>
                  <a:pt x="11292" y="18130"/>
                </a:lnTo>
                <a:lnTo>
                  <a:pt x="11245" y="18100"/>
                </a:lnTo>
                <a:close/>
                <a:moveTo>
                  <a:pt x="7965" y="18609"/>
                </a:moveTo>
                <a:lnTo>
                  <a:pt x="7872" y="18638"/>
                </a:lnTo>
                <a:lnTo>
                  <a:pt x="7825" y="18698"/>
                </a:lnTo>
                <a:lnTo>
                  <a:pt x="7778" y="18907"/>
                </a:lnTo>
                <a:lnTo>
                  <a:pt x="7825" y="19117"/>
                </a:lnTo>
                <a:lnTo>
                  <a:pt x="7872" y="19266"/>
                </a:lnTo>
                <a:lnTo>
                  <a:pt x="7965" y="19446"/>
                </a:lnTo>
                <a:lnTo>
                  <a:pt x="8105" y="19655"/>
                </a:lnTo>
                <a:lnTo>
                  <a:pt x="8199" y="19775"/>
                </a:lnTo>
                <a:lnTo>
                  <a:pt x="8293" y="19865"/>
                </a:lnTo>
                <a:lnTo>
                  <a:pt x="8387" y="19925"/>
                </a:lnTo>
                <a:lnTo>
                  <a:pt x="8527" y="19925"/>
                </a:lnTo>
                <a:lnTo>
                  <a:pt x="8715" y="19895"/>
                </a:lnTo>
                <a:lnTo>
                  <a:pt x="8809" y="19835"/>
                </a:lnTo>
                <a:lnTo>
                  <a:pt x="8809" y="19745"/>
                </a:lnTo>
                <a:lnTo>
                  <a:pt x="8762" y="19655"/>
                </a:lnTo>
                <a:lnTo>
                  <a:pt x="8574" y="19446"/>
                </a:lnTo>
                <a:lnTo>
                  <a:pt x="8434" y="19266"/>
                </a:lnTo>
                <a:lnTo>
                  <a:pt x="8387" y="19087"/>
                </a:lnTo>
                <a:lnTo>
                  <a:pt x="8340" y="18848"/>
                </a:lnTo>
                <a:lnTo>
                  <a:pt x="8293" y="18728"/>
                </a:lnTo>
                <a:lnTo>
                  <a:pt x="8199" y="18638"/>
                </a:lnTo>
                <a:lnTo>
                  <a:pt x="8105" y="18609"/>
                </a:lnTo>
                <a:close/>
                <a:moveTo>
                  <a:pt x="11901" y="718"/>
                </a:moveTo>
                <a:lnTo>
                  <a:pt x="12135" y="748"/>
                </a:lnTo>
                <a:lnTo>
                  <a:pt x="12416" y="808"/>
                </a:lnTo>
                <a:lnTo>
                  <a:pt x="12697" y="898"/>
                </a:lnTo>
                <a:lnTo>
                  <a:pt x="12885" y="987"/>
                </a:lnTo>
                <a:lnTo>
                  <a:pt x="13119" y="1077"/>
                </a:lnTo>
                <a:lnTo>
                  <a:pt x="13494" y="1346"/>
                </a:lnTo>
                <a:lnTo>
                  <a:pt x="13822" y="1646"/>
                </a:lnTo>
                <a:lnTo>
                  <a:pt x="14150" y="1975"/>
                </a:lnTo>
                <a:lnTo>
                  <a:pt x="14806" y="2693"/>
                </a:lnTo>
                <a:lnTo>
                  <a:pt x="15087" y="3021"/>
                </a:lnTo>
                <a:lnTo>
                  <a:pt x="15368" y="3321"/>
                </a:lnTo>
                <a:lnTo>
                  <a:pt x="16212" y="4009"/>
                </a:lnTo>
                <a:lnTo>
                  <a:pt x="17102" y="4697"/>
                </a:lnTo>
                <a:lnTo>
                  <a:pt x="17945" y="5355"/>
                </a:lnTo>
                <a:lnTo>
                  <a:pt x="18788" y="6043"/>
                </a:lnTo>
                <a:lnTo>
                  <a:pt x="19164" y="6402"/>
                </a:lnTo>
                <a:lnTo>
                  <a:pt x="19444" y="6731"/>
                </a:lnTo>
                <a:lnTo>
                  <a:pt x="19772" y="7090"/>
                </a:lnTo>
                <a:lnTo>
                  <a:pt x="20241" y="7808"/>
                </a:lnTo>
                <a:lnTo>
                  <a:pt x="20429" y="8197"/>
                </a:lnTo>
                <a:lnTo>
                  <a:pt x="20569" y="8556"/>
                </a:lnTo>
                <a:lnTo>
                  <a:pt x="20709" y="8945"/>
                </a:lnTo>
                <a:lnTo>
                  <a:pt x="20803" y="9334"/>
                </a:lnTo>
                <a:lnTo>
                  <a:pt x="20850" y="9723"/>
                </a:lnTo>
                <a:lnTo>
                  <a:pt x="20897" y="10112"/>
                </a:lnTo>
                <a:lnTo>
                  <a:pt x="20897" y="10501"/>
                </a:lnTo>
                <a:lnTo>
                  <a:pt x="20850" y="10890"/>
                </a:lnTo>
                <a:lnTo>
                  <a:pt x="20803" y="11308"/>
                </a:lnTo>
                <a:lnTo>
                  <a:pt x="20709" y="11697"/>
                </a:lnTo>
                <a:lnTo>
                  <a:pt x="20569" y="12086"/>
                </a:lnTo>
                <a:lnTo>
                  <a:pt x="20241" y="12864"/>
                </a:lnTo>
                <a:lnTo>
                  <a:pt x="19866" y="13612"/>
                </a:lnTo>
                <a:lnTo>
                  <a:pt x="19444" y="14360"/>
                </a:lnTo>
                <a:lnTo>
                  <a:pt x="18882" y="15078"/>
                </a:lnTo>
                <a:lnTo>
                  <a:pt x="18273" y="15766"/>
                </a:lnTo>
                <a:lnTo>
                  <a:pt x="17617" y="16425"/>
                </a:lnTo>
                <a:lnTo>
                  <a:pt x="17243" y="16754"/>
                </a:lnTo>
                <a:lnTo>
                  <a:pt x="16821" y="17052"/>
                </a:lnTo>
                <a:lnTo>
                  <a:pt x="16399" y="17352"/>
                </a:lnTo>
                <a:lnTo>
                  <a:pt x="15977" y="17621"/>
                </a:lnTo>
                <a:lnTo>
                  <a:pt x="15555" y="17831"/>
                </a:lnTo>
                <a:lnTo>
                  <a:pt x="15134" y="18040"/>
                </a:lnTo>
                <a:lnTo>
                  <a:pt x="14243" y="18429"/>
                </a:lnTo>
                <a:lnTo>
                  <a:pt x="12463" y="19147"/>
                </a:lnTo>
                <a:lnTo>
                  <a:pt x="11526" y="19566"/>
                </a:lnTo>
                <a:lnTo>
                  <a:pt x="11058" y="19805"/>
                </a:lnTo>
                <a:lnTo>
                  <a:pt x="10683" y="20044"/>
                </a:lnTo>
                <a:lnTo>
                  <a:pt x="10448" y="20284"/>
                </a:lnTo>
                <a:lnTo>
                  <a:pt x="9979" y="20822"/>
                </a:lnTo>
                <a:lnTo>
                  <a:pt x="9839" y="20912"/>
                </a:lnTo>
                <a:lnTo>
                  <a:pt x="9746" y="21002"/>
                </a:lnTo>
                <a:lnTo>
                  <a:pt x="9511" y="21062"/>
                </a:lnTo>
                <a:lnTo>
                  <a:pt x="9277" y="21121"/>
                </a:lnTo>
                <a:lnTo>
                  <a:pt x="8855" y="21121"/>
                </a:lnTo>
                <a:lnTo>
                  <a:pt x="8668" y="21062"/>
                </a:lnTo>
                <a:lnTo>
                  <a:pt x="8480" y="21002"/>
                </a:lnTo>
                <a:lnTo>
                  <a:pt x="8105" y="20822"/>
                </a:lnTo>
                <a:lnTo>
                  <a:pt x="7778" y="20583"/>
                </a:lnTo>
                <a:lnTo>
                  <a:pt x="7496" y="20344"/>
                </a:lnTo>
                <a:lnTo>
                  <a:pt x="7075" y="19865"/>
                </a:lnTo>
                <a:lnTo>
                  <a:pt x="6747" y="19536"/>
                </a:lnTo>
                <a:lnTo>
                  <a:pt x="6372" y="19237"/>
                </a:lnTo>
                <a:lnTo>
                  <a:pt x="5997" y="18998"/>
                </a:lnTo>
                <a:lnTo>
                  <a:pt x="5622" y="18728"/>
                </a:lnTo>
                <a:lnTo>
                  <a:pt x="3842" y="17771"/>
                </a:lnTo>
                <a:lnTo>
                  <a:pt x="3467" y="17532"/>
                </a:lnTo>
                <a:lnTo>
                  <a:pt x="3046" y="17232"/>
                </a:lnTo>
                <a:lnTo>
                  <a:pt x="2671" y="16933"/>
                </a:lnTo>
                <a:lnTo>
                  <a:pt x="2530" y="16784"/>
                </a:lnTo>
                <a:lnTo>
                  <a:pt x="2436" y="16634"/>
                </a:lnTo>
                <a:lnTo>
                  <a:pt x="2342" y="16425"/>
                </a:lnTo>
                <a:lnTo>
                  <a:pt x="2296" y="16245"/>
                </a:lnTo>
                <a:lnTo>
                  <a:pt x="2296" y="16095"/>
                </a:lnTo>
                <a:lnTo>
                  <a:pt x="2202" y="15916"/>
                </a:lnTo>
                <a:lnTo>
                  <a:pt x="2155" y="15856"/>
                </a:lnTo>
                <a:lnTo>
                  <a:pt x="2108" y="15856"/>
                </a:lnTo>
                <a:lnTo>
                  <a:pt x="2014" y="15886"/>
                </a:lnTo>
                <a:lnTo>
                  <a:pt x="1921" y="15916"/>
                </a:lnTo>
                <a:lnTo>
                  <a:pt x="1874" y="15916"/>
                </a:lnTo>
                <a:lnTo>
                  <a:pt x="1827" y="15886"/>
                </a:lnTo>
                <a:lnTo>
                  <a:pt x="1640" y="15706"/>
                </a:lnTo>
                <a:lnTo>
                  <a:pt x="1546" y="15467"/>
                </a:lnTo>
                <a:lnTo>
                  <a:pt x="1359" y="15048"/>
                </a:lnTo>
                <a:lnTo>
                  <a:pt x="1171" y="14629"/>
                </a:lnTo>
                <a:lnTo>
                  <a:pt x="983" y="14181"/>
                </a:lnTo>
                <a:lnTo>
                  <a:pt x="890" y="13762"/>
                </a:lnTo>
                <a:lnTo>
                  <a:pt x="796" y="13313"/>
                </a:lnTo>
                <a:lnTo>
                  <a:pt x="983" y="13403"/>
                </a:lnTo>
                <a:lnTo>
                  <a:pt x="1077" y="13463"/>
                </a:lnTo>
                <a:lnTo>
                  <a:pt x="1171" y="13463"/>
                </a:lnTo>
                <a:lnTo>
                  <a:pt x="1265" y="13403"/>
                </a:lnTo>
                <a:lnTo>
                  <a:pt x="1312" y="13343"/>
                </a:lnTo>
                <a:lnTo>
                  <a:pt x="1359" y="13253"/>
                </a:lnTo>
                <a:lnTo>
                  <a:pt x="1359" y="13044"/>
                </a:lnTo>
                <a:lnTo>
                  <a:pt x="1265" y="12864"/>
                </a:lnTo>
                <a:lnTo>
                  <a:pt x="1218" y="12774"/>
                </a:lnTo>
                <a:lnTo>
                  <a:pt x="1171" y="12745"/>
                </a:lnTo>
                <a:lnTo>
                  <a:pt x="1077" y="12745"/>
                </a:lnTo>
                <a:lnTo>
                  <a:pt x="983" y="12804"/>
                </a:lnTo>
                <a:lnTo>
                  <a:pt x="890" y="12894"/>
                </a:lnTo>
                <a:lnTo>
                  <a:pt x="750" y="13044"/>
                </a:lnTo>
                <a:lnTo>
                  <a:pt x="703" y="12236"/>
                </a:lnTo>
                <a:lnTo>
                  <a:pt x="750" y="11428"/>
                </a:lnTo>
                <a:lnTo>
                  <a:pt x="890" y="10651"/>
                </a:lnTo>
                <a:lnTo>
                  <a:pt x="1124" y="9842"/>
                </a:lnTo>
                <a:lnTo>
                  <a:pt x="1124" y="9933"/>
                </a:lnTo>
                <a:lnTo>
                  <a:pt x="1218" y="9992"/>
                </a:lnTo>
                <a:lnTo>
                  <a:pt x="1359" y="10022"/>
                </a:lnTo>
                <a:lnTo>
                  <a:pt x="1499" y="9992"/>
                </a:lnTo>
                <a:lnTo>
                  <a:pt x="1593" y="9962"/>
                </a:lnTo>
                <a:lnTo>
                  <a:pt x="1734" y="9903"/>
                </a:lnTo>
                <a:lnTo>
                  <a:pt x="1827" y="9842"/>
                </a:lnTo>
                <a:lnTo>
                  <a:pt x="1874" y="9753"/>
                </a:lnTo>
                <a:lnTo>
                  <a:pt x="1874" y="9663"/>
                </a:lnTo>
                <a:lnTo>
                  <a:pt x="1827" y="9574"/>
                </a:lnTo>
                <a:lnTo>
                  <a:pt x="1734" y="9514"/>
                </a:lnTo>
                <a:lnTo>
                  <a:pt x="1640" y="9484"/>
                </a:lnTo>
                <a:lnTo>
                  <a:pt x="1499" y="9484"/>
                </a:lnTo>
                <a:lnTo>
                  <a:pt x="1359" y="9514"/>
                </a:lnTo>
                <a:lnTo>
                  <a:pt x="1265" y="9574"/>
                </a:lnTo>
                <a:lnTo>
                  <a:pt x="1171" y="9663"/>
                </a:lnTo>
                <a:lnTo>
                  <a:pt x="1452" y="8885"/>
                </a:lnTo>
                <a:lnTo>
                  <a:pt x="1874" y="8137"/>
                </a:lnTo>
                <a:lnTo>
                  <a:pt x="2296" y="7390"/>
                </a:lnTo>
                <a:lnTo>
                  <a:pt x="2858" y="6671"/>
                </a:lnTo>
                <a:lnTo>
                  <a:pt x="3467" y="5983"/>
                </a:lnTo>
                <a:lnTo>
                  <a:pt x="4123" y="5295"/>
                </a:lnTo>
                <a:lnTo>
                  <a:pt x="4872" y="4667"/>
                </a:lnTo>
                <a:lnTo>
                  <a:pt x="5716" y="4069"/>
                </a:lnTo>
                <a:lnTo>
                  <a:pt x="6138" y="3769"/>
                </a:lnTo>
                <a:lnTo>
                  <a:pt x="6653" y="3471"/>
                </a:lnTo>
                <a:lnTo>
                  <a:pt x="8621" y="2393"/>
                </a:lnTo>
                <a:lnTo>
                  <a:pt x="9089" y="2094"/>
                </a:lnTo>
                <a:lnTo>
                  <a:pt x="9558" y="1825"/>
                </a:lnTo>
                <a:lnTo>
                  <a:pt x="10261" y="1316"/>
                </a:lnTo>
                <a:lnTo>
                  <a:pt x="10589" y="1077"/>
                </a:lnTo>
                <a:lnTo>
                  <a:pt x="10917" y="898"/>
                </a:lnTo>
                <a:lnTo>
                  <a:pt x="11292" y="778"/>
                </a:lnTo>
                <a:lnTo>
                  <a:pt x="11479" y="718"/>
                </a:lnTo>
                <a:close/>
                <a:moveTo>
                  <a:pt x="12229" y="0"/>
                </a:moveTo>
                <a:lnTo>
                  <a:pt x="11807" y="60"/>
                </a:lnTo>
                <a:lnTo>
                  <a:pt x="11479" y="120"/>
                </a:lnTo>
                <a:lnTo>
                  <a:pt x="11151" y="239"/>
                </a:lnTo>
                <a:lnTo>
                  <a:pt x="10870" y="389"/>
                </a:lnTo>
                <a:lnTo>
                  <a:pt x="10308" y="778"/>
                </a:lnTo>
                <a:lnTo>
                  <a:pt x="9371" y="1346"/>
                </a:lnTo>
                <a:lnTo>
                  <a:pt x="8387" y="1915"/>
                </a:lnTo>
                <a:lnTo>
                  <a:pt x="6466" y="3052"/>
                </a:lnTo>
                <a:lnTo>
                  <a:pt x="5669" y="3530"/>
                </a:lnTo>
                <a:lnTo>
                  <a:pt x="4967" y="4009"/>
                </a:lnTo>
                <a:lnTo>
                  <a:pt x="4263" y="4548"/>
                </a:lnTo>
                <a:lnTo>
                  <a:pt x="3655" y="5086"/>
                </a:lnTo>
                <a:lnTo>
                  <a:pt x="3046" y="5654"/>
                </a:lnTo>
                <a:lnTo>
                  <a:pt x="2530" y="6253"/>
                </a:lnTo>
                <a:lnTo>
                  <a:pt x="2014" y="6851"/>
                </a:lnTo>
                <a:lnTo>
                  <a:pt x="1593" y="7479"/>
                </a:lnTo>
                <a:lnTo>
                  <a:pt x="1265" y="8018"/>
                </a:lnTo>
                <a:lnTo>
                  <a:pt x="983" y="8556"/>
                </a:lnTo>
                <a:lnTo>
                  <a:pt x="703" y="9125"/>
                </a:lnTo>
                <a:lnTo>
                  <a:pt x="468" y="9693"/>
                </a:lnTo>
                <a:lnTo>
                  <a:pt x="281" y="10292"/>
                </a:lnTo>
                <a:lnTo>
                  <a:pt x="140" y="10890"/>
                </a:lnTo>
                <a:lnTo>
                  <a:pt x="46" y="11488"/>
                </a:lnTo>
                <a:lnTo>
                  <a:pt x="0" y="12086"/>
                </a:lnTo>
                <a:lnTo>
                  <a:pt x="0" y="12685"/>
                </a:lnTo>
                <a:lnTo>
                  <a:pt x="46" y="13283"/>
                </a:lnTo>
                <a:lnTo>
                  <a:pt x="140" y="13881"/>
                </a:lnTo>
                <a:lnTo>
                  <a:pt x="281" y="14450"/>
                </a:lnTo>
                <a:lnTo>
                  <a:pt x="515" y="15018"/>
                </a:lnTo>
                <a:lnTo>
                  <a:pt x="796" y="15587"/>
                </a:lnTo>
                <a:lnTo>
                  <a:pt x="1124" y="16125"/>
                </a:lnTo>
                <a:lnTo>
                  <a:pt x="1546" y="16634"/>
                </a:lnTo>
                <a:lnTo>
                  <a:pt x="2061" y="17172"/>
                </a:lnTo>
                <a:lnTo>
                  <a:pt x="2624" y="17651"/>
                </a:lnTo>
                <a:lnTo>
                  <a:pt x="3279" y="18070"/>
                </a:lnTo>
                <a:lnTo>
                  <a:pt x="4030" y="18459"/>
                </a:lnTo>
                <a:lnTo>
                  <a:pt x="4825" y="18848"/>
                </a:lnTo>
                <a:lnTo>
                  <a:pt x="5200" y="19027"/>
                </a:lnTo>
                <a:lnTo>
                  <a:pt x="5575" y="19266"/>
                </a:lnTo>
                <a:lnTo>
                  <a:pt x="5763" y="19416"/>
                </a:lnTo>
                <a:lnTo>
                  <a:pt x="5951" y="19596"/>
                </a:lnTo>
                <a:lnTo>
                  <a:pt x="6278" y="19925"/>
                </a:lnTo>
                <a:lnTo>
                  <a:pt x="6559" y="20314"/>
                </a:lnTo>
                <a:lnTo>
                  <a:pt x="6888" y="20673"/>
                </a:lnTo>
                <a:lnTo>
                  <a:pt x="7075" y="20852"/>
                </a:lnTo>
                <a:lnTo>
                  <a:pt x="7356" y="21062"/>
                </a:lnTo>
                <a:lnTo>
                  <a:pt x="7637" y="21241"/>
                </a:lnTo>
                <a:lnTo>
                  <a:pt x="7965" y="21391"/>
                </a:lnTo>
                <a:lnTo>
                  <a:pt x="8293" y="21480"/>
                </a:lnTo>
                <a:lnTo>
                  <a:pt x="8668" y="21570"/>
                </a:lnTo>
                <a:lnTo>
                  <a:pt x="9042" y="21600"/>
                </a:lnTo>
                <a:lnTo>
                  <a:pt x="9464" y="21540"/>
                </a:lnTo>
                <a:lnTo>
                  <a:pt x="9652" y="21480"/>
                </a:lnTo>
                <a:lnTo>
                  <a:pt x="9839" y="21421"/>
                </a:lnTo>
                <a:lnTo>
                  <a:pt x="10168" y="21271"/>
                </a:lnTo>
                <a:lnTo>
                  <a:pt x="10448" y="21062"/>
                </a:lnTo>
                <a:lnTo>
                  <a:pt x="10730" y="20822"/>
                </a:lnTo>
                <a:lnTo>
                  <a:pt x="11292" y="20344"/>
                </a:lnTo>
                <a:lnTo>
                  <a:pt x="11573" y="20105"/>
                </a:lnTo>
                <a:lnTo>
                  <a:pt x="11901" y="19925"/>
                </a:lnTo>
                <a:lnTo>
                  <a:pt x="12322" y="19716"/>
                </a:lnTo>
                <a:lnTo>
                  <a:pt x="12744" y="19536"/>
                </a:lnTo>
                <a:lnTo>
                  <a:pt x="13634" y="19207"/>
                </a:lnTo>
                <a:lnTo>
                  <a:pt x="14525" y="18878"/>
                </a:lnTo>
                <a:lnTo>
                  <a:pt x="15415" y="18518"/>
                </a:lnTo>
                <a:lnTo>
                  <a:pt x="15884" y="18279"/>
                </a:lnTo>
                <a:lnTo>
                  <a:pt x="16352" y="18010"/>
                </a:lnTo>
                <a:lnTo>
                  <a:pt x="17196" y="17472"/>
                </a:lnTo>
                <a:lnTo>
                  <a:pt x="17570" y="17143"/>
                </a:lnTo>
                <a:lnTo>
                  <a:pt x="17945" y="16843"/>
                </a:lnTo>
                <a:lnTo>
                  <a:pt x="18648" y="16185"/>
                </a:lnTo>
                <a:lnTo>
                  <a:pt x="19304" y="15467"/>
                </a:lnTo>
                <a:lnTo>
                  <a:pt x="19913" y="14689"/>
                </a:lnTo>
                <a:lnTo>
                  <a:pt x="20429" y="13911"/>
                </a:lnTo>
                <a:lnTo>
                  <a:pt x="20850" y="13104"/>
                </a:lnTo>
                <a:lnTo>
                  <a:pt x="21225" y="12266"/>
                </a:lnTo>
                <a:lnTo>
                  <a:pt x="21460" y="11428"/>
                </a:lnTo>
                <a:lnTo>
                  <a:pt x="21553" y="11010"/>
                </a:lnTo>
                <a:lnTo>
                  <a:pt x="21600" y="10590"/>
                </a:lnTo>
                <a:lnTo>
                  <a:pt x="21600" y="9753"/>
                </a:lnTo>
                <a:lnTo>
                  <a:pt x="21553" y="9364"/>
                </a:lnTo>
                <a:lnTo>
                  <a:pt x="21506" y="9005"/>
                </a:lnTo>
                <a:lnTo>
                  <a:pt x="21366" y="8676"/>
                </a:lnTo>
                <a:lnTo>
                  <a:pt x="21272" y="8317"/>
                </a:lnTo>
                <a:lnTo>
                  <a:pt x="21085" y="7988"/>
                </a:lnTo>
                <a:lnTo>
                  <a:pt x="20897" y="7659"/>
                </a:lnTo>
                <a:lnTo>
                  <a:pt x="20429" y="7030"/>
                </a:lnTo>
                <a:lnTo>
                  <a:pt x="19913" y="6432"/>
                </a:lnTo>
                <a:lnTo>
                  <a:pt x="19304" y="5864"/>
                </a:lnTo>
                <a:lnTo>
                  <a:pt x="18695" y="5265"/>
                </a:lnTo>
                <a:lnTo>
                  <a:pt x="17992" y="4697"/>
                </a:lnTo>
                <a:lnTo>
                  <a:pt x="16680" y="3620"/>
                </a:lnTo>
                <a:lnTo>
                  <a:pt x="15415" y="2513"/>
                </a:lnTo>
                <a:lnTo>
                  <a:pt x="14806" y="1915"/>
                </a:lnTo>
                <a:lnTo>
                  <a:pt x="14243" y="1346"/>
                </a:lnTo>
                <a:lnTo>
                  <a:pt x="14009" y="1017"/>
                </a:lnTo>
                <a:lnTo>
                  <a:pt x="13681" y="628"/>
                </a:lnTo>
                <a:lnTo>
                  <a:pt x="13353" y="269"/>
                </a:lnTo>
                <a:lnTo>
                  <a:pt x="12979" y="30"/>
                </a:lnTo>
                <a:lnTo>
                  <a:pt x="1283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Google Shape;33;p2"/>
          <p:cNvSpPr/>
          <p:nvPr/>
        </p:nvSpPr>
        <p:spPr>
          <a:xfrm>
            <a:off x="2220873" y="-212399"/>
            <a:ext cx="1016949" cy="1039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20" y="3808"/>
                </a:moveTo>
                <a:lnTo>
                  <a:pt x="12299" y="3841"/>
                </a:lnTo>
                <a:lnTo>
                  <a:pt x="12677" y="3875"/>
                </a:lnTo>
                <a:lnTo>
                  <a:pt x="12988" y="3943"/>
                </a:lnTo>
                <a:lnTo>
                  <a:pt x="13332" y="4044"/>
                </a:lnTo>
                <a:lnTo>
                  <a:pt x="13573" y="4213"/>
                </a:lnTo>
                <a:lnTo>
                  <a:pt x="13780" y="4381"/>
                </a:lnTo>
                <a:lnTo>
                  <a:pt x="13883" y="4617"/>
                </a:lnTo>
                <a:lnTo>
                  <a:pt x="13918" y="4853"/>
                </a:lnTo>
                <a:lnTo>
                  <a:pt x="13918" y="5122"/>
                </a:lnTo>
                <a:lnTo>
                  <a:pt x="13849" y="5426"/>
                </a:lnTo>
                <a:lnTo>
                  <a:pt x="13746" y="5729"/>
                </a:lnTo>
                <a:lnTo>
                  <a:pt x="13505" y="6268"/>
                </a:lnTo>
                <a:lnTo>
                  <a:pt x="12884" y="7279"/>
                </a:lnTo>
                <a:lnTo>
                  <a:pt x="12540" y="7751"/>
                </a:lnTo>
                <a:lnTo>
                  <a:pt x="11816" y="8728"/>
                </a:lnTo>
                <a:lnTo>
                  <a:pt x="11127" y="9637"/>
                </a:lnTo>
                <a:lnTo>
                  <a:pt x="10989" y="9301"/>
                </a:lnTo>
                <a:lnTo>
                  <a:pt x="10852" y="8964"/>
                </a:lnTo>
                <a:lnTo>
                  <a:pt x="10576" y="8223"/>
                </a:lnTo>
                <a:lnTo>
                  <a:pt x="10335" y="7616"/>
                </a:lnTo>
                <a:lnTo>
                  <a:pt x="10197" y="7111"/>
                </a:lnTo>
                <a:lnTo>
                  <a:pt x="9887" y="5526"/>
                </a:lnTo>
                <a:lnTo>
                  <a:pt x="9749" y="4718"/>
                </a:lnTo>
                <a:lnTo>
                  <a:pt x="9681" y="4414"/>
                </a:lnTo>
                <a:lnTo>
                  <a:pt x="9681" y="4246"/>
                </a:lnTo>
                <a:lnTo>
                  <a:pt x="9784" y="4145"/>
                </a:lnTo>
                <a:lnTo>
                  <a:pt x="10059" y="4044"/>
                </a:lnTo>
                <a:lnTo>
                  <a:pt x="10370" y="3943"/>
                </a:lnTo>
                <a:lnTo>
                  <a:pt x="10714" y="3875"/>
                </a:lnTo>
                <a:lnTo>
                  <a:pt x="11093" y="3808"/>
                </a:lnTo>
                <a:close/>
                <a:moveTo>
                  <a:pt x="11334" y="3505"/>
                </a:moveTo>
                <a:lnTo>
                  <a:pt x="10576" y="3572"/>
                </a:lnTo>
                <a:lnTo>
                  <a:pt x="10197" y="3640"/>
                </a:lnTo>
                <a:lnTo>
                  <a:pt x="9853" y="3707"/>
                </a:lnTo>
                <a:lnTo>
                  <a:pt x="9715" y="3774"/>
                </a:lnTo>
                <a:lnTo>
                  <a:pt x="9577" y="3841"/>
                </a:lnTo>
                <a:lnTo>
                  <a:pt x="9474" y="3909"/>
                </a:lnTo>
                <a:lnTo>
                  <a:pt x="9405" y="4010"/>
                </a:lnTo>
                <a:lnTo>
                  <a:pt x="9336" y="4078"/>
                </a:lnTo>
                <a:lnTo>
                  <a:pt x="9301" y="4179"/>
                </a:lnTo>
                <a:lnTo>
                  <a:pt x="9301" y="4414"/>
                </a:lnTo>
                <a:lnTo>
                  <a:pt x="9336" y="4651"/>
                </a:lnTo>
                <a:lnTo>
                  <a:pt x="9405" y="4920"/>
                </a:lnTo>
                <a:lnTo>
                  <a:pt x="9508" y="5223"/>
                </a:lnTo>
                <a:lnTo>
                  <a:pt x="9577" y="5526"/>
                </a:lnTo>
                <a:lnTo>
                  <a:pt x="9784" y="6639"/>
                </a:lnTo>
                <a:lnTo>
                  <a:pt x="9887" y="7178"/>
                </a:lnTo>
                <a:lnTo>
                  <a:pt x="10059" y="7751"/>
                </a:lnTo>
                <a:lnTo>
                  <a:pt x="10266" y="8458"/>
                </a:lnTo>
                <a:lnTo>
                  <a:pt x="10542" y="9166"/>
                </a:lnTo>
                <a:lnTo>
                  <a:pt x="10714" y="9637"/>
                </a:lnTo>
                <a:lnTo>
                  <a:pt x="10818" y="9941"/>
                </a:lnTo>
                <a:lnTo>
                  <a:pt x="10852" y="10009"/>
                </a:lnTo>
                <a:lnTo>
                  <a:pt x="10886" y="10076"/>
                </a:lnTo>
                <a:lnTo>
                  <a:pt x="10989" y="10109"/>
                </a:lnTo>
                <a:lnTo>
                  <a:pt x="11093" y="10109"/>
                </a:lnTo>
                <a:lnTo>
                  <a:pt x="11196" y="10076"/>
                </a:lnTo>
                <a:lnTo>
                  <a:pt x="11265" y="10009"/>
                </a:lnTo>
                <a:lnTo>
                  <a:pt x="11507" y="9806"/>
                </a:lnTo>
                <a:lnTo>
                  <a:pt x="11713" y="9537"/>
                </a:lnTo>
                <a:lnTo>
                  <a:pt x="12092" y="8930"/>
                </a:lnTo>
                <a:lnTo>
                  <a:pt x="12368" y="8492"/>
                </a:lnTo>
                <a:lnTo>
                  <a:pt x="13125" y="7447"/>
                </a:lnTo>
                <a:lnTo>
                  <a:pt x="13505" y="6942"/>
                </a:lnTo>
                <a:lnTo>
                  <a:pt x="13849" y="6369"/>
                </a:lnTo>
                <a:lnTo>
                  <a:pt x="14090" y="5897"/>
                </a:lnTo>
                <a:lnTo>
                  <a:pt x="14194" y="5661"/>
                </a:lnTo>
                <a:lnTo>
                  <a:pt x="14262" y="5426"/>
                </a:lnTo>
                <a:lnTo>
                  <a:pt x="14297" y="5190"/>
                </a:lnTo>
                <a:lnTo>
                  <a:pt x="14297" y="4752"/>
                </a:lnTo>
                <a:lnTo>
                  <a:pt x="14262" y="4549"/>
                </a:lnTo>
                <a:lnTo>
                  <a:pt x="14194" y="4347"/>
                </a:lnTo>
                <a:lnTo>
                  <a:pt x="14090" y="4179"/>
                </a:lnTo>
                <a:lnTo>
                  <a:pt x="13814" y="3909"/>
                </a:lnTo>
                <a:lnTo>
                  <a:pt x="13608" y="3774"/>
                </a:lnTo>
                <a:lnTo>
                  <a:pt x="13366" y="3673"/>
                </a:lnTo>
                <a:lnTo>
                  <a:pt x="13125" y="3606"/>
                </a:lnTo>
                <a:lnTo>
                  <a:pt x="12815" y="3572"/>
                </a:lnTo>
                <a:lnTo>
                  <a:pt x="12092" y="3505"/>
                </a:lnTo>
                <a:close/>
                <a:moveTo>
                  <a:pt x="6580" y="5088"/>
                </a:moveTo>
                <a:lnTo>
                  <a:pt x="6373" y="5122"/>
                </a:lnTo>
                <a:lnTo>
                  <a:pt x="6132" y="5156"/>
                </a:lnTo>
                <a:lnTo>
                  <a:pt x="5925" y="5223"/>
                </a:lnTo>
                <a:lnTo>
                  <a:pt x="5719" y="5325"/>
                </a:lnTo>
                <a:lnTo>
                  <a:pt x="5512" y="5459"/>
                </a:lnTo>
                <a:lnTo>
                  <a:pt x="5099" y="5762"/>
                </a:lnTo>
                <a:lnTo>
                  <a:pt x="4754" y="6133"/>
                </a:lnTo>
                <a:lnTo>
                  <a:pt x="4444" y="6504"/>
                </a:lnTo>
                <a:lnTo>
                  <a:pt x="4272" y="6807"/>
                </a:lnTo>
                <a:lnTo>
                  <a:pt x="4100" y="7178"/>
                </a:lnTo>
                <a:lnTo>
                  <a:pt x="3962" y="7548"/>
                </a:lnTo>
                <a:lnTo>
                  <a:pt x="3824" y="7986"/>
                </a:lnTo>
                <a:lnTo>
                  <a:pt x="3755" y="8391"/>
                </a:lnTo>
                <a:lnTo>
                  <a:pt x="3686" y="8795"/>
                </a:lnTo>
                <a:lnTo>
                  <a:pt x="3721" y="9199"/>
                </a:lnTo>
                <a:lnTo>
                  <a:pt x="3789" y="9537"/>
                </a:lnTo>
                <a:lnTo>
                  <a:pt x="3859" y="9705"/>
                </a:lnTo>
                <a:lnTo>
                  <a:pt x="3962" y="9874"/>
                </a:lnTo>
                <a:lnTo>
                  <a:pt x="4066" y="9975"/>
                </a:lnTo>
                <a:lnTo>
                  <a:pt x="4237" y="10076"/>
                </a:lnTo>
                <a:lnTo>
                  <a:pt x="4375" y="10143"/>
                </a:lnTo>
                <a:lnTo>
                  <a:pt x="4582" y="10210"/>
                </a:lnTo>
                <a:lnTo>
                  <a:pt x="4961" y="10311"/>
                </a:lnTo>
                <a:lnTo>
                  <a:pt x="5374" y="10379"/>
                </a:lnTo>
                <a:lnTo>
                  <a:pt x="5822" y="10413"/>
                </a:lnTo>
                <a:lnTo>
                  <a:pt x="6546" y="10446"/>
                </a:lnTo>
                <a:lnTo>
                  <a:pt x="7304" y="10548"/>
                </a:lnTo>
                <a:lnTo>
                  <a:pt x="8440" y="10649"/>
                </a:lnTo>
                <a:lnTo>
                  <a:pt x="9026" y="10682"/>
                </a:lnTo>
                <a:lnTo>
                  <a:pt x="9543" y="10682"/>
                </a:lnTo>
                <a:lnTo>
                  <a:pt x="9749" y="10649"/>
                </a:lnTo>
                <a:lnTo>
                  <a:pt x="9922" y="10615"/>
                </a:lnTo>
                <a:lnTo>
                  <a:pt x="10094" y="10548"/>
                </a:lnTo>
                <a:lnTo>
                  <a:pt x="10163" y="10480"/>
                </a:lnTo>
                <a:lnTo>
                  <a:pt x="10197" y="10413"/>
                </a:lnTo>
                <a:lnTo>
                  <a:pt x="10197" y="10379"/>
                </a:lnTo>
                <a:lnTo>
                  <a:pt x="10163" y="10345"/>
                </a:lnTo>
                <a:lnTo>
                  <a:pt x="10094" y="10311"/>
                </a:lnTo>
                <a:lnTo>
                  <a:pt x="9887" y="10244"/>
                </a:lnTo>
                <a:lnTo>
                  <a:pt x="9612" y="10210"/>
                </a:lnTo>
                <a:lnTo>
                  <a:pt x="8750" y="10210"/>
                </a:lnTo>
                <a:lnTo>
                  <a:pt x="7683" y="10143"/>
                </a:lnTo>
                <a:lnTo>
                  <a:pt x="6580" y="10042"/>
                </a:lnTo>
                <a:lnTo>
                  <a:pt x="5788" y="9975"/>
                </a:lnTo>
                <a:lnTo>
                  <a:pt x="5409" y="9941"/>
                </a:lnTo>
                <a:lnTo>
                  <a:pt x="5030" y="9840"/>
                </a:lnTo>
                <a:lnTo>
                  <a:pt x="4858" y="9806"/>
                </a:lnTo>
                <a:lnTo>
                  <a:pt x="4685" y="9739"/>
                </a:lnTo>
                <a:lnTo>
                  <a:pt x="4582" y="9637"/>
                </a:lnTo>
                <a:lnTo>
                  <a:pt x="4444" y="9537"/>
                </a:lnTo>
                <a:lnTo>
                  <a:pt x="4341" y="9402"/>
                </a:lnTo>
                <a:lnTo>
                  <a:pt x="4272" y="9233"/>
                </a:lnTo>
                <a:lnTo>
                  <a:pt x="4237" y="9031"/>
                </a:lnTo>
                <a:lnTo>
                  <a:pt x="4237" y="8829"/>
                </a:lnTo>
                <a:lnTo>
                  <a:pt x="4272" y="8424"/>
                </a:lnTo>
                <a:lnTo>
                  <a:pt x="4341" y="8020"/>
                </a:lnTo>
                <a:lnTo>
                  <a:pt x="4444" y="7616"/>
                </a:lnTo>
                <a:lnTo>
                  <a:pt x="4617" y="7245"/>
                </a:lnTo>
                <a:lnTo>
                  <a:pt x="4788" y="6874"/>
                </a:lnTo>
                <a:lnTo>
                  <a:pt x="5030" y="6538"/>
                </a:lnTo>
                <a:lnTo>
                  <a:pt x="5306" y="6234"/>
                </a:lnTo>
                <a:lnTo>
                  <a:pt x="5616" y="5965"/>
                </a:lnTo>
                <a:lnTo>
                  <a:pt x="5857" y="5830"/>
                </a:lnTo>
                <a:lnTo>
                  <a:pt x="6063" y="5729"/>
                </a:lnTo>
                <a:lnTo>
                  <a:pt x="6236" y="5661"/>
                </a:lnTo>
                <a:lnTo>
                  <a:pt x="6442" y="5627"/>
                </a:lnTo>
                <a:lnTo>
                  <a:pt x="6614" y="5627"/>
                </a:lnTo>
                <a:lnTo>
                  <a:pt x="6787" y="5661"/>
                </a:lnTo>
                <a:lnTo>
                  <a:pt x="6924" y="5695"/>
                </a:lnTo>
                <a:lnTo>
                  <a:pt x="7062" y="5796"/>
                </a:lnTo>
                <a:lnTo>
                  <a:pt x="7372" y="5998"/>
                </a:lnTo>
                <a:lnTo>
                  <a:pt x="7613" y="6268"/>
                </a:lnTo>
                <a:lnTo>
                  <a:pt x="7855" y="6605"/>
                </a:lnTo>
                <a:lnTo>
                  <a:pt x="8096" y="6976"/>
                </a:lnTo>
                <a:lnTo>
                  <a:pt x="9026" y="8627"/>
                </a:lnTo>
                <a:lnTo>
                  <a:pt x="9853" y="10076"/>
                </a:lnTo>
                <a:lnTo>
                  <a:pt x="9887" y="10009"/>
                </a:lnTo>
                <a:lnTo>
                  <a:pt x="9922" y="9941"/>
                </a:lnTo>
                <a:lnTo>
                  <a:pt x="9887" y="9671"/>
                </a:lnTo>
                <a:lnTo>
                  <a:pt x="9818" y="9368"/>
                </a:lnTo>
                <a:lnTo>
                  <a:pt x="9681" y="8997"/>
                </a:lnTo>
                <a:lnTo>
                  <a:pt x="9405" y="8324"/>
                </a:lnTo>
                <a:lnTo>
                  <a:pt x="9198" y="7885"/>
                </a:lnTo>
                <a:lnTo>
                  <a:pt x="8888" y="7245"/>
                </a:lnTo>
                <a:lnTo>
                  <a:pt x="8544" y="6639"/>
                </a:lnTo>
                <a:lnTo>
                  <a:pt x="8130" y="6066"/>
                </a:lnTo>
                <a:lnTo>
                  <a:pt x="7924" y="5796"/>
                </a:lnTo>
                <a:lnTo>
                  <a:pt x="7683" y="5526"/>
                </a:lnTo>
                <a:lnTo>
                  <a:pt x="7476" y="5358"/>
                </a:lnTo>
                <a:lnTo>
                  <a:pt x="7269" y="5223"/>
                </a:lnTo>
                <a:lnTo>
                  <a:pt x="7028" y="5156"/>
                </a:lnTo>
                <a:lnTo>
                  <a:pt x="6821" y="5088"/>
                </a:lnTo>
                <a:close/>
                <a:moveTo>
                  <a:pt x="16088" y="6976"/>
                </a:moveTo>
                <a:lnTo>
                  <a:pt x="16260" y="7009"/>
                </a:lnTo>
                <a:lnTo>
                  <a:pt x="16398" y="7111"/>
                </a:lnTo>
                <a:lnTo>
                  <a:pt x="16571" y="7211"/>
                </a:lnTo>
                <a:lnTo>
                  <a:pt x="16743" y="7380"/>
                </a:lnTo>
                <a:lnTo>
                  <a:pt x="16915" y="7582"/>
                </a:lnTo>
                <a:lnTo>
                  <a:pt x="17122" y="7818"/>
                </a:lnTo>
                <a:lnTo>
                  <a:pt x="17466" y="8357"/>
                </a:lnTo>
                <a:lnTo>
                  <a:pt x="17673" y="8694"/>
                </a:lnTo>
                <a:lnTo>
                  <a:pt x="17845" y="9031"/>
                </a:lnTo>
                <a:lnTo>
                  <a:pt x="18017" y="9402"/>
                </a:lnTo>
                <a:lnTo>
                  <a:pt x="18155" y="9739"/>
                </a:lnTo>
                <a:lnTo>
                  <a:pt x="18189" y="10076"/>
                </a:lnTo>
                <a:lnTo>
                  <a:pt x="18224" y="10244"/>
                </a:lnTo>
                <a:lnTo>
                  <a:pt x="18189" y="10413"/>
                </a:lnTo>
                <a:lnTo>
                  <a:pt x="18155" y="10548"/>
                </a:lnTo>
                <a:lnTo>
                  <a:pt x="18086" y="10682"/>
                </a:lnTo>
                <a:lnTo>
                  <a:pt x="17983" y="10783"/>
                </a:lnTo>
                <a:lnTo>
                  <a:pt x="17879" y="10884"/>
                </a:lnTo>
                <a:lnTo>
                  <a:pt x="17741" y="10952"/>
                </a:lnTo>
                <a:lnTo>
                  <a:pt x="17604" y="11019"/>
                </a:lnTo>
                <a:lnTo>
                  <a:pt x="17294" y="11087"/>
                </a:lnTo>
                <a:lnTo>
                  <a:pt x="16949" y="11121"/>
                </a:lnTo>
                <a:lnTo>
                  <a:pt x="16571" y="11154"/>
                </a:lnTo>
                <a:lnTo>
                  <a:pt x="15950" y="11154"/>
                </a:lnTo>
                <a:lnTo>
                  <a:pt x="15434" y="11188"/>
                </a:lnTo>
                <a:lnTo>
                  <a:pt x="14883" y="11154"/>
                </a:lnTo>
                <a:lnTo>
                  <a:pt x="14365" y="11154"/>
                </a:lnTo>
                <a:lnTo>
                  <a:pt x="13814" y="11087"/>
                </a:lnTo>
                <a:lnTo>
                  <a:pt x="12781" y="10952"/>
                </a:lnTo>
                <a:lnTo>
                  <a:pt x="11713" y="10716"/>
                </a:lnTo>
                <a:lnTo>
                  <a:pt x="12092" y="10480"/>
                </a:lnTo>
                <a:lnTo>
                  <a:pt x="12471" y="10210"/>
                </a:lnTo>
                <a:lnTo>
                  <a:pt x="12815" y="9874"/>
                </a:lnTo>
                <a:lnTo>
                  <a:pt x="13160" y="9503"/>
                </a:lnTo>
                <a:lnTo>
                  <a:pt x="13814" y="8728"/>
                </a:lnTo>
                <a:lnTo>
                  <a:pt x="14435" y="8054"/>
                </a:lnTo>
                <a:lnTo>
                  <a:pt x="14779" y="7683"/>
                </a:lnTo>
                <a:lnTo>
                  <a:pt x="15124" y="7380"/>
                </a:lnTo>
                <a:lnTo>
                  <a:pt x="15468" y="7144"/>
                </a:lnTo>
                <a:lnTo>
                  <a:pt x="15606" y="7077"/>
                </a:lnTo>
                <a:lnTo>
                  <a:pt x="15778" y="7009"/>
                </a:lnTo>
                <a:lnTo>
                  <a:pt x="15916" y="6976"/>
                </a:lnTo>
                <a:close/>
                <a:moveTo>
                  <a:pt x="15812" y="6504"/>
                </a:moveTo>
                <a:lnTo>
                  <a:pt x="15537" y="6571"/>
                </a:lnTo>
                <a:lnTo>
                  <a:pt x="15227" y="6739"/>
                </a:lnTo>
                <a:lnTo>
                  <a:pt x="14986" y="6908"/>
                </a:lnTo>
                <a:lnTo>
                  <a:pt x="14779" y="7077"/>
                </a:lnTo>
                <a:lnTo>
                  <a:pt x="14365" y="7515"/>
                </a:lnTo>
                <a:lnTo>
                  <a:pt x="13573" y="8391"/>
                </a:lnTo>
                <a:lnTo>
                  <a:pt x="13057" y="8896"/>
                </a:lnTo>
                <a:lnTo>
                  <a:pt x="12471" y="9436"/>
                </a:lnTo>
                <a:lnTo>
                  <a:pt x="12195" y="9705"/>
                </a:lnTo>
                <a:lnTo>
                  <a:pt x="11920" y="10009"/>
                </a:lnTo>
                <a:lnTo>
                  <a:pt x="11713" y="10311"/>
                </a:lnTo>
                <a:lnTo>
                  <a:pt x="11541" y="10615"/>
                </a:lnTo>
                <a:lnTo>
                  <a:pt x="11507" y="10649"/>
                </a:lnTo>
                <a:lnTo>
                  <a:pt x="11231" y="10649"/>
                </a:lnTo>
                <a:lnTo>
                  <a:pt x="11162" y="10682"/>
                </a:lnTo>
                <a:lnTo>
                  <a:pt x="11127" y="10750"/>
                </a:lnTo>
                <a:lnTo>
                  <a:pt x="11162" y="10850"/>
                </a:lnTo>
                <a:lnTo>
                  <a:pt x="11162" y="10918"/>
                </a:lnTo>
                <a:lnTo>
                  <a:pt x="11196" y="10986"/>
                </a:lnTo>
                <a:lnTo>
                  <a:pt x="11369" y="11053"/>
                </a:lnTo>
                <a:lnTo>
                  <a:pt x="11541" y="11121"/>
                </a:lnTo>
                <a:lnTo>
                  <a:pt x="11782" y="11188"/>
                </a:lnTo>
                <a:lnTo>
                  <a:pt x="12230" y="11255"/>
                </a:lnTo>
                <a:lnTo>
                  <a:pt x="12540" y="11322"/>
                </a:lnTo>
                <a:lnTo>
                  <a:pt x="13298" y="11457"/>
                </a:lnTo>
                <a:lnTo>
                  <a:pt x="14056" y="11525"/>
                </a:lnTo>
                <a:lnTo>
                  <a:pt x="14813" y="11592"/>
                </a:lnTo>
                <a:lnTo>
                  <a:pt x="15606" y="11592"/>
                </a:lnTo>
                <a:lnTo>
                  <a:pt x="16157" y="11558"/>
                </a:lnTo>
                <a:lnTo>
                  <a:pt x="16777" y="11558"/>
                </a:lnTo>
                <a:lnTo>
                  <a:pt x="17432" y="11491"/>
                </a:lnTo>
                <a:lnTo>
                  <a:pt x="17707" y="11423"/>
                </a:lnTo>
                <a:lnTo>
                  <a:pt x="17983" y="11322"/>
                </a:lnTo>
                <a:lnTo>
                  <a:pt x="18224" y="11188"/>
                </a:lnTo>
                <a:lnTo>
                  <a:pt x="18396" y="10986"/>
                </a:lnTo>
                <a:lnTo>
                  <a:pt x="18534" y="10783"/>
                </a:lnTo>
                <a:lnTo>
                  <a:pt x="18569" y="10581"/>
                </a:lnTo>
                <a:lnTo>
                  <a:pt x="18603" y="10345"/>
                </a:lnTo>
                <a:lnTo>
                  <a:pt x="18569" y="10076"/>
                </a:lnTo>
                <a:lnTo>
                  <a:pt x="18500" y="9806"/>
                </a:lnTo>
                <a:lnTo>
                  <a:pt x="18431" y="9570"/>
                </a:lnTo>
                <a:lnTo>
                  <a:pt x="18259" y="9031"/>
                </a:lnTo>
                <a:lnTo>
                  <a:pt x="17983" y="8458"/>
                </a:lnTo>
                <a:lnTo>
                  <a:pt x="17673" y="7852"/>
                </a:lnTo>
                <a:lnTo>
                  <a:pt x="17466" y="7582"/>
                </a:lnTo>
                <a:lnTo>
                  <a:pt x="17294" y="7312"/>
                </a:lnTo>
                <a:lnTo>
                  <a:pt x="17053" y="7043"/>
                </a:lnTo>
                <a:lnTo>
                  <a:pt x="16846" y="6841"/>
                </a:lnTo>
                <a:lnTo>
                  <a:pt x="16605" y="6672"/>
                </a:lnTo>
                <a:lnTo>
                  <a:pt x="16329" y="6571"/>
                </a:lnTo>
                <a:lnTo>
                  <a:pt x="16088" y="6504"/>
                </a:lnTo>
                <a:close/>
                <a:moveTo>
                  <a:pt x="5719" y="11457"/>
                </a:moveTo>
                <a:lnTo>
                  <a:pt x="6339" y="11491"/>
                </a:lnTo>
                <a:lnTo>
                  <a:pt x="7235" y="11525"/>
                </a:lnTo>
                <a:lnTo>
                  <a:pt x="8096" y="11626"/>
                </a:lnTo>
                <a:lnTo>
                  <a:pt x="8957" y="11761"/>
                </a:lnTo>
                <a:lnTo>
                  <a:pt x="9784" y="11929"/>
                </a:lnTo>
                <a:lnTo>
                  <a:pt x="9474" y="12131"/>
                </a:lnTo>
                <a:lnTo>
                  <a:pt x="9198" y="12334"/>
                </a:lnTo>
                <a:lnTo>
                  <a:pt x="8647" y="12873"/>
                </a:lnTo>
                <a:lnTo>
                  <a:pt x="8130" y="13479"/>
                </a:lnTo>
                <a:lnTo>
                  <a:pt x="7648" y="13985"/>
                </a:lnTo>
                <a:lnTo>
                  <a:pt x="7200" y="14524"/>
                </a:lnTo>
                <a:lnTo>
                  <a:pt x="6924" y="14861"/>
                </a:lnTo>
                <a:lnTo>
                  <a:pt x="6614" y="15164"/>
                </a:lnTo>
                <a:lnTo>
                  <a:pt x="6305" y="15433"/>
                </a:lnTo>
                <a:lnTo>
                  <a:pt x="5960" y="15636"/>
                </a:lnTo>
                <a:lnTo>
                  <a:pt x="5822" y="15703"/>
                </a:lnTo>
                <a:lnTo>
                  <a:pt x="5650" y="15737"/>
                </a:lnTo>
                <a:lnTo>
                  <a:pt x="5478" y="15771"/>
                </a:lnTo>
                <a:lnTo>
                  <a:pt x="5306" y="15737"/>
                </a:lnTo>
                <a:lnTo>
                  <a:pt x="5168" y="15669"/>
                </a:lnTo>
                <a:lnTo>
                  <a:pt x="4961" y="15534"/>
                </a:lnTo>
                <a:lnTo>
                  <a:pt x="4788" y="15333"/>
                </a:lnTo>
                <a:lnTo>
                  <a:pt x="4582" y="15097"/>
                </a:lnTo>
                <a:lnTo>
                  <a:pt x="4169" y="14524"/>
                </a:lnTo>
                <a:lnTo>
                  <a:pt x="3755" y="13883"/>
                </a:lnTo>
                <a:lnTo>
                  <a:pt x="3618" y="13547"/>
                </a:lnTo>
                <a:lnTo>
                  <a:pt x="3480" y="13209"/>
                </a:lnTo>
                <a:lnTo>
                  <a:pt x="3376" y="12907"/>
                </a:lnTo>
                <a:lnTo>
                  <a:pt x="3307" y="12603"/>
                </a:lnTo>
                <a:lnTo>
                  <a:pt x="3273" y="12334"/>
                </a:lnTo>
                <a:lnTo>
                  <a:pt x="3342" y="12097"/>
                </a:lnTo>
                <a:lnTo>
                  <a:pt x="3445" y="11895"/>
                </a:lnTo>
                <a:lnTo>
                  <a:pt x="3514" y="11794"/>
                </a:lnTo>
                <a:lnTo>
                  <a:pt x="3618" y="11761"/>
                </a:lnTo>
                <a:lnTo>
                  <a:pt x="3893" y="11626"/>
                </a:lnTo>
                <a:lnTo>
                  <a:pt x="4203" y="11558"/>
                </a:lnTo>
                <a:lnTo>
                  <a:pt x="4582" y="11491"/>
                </a:lnTo>
                <a:lnTo>
                  <a:pt x="4961" y="11457"/>
                </a:lnTo>
                <a:close/>
                <a:moveTo>
                  <a:pt x="5788" y="11087"/>
                </a:moveTo>
                <a:lnTo>
                  <a:pt x="5030" y="11121"/>
                </a:lnTo>
                <a:lnTo>
                  <a:pt x="4513" y="11154"/>
                </a:lnTo>
                <a:lnTo>
                  <a:pt x="4203" y="11188"/>
                </a:lnTo>
                <a:lnTo>
                  <a:pt x="3893" y="11222"/>
                </a:lnTo>
                <a:lnTo>
                  <a:pt x="3583" y="11322"/>
                </a:lnTo>
                <a:lnTo>
                  <a:pt x="3307" y="11423"/>
                </a:lnTo>
                <a:lnTo>
                  <a:pt x="3204" y="11491"/>
                </a:lnTo>
                <a:lnTo>
                  <a:pt x="3100" y="11592"/>
                </a:lnTo>
                <a:lnTo>
                  <a:pt x="3032" y="11693"/>
                </a:lnTo>
                <a:lnTo>
                  <a:pt x="2963" y="11828"/>
                </a:lnTo>
                <a:lnTo>
                  <a:pt x="2929" y="12030"/>
                </a:lnTo>
                <a:lnTo>
                  <a:pt x="2894" y="12300"/>
                </a:lnTo>
                <a:lnTo>
                  <a:pt x="2929" y="12603"/>
                </a:lnTo>
                <a:lnTo>
                  <a:pt x="2997" y="12907"/>
                </a:lnTo>
                <a:lnTo>
                  <a:pt x="3066" y="13243"/>
                </a:lnTo>
                <a:lnTo>
                  <a:pt x="3204" y="13580"/>
                </a:lnTo>
                <a:lnTo>
                  <a:pt x="3514" y="14254"/>
                </a:lnTo>
                <a:lnTo>
                  <a:pt x="3893" y="14928"/>
                </a:lnTo>
                <a:lnTo>
                  <a:pt x="4100" y="15198"/>
                </a:lnTo>
                <a:lnTo>
                  <a:pt x="4307" y="15467"/>
                </a:lnTo>
                <a:lnTo>
                  <a:pt x="4513" y="15737"/>
                </a:lnTo>
                <a:lnTo>
                  <a:pt x="4754" y="15905"/>
                </a:lnTo>
                <a:lnTo>
                  <a:pt x="4961" y="16074"/>
                </a:lnTo>
                <a:lnTo>
                  <a:pt x="5168" y="16175"/>
                </a:lnTo>
                <a:lnTo>
                  <a:pt x="5409" y="16242"/>
                </a:lnTo>
                <a:lnTo>
                  <a:pt x="5650" y="16209"/>
                </a:lnTo>
                <a:lnTo>
                  <a:pt x="5925" y="16141"/>
                </a:lnTo>
                <a:lnTo>
                  <a:pt x="6201" y="16040"/>
                </a:lnTo>
                <a:lnTo>
                  <a:pt x="6476" y="15872"/>
                </a:lnTo>
                <a:lnTo>
                  <a:pt x="6718" y="15669"/>
                </a:lnTo>
                <a:lnTo>
                  <a:pt x="7269" y="15164"/>
                </a:lnTo>
                <a:lnTo>
                  <a:pt x="7751" y="14625"/>
                </a:lnTo>
                <a:lnTo>
                  <a:pt x="8199" y="14086"/>
                </a:lnTo>
                <a:lnTo>
                  <a:pt x="8612" y="13614"/>
                </a:lnTo>
                <a:lnTo>
                  <a:pt x="8923" y="13243"/>
                </a:lnTo>
                <a:lnTo>
                  <a:pt x="9956" y="12232"/>
                </a:lnTo>
                <a:lnTo>
                  <a:pt x="10300" y="11963"/>
                </a:lnTo>
                <a:lnTo>
                  <a:pt x="10232" y="11862"/>
                </a:lnTo>
                <a:lnTo>
                  <a:pt x="10163" y="11727"/>
                </a:lnTo>
                <a:lnTo>
                  <a:pt x="10059" y="11626"/>
                </a:lnTo>
                <a:lnTo>
                  <a:pt x="9922" y="11558"/>
                </a:lnTo>
                <a:lnTo>
                  <a:pt x="9646" y="11423"/>
                </a:lnTo>
                <a:lnTo>
                  <a:pt x="9301" y="11356"/>
                </a:lnTo>
                <a:lnTo>
                  <a:pt x="8957" y="11289"/>
                </a:lnTo>
                <a:lnTo>
                  <a:pt x="8647" y="11255"/>
                </a:lnTo>
                <a:lnTo>
                  <a:pt x="8096" y="11188"/>
                </a:lnTo>
                <a:lnTo>
                  <a:pt x="7338" y="11121"/>
                </a:lnTo>
                <a:lnTo>
                  <a:pt x="6580" y="11087"/>
                </a:lnTo>
                <a:close/>
                <a:moveTo>
                  <a:pt x="11851" y="11761"/>
                </a:moveTo>
                <a:lnTo>
                  <a:pt x="11678" y="11794"/>
                </a:lnTo>
                <a:lnTo>
                  <a:pt x="11575" y="11828"/>
                </a:lnTo>
                <a:lnTo>
                  <a:pt x="11541" y="11895"/>
                </a:lnTo>
                <a:lnTo>
                  <a:pt x="11541" y="11929"/>
                </a:lnTo>
                <a:lnTo>
                  <a:pt x="11575" y="11996"/>
                </a:lnTo>
                <a:lnTo>
                  <a:pt x="11610" y="12030"/>
                </a:lnTo>
                <a:lnTo>
                  <a:pt x="11816" y="12131"/>
                </a:lnTo>
                <a:lnTo>
                  <a:pt x="12058" y="12199"/>
                </a:lnTo>
                <a:lnTo>
                  <a:pt x="12609" y="12334"/>
                </a:lnTo>
                <a:lnTo>
                  <a:pt x="12919" y="12401"/>
                </a:lnTo>
                <a:lnTo>
                  <a:pt x="13952" y="12670"/>
                </a:lnTo>
                <a:lnTo>
                  <a:pt x="15020" y="12974"/>
                </a:lnTo>
                <a:lnTo>
                  <a:pt x="15778" y="13209"/>
                </a:lnTo>
                <a:lnTo>
                  <a:pt x="16157" y="13311"/>
                </a:lnTo>
                <a:lnTo>
                  <a:pt x="16501" y="13446"/>
                </a:lnTo>
                <a:lnTo>
                  <a:pt x="16674" y="13547"/>
                </a:lnTo>
                <a:lnTo>
                  <a:pt x="16777" y="13648"/>
                </a:lnTo>
                <a:lnTo>
                  <a:pt x="16915" y="13748"/>
                </a:lnTo>
                <a:lnTo>
                  <a:pt x="16984" y="13883"/>
                </a:lnTo>
                <a:lnTo>
                  <a:pt x="17053" y="14052"/>
                </a:lnTo>
                <a:lnTo>
                  <a:pt x="17087" y="14220"/>
                </a:lnTo>
                <a:lnTo>
                  <a:pt x="17087" y="14389"/>
                </a:lnTo>
                <a:lnTo>
                  <a:pt x="17053" y="14625"/>
                </a:lnTo>
                <a:lnTo>
                  <a:pt x="16949" y="14995"/>
                </a:lnTo>
                <a:lnTo>
                  <a:pt x="16812" y="15400"/>
                </a:lnTo>
                <a:lnTo>
                  <a:pt x="16605" y="15771"/>
                </a:lnTo>
                <a:lnTo>
                  <a:pt x="16398" y="16107"/>
                </a:lnTo>
                <a:lnTo>
                  <a:pt x="16123" y="16411"/>
                </a:lnTo>
                <a:lnTo>
                  <a:pt x="15812" y="16714"/>
                </a:lnTo>
                <a:lnTo>
                  <a:pt x="15502" y="16950"/>
                </a:lnTo>
                <a:lnTo>
                  <a:pt x="15124" y="17152"/>
                </a:lnTo>
                <a:lnTo>
                  <a:pt x="14710" y="17287"/>
                </a:lnTo>
                <a:lnTo>
                  <a:pt x="14538" y="17320"/>
                </a:lnTo>
                <a:lnTo>
                  <a:pt x="14194" y="17320"/>
                </a:lnTo>
                <a:lnTo>
                  <a:pt x="14056" y="17287"/>
                </a:lnTo>
                <a:lnTo>
                  <a:pt x="13918" y="17253"/>
                </a:lnTo>
                <a:lnTo>
                  <a:pt x="13814" y="17186"/>
                </a:lnTo>
                <a:lnTo>
                  <a:pt x="13573" y="16984"/>
                </a:lnTo>
                <a:lnTo>
                  <a:pt x="13401" y="16714"/>
                </a:lnTo>
                <a:lnTo>
                  <a:pt x="13195" y="16411"/>
                </a:lnTo>
                <a:lnTo>
                  <a:pt x="13057" y="16040"/>
                </a:lnTo>
                <a:lnTo>
                  <a:pt x="12368" y="14052"/>
                </a:lnTo>
                <a:lnTo>
                  <a:pt x="11988" y="12839"/>
                </a:lnTo>
                <a:lnTo>
                  <a:pt x="11816" y="12300"/>
                </a:lnTo>
                <a:lnTo>
                  <a:pt x="11782" y="12367"/>
                </a:lnTo>
                <a:lnTo>
                  <a:pt x="11713" y="12468"/>
                </a:lnTo>
                <a:lnTo>
                  <a:pt x="11713" y="12569"/>
                </a:lnTo>
                <a:lnTo>
                  <a:pt x="11678" y="12738"/>
                </a:lnTo>
                <a:lnTo>
                  <a:pt x="11713" y="13142"/>
                </a:lnTo>
                <a:lnTo>
                  <a:pt x="11782" y="13580"/>
                </a:lnTo>
                <a:lnTo>
                  <a:pt x="11988" y="14423"/>
                </a:lnTo>
                <a:lnTo>
                  <a:pt x="12126" y="14962"/>
                </a:lnTo>
                <a:lnTo>
                  <a:pt x="12299" y="15568"/>
                </a:lnTo>
                <a:lnTo>
                  <a:pt x="12506" y="16175"/>
                </a:lnTo>
                <a:lnTo>
                  <a:pt x="12643" y="16512"/>
                </a:lnTo>
                <a:lnTo>
                  <a:pt x="12781" y="16781"/>
                </a:lnTo>
                <a:lnTo>
                  <a:pt x="12919" y="17085"/>
                </a:lnTo>
                <a:lnTo>
                  <a:pt x="13125" y="17320"/>
                </a:lnTo>
                <a:lnTo>
                  <a:pt x="13470" y="17658"/>
                </a:lnTo>
                <a:lnTo>
                  <a:pt x="13676" y="17759"/>
                </a:lnTo>
                <a:lnTo>
                  <a:pt x="13883" y="17826"/>
                </a:lnTo>
                <a:lnTo>
                  <a:pt x="14090" y="17860"/>
                </a:lnTo>
                <a:lnTo>
                  <a:pt x="14297" y="17860"/>
                </a:lnTo>
                <a:lnTo>
                  <a:pt x="14779" y="17792"/>
                </a:lnTo>
                <a:lnTo>
                  <a:pt x="15227" y="17624"/>
                </a:lnTo>
                <a:lnTo>
                  <a:pt x="15640" y="17422"/>
                </a:lnTo>
                <a:lnTo>
                  <a:pt x="16053" y="17152"/>
                </a:lnTo>
                <a:lnTo>
                  <a:pt x="16364" y="16849"/>
                </a:lnTo>
                <a:lnTo>
                  <a:pt x="16605" y="16579"/>
                </a:lnTo>
                <a:lnTo>
                  <a:pt x="16846" y="16276"/>
                </a:lnTo>
                <a:lnTo>
                  <a:pt x="17087" y="15905"/>
                </a:lnTo>
                <a:lnTo>
                  <a:pt x="17294" y="15534"/>
                </a:lnTo>
                <a:lnTo>
                  <a:pt x="17466" y="15130"/>
                </a:lnTo>
                <a:lnTo>
                  <a:pt x="17604" y="14760"/>
                </a:lnTo>
                <a:lnTo>
                  <a:pt x="17673" y="14355"/>
                </a:lnTo>
                <a:lnTo>
                  <a:pt x="17673" y="13985"/>
                </a:lnTo>
                <a:lnTo>
                  <a:pt x="17638" y="13816"/>
                </a:lnTo>
                <a:lnTo>
                  <a:pt x="17570" y="13648"/>
                </a:lnTo>
                <a:lnTo>
                  <a:pt x="17466" y="13513"/>
                </a:lnTo>
                <a:lnTo>
                  <a:pt x="17328" y="13412"/>
                </a:lnTo>
                <a:lnTo>
                  <a:pt x="17190" y="13277"/>
                </a:lnTo>
                <a:lnTo>
                  <a:pt x="17018" y="13176"/>
                </a:lnTo>
                <a:lnTo>
                  <a:pt x="16639" y="13007"/>
                </a:lnTo>
                <a:lnTo>
                  <a:pt x="16260" y="12873"/>
                </a:lnTo>
                <a:lnTo>
                  <a:pt x="15847" y="12772"/>
                </a:lnTo>
                <a:lnTo>
                  <a:pt x="15124" y="12569"/>
                </a:lnTo>
                <a:lnTo>
                  <a:pt x="14400" y="12334"/>
                </a:lnTo>
                <a:lnTo>
                  <a:pt x="13298" y="11996"/>
                </a:lnTo>
                <a:lnTo>
                  <a:pt x="12747" y="11862"/>
                </a:lnTo>
                <a:lnTo>
                  <a:pt x="12264" y="11761"/>
                </a:lnTo>
                <a:close/>
                <a:moveTo>
                  <a:pt x="10404" y="12637"/>
                </a:moveTo>
                <a:lnTo>
                  <a:pt x="10852" y="13782"/>
                </a:lnTo>
                <a:lnTo>
                  <a:pt x="11127" y="14591"/>
                </a:lnTo>
                <a:lnTo>
                  <a:pt x="11300" y="15198"/>
                </a:lnTo>
                <a:lnTo>
                  <a:pt x="11610" y="16781"/>
                </a:lnTo>
                <a:lnTo>
                  <a:pt x="11747" y="17590"/>
                </a:lnTo>
                <a:lnTo>
                  <a:pt x="11816" y="17893"/>
                </a:lnTo>
                <a:lnTo>
                  <a:pt x="11851" y="17961"/>
                </a:lnTo>
                <a:lnTo>
                  <a:pt x="11851" y="18062"/>
                </a:lnTo>
                <a:lnTo>
                  <a:pt x="11747" y="18163"/>
                </a:lnTo>
                <a:lnTo>
                  <a:pt x="11472" y="18264"/>
                </a:lnTo>
                <a:lnTo>
                  <a:pt x="11162" y="18365"/>
                </a:lnTo>
                <a:lnTo>
                  <a:pt x="10783" y="18432"/>
                </a:lnTo>
                <a:lnTo>
                  <a:pt x="10404" y="18466"/>
                </a:lnTo>
                <a:lnTo>
                  <a:pt x="9990" y="18500"/>
                </a:lnTo>
                <a:lnTo>
                  <a:pt x="9612" y="18500"/>
                </a:lnTo>
                <a:lnTo>
                  <a:pt x="9198" y="18466"/>
                </a:lnTo>
                <a:lnTo>
                  <a:pt x="8854" y="18399"/>
                </a:lnTo>
                <a:lnTo>
                  <a:pt x="8509" y="18365"/>
                </a:lnTo>
                <a:lnTo>
                  <a:pt x="8199" y="18264"/>
                </a:lnTo>
                <a:lnTo>
                  <a:pt x="7924" y="18096"/>
                </a:lnTo>
                <a:lnTo>
                  <a:pt x="7751" y="17927"/>
                </a:lnTo>
                <a:lnTo>
                  <a:pt x="7613" y="17691"/>
                </a:lnTo>
                <a:lnTo>
                  <a:pt x="7579" y="17456"/>
                </a:lnTo>
                <a:lnTo>
                  <a:pt x="7579" y="17152"/>
                </a:lnTo>
                <a:lnTo>
                  <a:pt x="7648" y="16883"/>
                </a:lnTo>
                <a:lnTo>
                  <a:pt x="7751" y="16546"/>
                </a:lnTo>
                <a:lnTo>
                  <a:pt x="8027" y="16040"/>
                </a:lnTo>
                <a:lnTo>
                  <a:pt x="8302" y="15534"/>
                </a:lnTo>
                <a:lnTo>
                  <a:pt x="8647" y="15029"/>
                </a:lnTo>
                <a:lnTo>
                  <a:pt x="8992" y="14558"/>
                </a:lnTo>
                <a:lnTo>
                  <a:pt x="9715" y="13580"/>
                </a:lnTo>
                <a:lnTo>
                  <a:pt x="10404" y="12637"/>
                </a:lnTo>
                <a:close/>
                <a:moveTo>
                  <a:pt x="10438" y="12199"/>
                </a:moveTo>
                <a:lnTo>
                  <a:pt x="10335" y="12232"/>
                </a:lnTo>
                <a:lnTo>
                  <a:pt x="10232" y="12300"/>
                </a:lnTo>
                <a:lnTo>
                  <a:pt x="10025" y="12502"/>
                </a:lnTo>
                <a:lnTo>
                  <a:pt x="9818" y="12772"/>
                </a:lnTo>
                <a:lnTo>
                  <a:pt x="9405" y="13378"/>
                </a:lnTo>
                <a:lnTo>
                  <a:pt x="9164" y="13816"/>
                </a:lnTo>
                <a:lnTo>
                  <a:pt x="8371" y="14861"/>
                </a:lnTo>
                <a:lnTo>
                  <a:pt x="8027" y="15366"/>
                </a:lnTo>
                <a:lnTo>
                  <a:pt x="7683" y="15905"/>
                </a:lnTo>
                <a:lnTo>
                  <a:pt x="7407" y="16411"/>
                </a:lnTo>
                <a:lnTo>
                  <a:pt x="7338" y="16646"/>
                </a:lnTo>
                <a:lnTo>
                  <a:pt x="7269" y="16883"/>
                </a:lnTo>
                <a:lnTo>
                  <a:pt x="7200" y="17118"/>
                </a:lnTo>
                <a:lnTo>
                  <a:pt x="7200" y="17557"/>
                </a:lnTo>
                <a:lnTo>
                  <a:pt x="7235" y="17759"/>
                </a:lnTo>
                <a:lnTo>
                  <a:pt x="7304" y="17927"/>
                </a:lnTo>
                <a:lnTo>
                  <a:pt x="7407" y="18096"/>
                </a:lnTo>
                <a:lnTo>
                  <a:pt x="7545" y="18264"/>
                </a:lnTo>
                <a:lnTo>
                  <a:pt x="7717" y="18399"/>
                </a:lnTo>
                <a:lnTo>
                  <a:pt x="7889" y="18534"/>
                </a:lnTo>
                <a:lnTo>
                  <a:pt x="8130" y="18635"/>
                </a:lnTo>
                <a:lnTo>
                  <a:pt x="8406" y="18702"/>
                </a:lnTo>
                <a:lnTo>
                  <a:pt x="8716" y="18736"/>
                </a:lnTo>
                <a:lnTo>
                  <a:pt x="9439" y="18803"/>
                </a:lnTo>
                <a:lnTo>
                  <a:pt x="10197" y="18803"/>
                </a:lnTo>
                <a:lnTo>
                  <a:pt x="10921" y="18736"/>
                </a:lnTo>
                <a:lnTo>
                  <a:pt x="11300" y="18669"/>
                </a:lnTo>
                <a:lnTo>
                  <a:pt x="11644" y="18567"/>
                </a:lnTo>
                <a:lnTo>
                  <a:pt x="11816" y="18534"/>
                </a:lnTo>
                <a:lnTo>
                  <a:pt x="11954" y="18466"/>
                </a:lnTo>
                <a:lnTo>
                  <a:pt x="12058" y="18399"/>
                </a:lnTo>
                <a:lnTo>
                  <a:pt x="12126" y="18298"/>
                </a:lnTo>
                <a:lnTo>
                  <a:pt x="12195" y="18096"/>
                </a:lnTo>
                <a:lnTo>
                  <a:pt x="12195" y="17893"/>
                </a:lnTo>
                <a:lnTo>
                  <a:pt x="12161" y="17658"/>
                </a:lnTo>
                <a:lnTo>
                  <a:pt x="12092" y="17388"/>
                </a:lnTo>
                <a:lnTo>
                  <a:pt x="12023" y="17085"/>
                </a:lnTo>
                <a:lnTo>
                  <a:pt x="11954" y="16781"/>
                </a:lnTo>
                <a:lnTo>
                  <a:pt x="11747" y="15669"/>
                </a:lnTo>
                <a:lnTo>
                  <a:pt x="11610" y="15097"/>
                </a:lnTo>
                <a:lnTo>
                  <a:pt x="11472" y="14558"/>
                </a:lnTo>
                <a:lnTo>
                  <a:pt x="11231" y="13850"/>
                </a:lnTo>
                <a:lnTo>
                  <a:pt x="10955" y="13142"/>
                </a:lnTo>
                <a:lnTo>
                  <a:pt x="10818" y="12637"/>
                </a:lnTo>
                <a:lnTo>
                  <a:pt x="10714" y="12367"/>
                </a:lnTo>
                <a:lnTo>
                  <a:pt x="10645" y="12266"/>
                </a:lnTo>
                <a:lnTo>
                  <a:pt x="10611" y="12232"/>
                </a:lnTo>
                <a:lnTo>
                  <a:pt x="10507" y="12199"/>
                </a:lnTo>
                <a:close/>
                <a:moveTo>
                  <a:pt x="11610" y="1483"/>
                </a:moveTo>
                <a:lnTo>
                  <a:pt x="10852" y="1550"/>
                </a:lnTo>
                <a:lnTo>
                  <a:pt x="10094" y="1685"/>
                </a:lnTo>
                <a:lnTo>
                  <a:pt x="9371" y="1887"/>
                </a:lnTo>
                <a:lnTo>
                  <a:pt x="8612" y="2123"/>
                </a:lnTo>
                <a:lnTo>
                  <a:pt x="7889" y="2427"/>
                </a:lnTo>
                <a:lnTo>
                  <a:pt x="7166" y="2763"/>
                </a:lnTo>
                <a:lnTo>
                  <a:pt x="6476" y="3168"/>
                </a:lnTo>
                <a:lnTo>
                  <a:pt x="5788" y="3606"/>
                </a:lnTo>
                <a:lnTo>
                  <a:pt x="5133" y="4078"/>
                </a:lnTo>
                <a:lnTo>
                  <a:pt x="4547" y="4583"/>
                </a:lnTo>
                <a:lnTo>
                  <a:pt x="3962" y="5122"/>
                </a:lnTo>
                <a:lnTo>
                  <a:pt x="3445" y="5729"/>
                </a:lnTo>
                <a:lnTo>
                  <a:pt x="2963" y="6302"/>
                </a:lnTo>
                <a:lnTo>
                  <a:pt x="2515" y="6942"/>
                </a:lnTo>
                <a:lnTo>
                  <a:pt x="2136" y="7582"/>
                </a:lnTo>
                <a:lnTo>
                  <a:pt x="1860" y="8256"/>
                </a:lnTo>
                <a:lnTo>
                  <a:pt x="1619" y="8930"/>
                </a:lnTo>
                <a:lnTo>
                  <a:pt x="1447" y="9570"/>
                </a:lnTo>
                <a:lnTo>
                  <a:pt x="1344" y="10278"/>
                </a:lnTo>
                <a:lnTo>
                  <a:pt x="1309" y="10952"/>
                </a:lnTo>
                <a:lnTo>
                  <a:pt x="1344" y="11626"/>
                </a:lnTo>
                <a:lnTo>
                  <a:pt x="1412" y="12334"/>
                </a:lnTo>
                <a:lnTo>
                  <a:pt x="1516" y="13007"/>
                </a:lnTo>
                <a:lnTo>
                  <a:pt x="1723" y="13681"/>
                </a:lnTo>
                <a:lnTo>
                  <a:pt x="1930" y="14321"/>
                </a:lnTo>
                <a:lnTo>
                  <a:pt x="2205" y="14962"/>
                </a:lnTo>
                <a:lnTo>
                  <a:pt x="2515" y="15602"/>
                </a:lnTo>
                <a:lnTo>
                  <a:pt x="2894" y="16175"/>
                </a:lnTo>
                <a:lnTo>
                  <a:pt x="3307" y="16748"/>
                </a:lnTo>
                <a:lnTo>
                  <a:pt x="3721" y="17287"/>
                </a:lnTo>
                <a:lnTo>
                  <a:pt x="4203" y="17792"/>
                </a:lnTo>
                <a:lnTo>
                  <a:pt x="4720" y="18264"/>
                </a:lnTo>
                <a:lnTo>
                  <a:pt x="5340" y="18736"/>
                </a:lnTo>
                <a:lnTo>
                  <a:pt x="5995" y="19140"/>
                </a:lnTo>
                <a:lnTo>
                  <a:pt x="6649" y="19477"/>
                </a:lnTo>
                <a:lnTo>
                  <a:pt x="7338" y="19781"/>
                </a:lnTo>
                <a:lnTo>
                  <a:pt x="8061" y="20016"/>
                </a:lnTo>
                <a:lnTo>
                  <a:pt x="8785" y="20185"/>
                </a:lnTo>
                <a:lnTo>
                  <a:pt x="9508" y="20320"/>
                </a:lnTo>
                <a:lnTo>
                  <a:pt x="10232" y="20387"/>
                </a:lnTo>
                <a:lnTo>
                  <a:pt x="10989" y="20387"/>
                </a:lnTo>
                <a:lnTo>
                  <a:pt x="11747" y="20353"/>
                </a:lnTo>
                <a:lnTo>
                  <a:pt x="12506" y="20252"/>
                </a:lnTo>
                <a:lnTo>
                  <a:pt x="13229" y="20117"/>
                </a:lnTo>
                <a:lnTo>
                  <a:pt x="13987" y="19949"/>
                </a:lnTo>
                <a:lnTo>
                  <a:pt x="14710" y="19713"/>
                </a:lnTo>
                <a:lnTo>
                  <a:pt x="15399" y="19444"/>
                </a:lnTo>
                <a:lnTo>
                  <a:pt x="16123" y="19107"/>
                </a:lnTo>
                <a:lnTo>
                  <a:pt x="16398" y="18938"/>
                </a:lnTo>
                <a:lnTo>
                  <a:pt x="16639" y="18770"/>
                </a:lnTo>
                <a:lnTo>
                  <a:pt x="16846" y="18567"/>
                </a:lnTo>
                <a:lnTo>
                  <a:pt x="17018" y="18365"/>
                </a:lnTo>
                <a:lnTo>
                  <a:pt x="17122" y="18197"/>
                </a:lnTo>
                <a:lnTo>
                  <a:pt x="17190" y="18062"/>
                </a:lnTo>
                <a:lnTo>
                  <a:pt x="17190" y="18028"/>
                </a:lnTo>
                <a:lnTo>
                  <a:pt x="17122" y="18028"/>
                </a:lnTo>
                <a:lnTo>
                  <a:pt x="16398" y="18432"/>
                </a:lnTo>
                <a:lnTo>
                  <a:pt x="15640" y="18803"/>
                </a:lnTo>
                <a:lnTo>
                  <a:pt x="14883" y="19140"/>
                </a:lnTo>
                <a:lnTo>
                  <a:pt x="14124" y="19444"/>
                </a:lnTo>
                <a:lnTo>
                  <a:pt x="13332" y="19679"/>
                </a:lnTo>
                <a:lnTo>
                  <a:pt x="12540" y="19848"/>
                </a:lnTo>
                <a:lnTo>
                  <a:pt x="11713" y="19983"/>
                </a:lnTo>
                <a:lnTo>
                  <a:pt x="11300" y="20016"/>
                </a:lnTo>
                <a:lnTo>
                  <a:pt x="10886" y="20016"/>
                </a:lnTo>
                <a:lnTo>
                  <a:pt x="10197" y="19983"/>
                </a:lnTo>
                <a:lnTo>
                  <a:pt x="9508" y="19916"/>
                </a:lnTo>
                <a:lnTo>
                  <a:pt x="8819" y="19781"/>
                </a:lnTo>
                <a:lnTo>
                  <a:pt x="8130" y="19612"/>
                </a:lnTo>
                <a:lnTo>
                  <a:pt x="7510" y="19376"/>
                </a:lnTo>
                <a:lnTo>
                  <a:pt x="6856" y="19107"/>
                </a:lnTo>
                <a:lnTo>
                  <a:pt x="6270" y="18770"/>
                </a:lnTo>
                <a:lnTo>
                  <a:pt x="5684" y="18399"/>
                </a:lnTo>
                <a:lnTo>
                  <a:pt x="5133" y="18028"/>
                </a:lnTo>
                <a:lnTo>
                  <a:pt x="4617" y="17557"/>
                </a:lnTo>
                <a:lnTo>
                  <a:pt x="4134" y="17085"/>
                </a:lnTo>
                <a:lnTo>
                  <a:pt x="3686" y="16579"/>
                </a:lnTo>
                <a:lnTo>
                  <a:pt x="3273" y="16040"/>
                </a:lnTo>
                <a:lnTo>
                  <a:pt x="2929" y="15467"/>
                </a:lnTo>
                <a:lnTo>
                  <a:pt x="2618" y="14861"/>
                </a:lnTo>
                <a:lnTo>
                  <a:pt x="2343" y="14220"/>
                </a:lnTo>
                <a:lnTo>
                  <a:pt x="2101" y="13446"/>
                </a:lnTo>
                <a:lnTo>
                  <a:pt x="1930" y="12704"/>
                </a:lnTo>
                <a:lnTo>
                  <a:pt x="1826" y="11929"/>
                </a:lnTo>
                <a:lnTo>
                  <a:pt x="1792" y="11188"/>
                </a:lnTo>
                <a:lnTo>
                  <a:pt x="1826" y="10480"/>
                </a:lnTo>
                <a:lnTo>
                  <a:pt x="1895" y="9739"/>
                </a:lnTo>
                <a:lnTo>
                  <a:pt x="2067" y="9065"/>
                </a:lnTo>
                <a:lnTo>
                  <a:pt x="2308" y="8357"/>
                </a:lnTo>
                <a:lnTo>
                  <a:pt x="2584" y="7717"/>
                </a:lnTo>
                <a:lnTo>
                  <a:pt x="2929" y="7077"/>
                </a:lnTo>
                <a:lnTo>
                  <a:pt x="3307" y="6470"/>
                </a:lnTo>
                <a:lnTo>
                  <a:pt x="3789" y="5864"/>
                </a:lnTo>
                <a:lnTo>
                  <a:pt x="4272" y="5325"/>
                </a:lnTo>
                <a:lnTo>
                  <a:pt x="4823" y="4785"/>
                </a:lnTo>
                <a:lnTo>
                  <a:pt x="5409" y="4313"/>
                </a:lnTo>
                <a:lnTo>
                  <a:pt x="6063" y="3841"/>
                </a:lnTo>
                <a:lnTo>
                  <a:pt x="6856" y="3370"/>
                </a:lnTo>
                <a:lnTo>
                  <a:pt x="7717" y="2932"/>
                </a:lnTo>
                <a:lnTo>
                  <a:pt x="8164" y="2729"/>
                </a:lnTo>
                <a:lnTo>
                  <a:pt x="8647" y="2561"/>
                </a:lnTo>
                <a:lnTo>
                  <a:pt x="9130" y="2427"/>
                </a:lnTo>
                <a:lnTo>
                  <a:pt x="9612" y="2292"/>
                </a:lnTo>
                <a:lnTo>
                  <a:pt x="10094" y="2190"/>
                </a:lnTo>
                <a:lnTo>
                  <a:pt x="10576" y="2089"/>
                </a:lnTo>
                <a:lnTo>
                  <a:pt x="11093" y="2022"/>
                </a:lnTo>
                <a:lnTo>
                  <a:pt x="11575" y="1988"/>
                </a:lnTo>
                <a:lnTo>
                  <a:pt x="12058" y="1988"/>
                </a:lnTo>
                <a:lnTo>
                  <a:pt x="12540" y="2022"/>
                </a:lnTo>
                <a:lnTo>
                  <a:pt x="13022" y="2089"/>
                </a:lnTo>
                <a:lnTo>
                  <a:pt x="13470" y="2190"/>
                </a:lnTo>
                <a:lnTo>
                  <a:pt x="13883" y="2292"/>
                </a:lnTo>
                <a:lnTo>
                  <a:pt x="14262" y="2427"/>
                </a:lnTo>
                <a:lnTo>
                  <a:pt x="14641" y="2595"/>
                </a:lnTo>
                <a:lnTo>
                  <a:pt x="15020" y="2763"/>
                </a:lnTo>
                <a:lnTo>
                  <a:pt x="15364" y="2966"/>
                </a:lnTo>
                <a:lnTo>
                  <a:pt x="15709" y="3201"/>
                </a:lnTo>
                <a:lnTo>
                  <a:pt x="16053" y="3437"/>
                </a:lnTo>
                <a:lnTo>
                  <a:pt x="16364" y="3673"/>
                </a:lnTo>
                <a:lnTo>
                  <a:pt x="16984" y="4246"/>
                </a:lnTo>
                <a:lnTo>
                  <a:pt x="17535" y="4853"/>
                </a:lnTo>
                <a:lnTo>
                  <a:pt x="18017" y="5493"/>
                </a:lnTo>
                <a:lnTo>
                  <a:pt x="18465" y="6167"/>
                </a:lnTo>
                <a:lnTo>
                  <a:pt x="18913" y="6976"/>
                </a:lnTo>
                <a:lnTo>
                  <a:pt x="19292" y="7784"/>
                </a:lnTo>
                <a:lnTo>
                  <a:pt x="19602" y="8660"/>
                </a:lnTo>
                <a:lnTo>
                  <a:pt x="19740" y="9098"/>
                </a:lnTo>
                <a:lnTo>
                  <a:pt x="19843" y="9537"/>
                </a:lnTo>
                <a:lnTo>
                  <a:pt x="19947" y="9975"/>
                </a:lnTo>
                <a:lnTo>
                  <a:pt x="19981" y="10413"/>
                </a:lnTo>
                <a:lnTo>
                  <a:pt x="20050" y="10850"/>
                </a:lnTo>
                <a:lnTo>
                  <a:pt x="20050" y="11322"/>
                </a:lnTo>
                <a:lnTo>
                  <a:pt x="20015" y="11761"/>
                </a:lnTo>
                <a:lnTo>
                  <a:pt x="19981" y="12232"/>
                </a:lnTo>
                <a:lnTo>
                  <a:pt x="19843" y="13108"/>
                </a:lnTo>
                <a:lnTo>
                  <a:pt x="19705" y="13513"/>
                </a:lnTo>
                <a:lnTo>
                  <a:pt x="19567" y="13883"/>
                </a:lnTo>
                <a:lnTo>
                  <a:pt x="19429" y="14254"/>
                </a:lnTo>
                <a:lnTo>
                  <a:pt x="19258" y="14625"/>
                </a:lnTo>
                <a:lnTo>
                  <a:pt x="19051" y="14962"/>
                </a:lnTo>
                <a:lnTo>
                  <a:pt x="18844" y="15333"/>
                </a:lnTo>
                <a:lnTo>
                  <a:pt x="18362" y="15973"/>
                </a:lnTo>
                <a:lnTo>
                  <a:pt x="17811" y="16646"/>
                </a:lnTo>
                <a:lnTo>
                  <a:pt x="17225" y="17253"/>
                </a:lnTo>
                <a:lnTo>
                  <a:pt x="16949" y="17489"/>
                </a:lnTo>
                <a:lnTo>
                  <a:pt x="16812" y="17624"/>
                </a:lnTo>
                <a:lnTo>
                  <a:pt x="16708" y="17759"/>
                </a:lnTo>
                <a:lnTo>
                  <a:pt x="16536" y="17995"/>
                </a:lnTo>
                <a:lnTo>
                  <a:pt x="16467" y="18130"/>
                </a:lnTo>
                <a:lnTo>
                  <a:pt x="16501" y="18163"/>
                </a:lnTo>
                <a:lnTo>
                  <a:pt x="16536" y="18130"/>
                </a:lnTo>
                <a:lnTo>
                  <a:pt x="17087" y="17658"/>
                </a:lnTo>
                <a:lnTo>
                  <a:pt x="17604" y="17152"/>
                </a:lnTo>
                <a:lnTo>
                  <a:pt x="18086" y="16646"/>
                </a:lnTo>
                <a:lnTo>
                  <a:pt x="18534" y="16141"/>
                </a:lnTo>
                <a:lnTo>
                  <a:pt x="18913" y="15568"/>
                </a:lnTo>
                <a:lnTo>
                  <a:pt x="19258" y="15029"/>
                </a:lnTo>
                <a:lnTo>
                  <a:pt x="19567" y="14423"/>
                </a:lnTo>
                <a:lnTo>
                  <a:pt x="19809" y="13850"/>
                </a:lnTo>
                <a:lnTo>
                  <a:pt x="20015" y="13209"/>
                </a:lnTo>
                <a:lnTo>
                  <a:pt x="20188" y="12603"/>
                </a:lnTo>
                <a:lnTo>
                  <a:pt x="20291" y="11963"/>
                </a:lnTo>
                <a:lnTo>
                  <a:pt x="20325" y="11289"/>
                </a:lnTo>
                <a:lnTo>
                  <a:pt x="20325" y="10615"/>
                </a:lnTo>
                <a:lnTo>
                  <a:pt x="20257" y="9941"/>
                </a:lnTo>
                <a:lnTo>
                  <a:pt x="20153" y="9267"/>
                </a:lnTo>
                <a:lnTo>
                  <a:pt x="19947" y="8559"/>
                </a:lnTo>
                <a:lnTo>
                  <a:pt x="19740" y="7885"/>
                </a:lnTo>
                <a:lnTo>
                  <a:pt x="19464" y="7211"/>
                </a:lnTo>
                <a:lnTo>
                  <a:pt x="19154" y="6538"/>
                </a:lnTo>
                <a:lnTo>
                  <a:pt x="18775" y="5897"/>
                </a:lnTo>
                <a:lnTo>
                  <a:pt x="18362" y="5257"/>
                </a:lnTo>
                <a:lnTo>
                  <a:pt x="17948" y="4684"/>
                </a:lnTo>
                <a:lnTo>
                  <a:pt x="17466" y="4111"/>
                </a:lnTo>
                <a:lnTo>
                  <a:pt x="16949" y="3572"/>
                </a:lnTo>
                <a:lnTo>
                  <a:pt x="16398" y="3100"/>
                </a:lnTo>
                <a:lnTo>
                  <a:pt x="15778" y="2696"/>
                </a:lnTo>
                <a:lnTo>
                  <a:pt x="15158" y="2325"/>
                </a:lnTo>
                <a:lnTo>
                  <a:pt x="14503" y="1988"/>
                </a:lnTo>
                <a:lnTo>
                  <a:pt x="13814" y="1753"/>
                </a:lnTo>
                <a:lnTo>
                  <a:pt x="13470" y="1651"/>
                </a:lnTo>
                <a:lnTo>
                  <a:pt x="13125" y="1584"/>
                </a:lnTo>
                <a:lnTo>
                  <a:pt x="12368" y="1516"/>
                </a:lnTo>
                <a:lnTo>
                  <a:pt x="11988" y="1483"/>
                </a:lnTo>
                <a:close/>
                <a:moveTo>
                  <a:pt x="12161" y="0"/>
                </a:moveTo>
                <a:lnTo>
                  <a:pt x="12058" y="34"/>
                </a:lnTo>
                <a:lnTo>
                  <a:pt x="12023" y="135"/>
                </a:lnTo>
                <a:lnTo>
                  <a:pt x="12023" y="236"/>
                </a:lnTo>
                <a:lnTo>
                  <a:pt x="12058" y="337"/>
                </a:lnTo>
                <a:lnTo>
                  <a:pt x="12126" y="438"/>
                </a:lnTo>
                <a:lnTo>
                  <a:pt x="12264" y="506"/>
                </a:lnTo>
                <a:lnTo>
                  <a:pt x="12368" y="573"/>
                </a:lnTo>
                <a:lnTo>
                  <a:pt x="12884" y="708"/>
                </a:lnTo>
                <a:lnTo>
                  <a:pt x="13366" y="843"/>
                </a:lnTo>
                <a:lnTo>
                  <a:pt x="13849" y="1045"/>
                </a:lnTo>
                <a:lnTo>
                  <a:pt x="14331" y="1214"/>
                </a:lnTo>
                <a:lnTo>
                  <a:pt x="14779" y="1449"/>
                </a:lnTo>
                <a:lnTo>
                  <a:pt x="15675" y="1921"/>
                </a:lnTo>
                <a:lnTo>
                  <a:pt x="16123" y="2190"/>
                </a:lnTo>
                <a:lnTo>
                  <a:pt x="16536" y="2494"/>
                </a:lnTo>
                <a:lnTo>
                  <a:pt x="16915" y="2763"/>
                </a:lnTo>
                <a:lnTo>
                  <a:pt x="17294" y="3100"/>
                </a:lnTo>
                <a:lnTo>
                  <a:pt x="17673" y="3404"/>
                </a:lnTo>
                <a:lnTo>
                  <a:pt x="18017" y="3741"/>
                </a:lnTo>
                <a:lnTo>
                  <a:pt x="18327" y="4111"/>
                </a:lnTo>
                <a:lnTo>
                  <a:pt x="18637" y="4482"/>
                </a:lnTo>
                <a:lnTo>
                  <a:pt x="18947" y="4853"/>
                </a:lnTo>
                <a:lnTo>
                  <a:pt x="19499" y="5661"/>
                </a:lnTo>
                <a:lnTo>
                  <a:pt x="19740" y="6066"/>
                </a:lnTo>
                <a:lnTo>
                  <a:pt x="19947" y="6504"/>
                </a:lnTo>
                <a:lnTo>
                  <a:pt x="20153" y="6942"/>
                </a:lnTo>
                <a:lnTo>
                  <a:pt x="20360" y="7380"/>
                </a:lnTo>
                <a:lnTo>
                  <a:pt x="20498" y="7852"/>
                </a:lnTo>
                <a:lnTo>
                  <a:pt x="20636" y="8324"/>
                </a:lnTo>
                <a:lnTo>
                  <a:pt x="20739" y="8795"/>
                </a:lnTo>
                <a:lnTo>
                  <a:pt x="20842" y="9233"/>
                </a:lnTo>
                <a:lnTo>
                  <a:pt x="20911" y="9705"/>
                </a:lnTo>
                <a:lnTo>
                  <a:pt x="20946" y="10210"/>
                </a:lnTo>
                <a:lnTo>
                  <a:pt x="20980" y="10682"/>
                </a:lnTo>
                <a:lnTo>
                  <a:pt x="20980" y="11154"/>
                </a:lnTo>
                <a:lnTo>
                  <a:pt x="20946" y="11660"/>
                </a:lnTo>
                <a:lnTo>
                  <a:pt x="20911" y="12131"/>
                </a:lnTo>
                <a:lnTo>
                  <a:pt x="20842" y="12603"/>
                </a:lnTo>
                <a:lnTo>
                  <a:pt x="20773" y="13075"/>
                </a:lnTo>
                <a:lnTo>
                  <a:pt x="20670" y="13547"/>
                </a:lnTo>
                <a:lnTo>
                  <a:pt x="20532" y="14018"/>
                </a:lnTo>
                <a:lnTo>
                  <a:pt x="20395" y="14490"/>
                </a:lnTo>
                <a:lnTo>
                  <a:pt x="20222" y="14962"/>
                </a:lnTo>
                <a:lnTo>
                  <a:pt x="20050" y="15400"/>
                </a:lnTo>
                <a:lnTo>
                  <a:pt x="19843" y="15838"/>
                </a:lnTo>
                <a:lnTo>
                  <a:pt x="19636" y="16276"/>
                </a:lnTo>
                <a:lnTo>
                  <a:pt x="19361" y="16680"/>
                </a:lnTo>
                <a:lnTo>
                  <a:pt x="19120" y="17085"/>
                </a:lnTo>
                <a:lnTo>
                  <a:pt x="18844" y="17489"/>
                </a:lnTo>
                <a:lnTo>
                  <a:pt x="18534" y="17860"/>
                </a:lnTo>
                <a:lnTo>
                  <a:pt x="18224" y="18197"/>
                </a:lnTo>
                <a:lnTo>
                  <a:pt x="17535" y="18871"/>
                </a:lnTo>
                <a:lnTo>
                  <a:pt x="17156" y="19174"/>
                </a:lnTo>
                <a:lnTo>
                  <a:pt x="16777" y="19444"/>
                </a:lnTo>
                <a:lnTo>
                  <a:pt x="16364" y="19713"/>
                </a:lnTo>
                <a:lnTo>
                  <a:pt x="15950" y="19949"/>
                </a:lnTo>
                <a:lnTo>
                  <a:pt x="15502" y="20151"/>
                </a:lnTo>
                <a:lnTo>
                  <a:pt x="15020" y="20353"/>
                </a:lnTo>
                <a:lnTo>
                  <a:pt x="14572" y="20488"/>
                </a:lnTo>
                <a:lnTo>
                  <a:pt x="14056" y="20623"/>
                </a:lnTo>
                <a:lnTo>
                  <a:pt x="13539" y="20758"/>
                </a:lnTo>
                <a:lnTo>
                  <a:pt x="13022" y="20825"/>
                </a:lnTo>
                <a:lnTo>
                  <a:pt x="12471" y="20893"/>
                </a:lnTo>
                <a:lnTo>
                  <a:pt x="11920" y="20926"/>
                </a:lnTo>
                <a:lnTo>
                  <a:pt x="11369" y="20960"/>
                </a:lnTo>
                <a:lnTo>
                  <a:pt x="10783" y="20926"/>
                </a:lnTo>
                <a:lnTo>
                  <a:pt x="10232" y="20893"/>
                </a:lnTo>
                <a:lnTo>
                  <a:pt x="9646" y="20859"/>
                </a:lnTo>
                <a:lnTo>
                  <a:pt x="9095" y="20791"/>
                </a:lnTo>
                <a:lnTo>
                  <a:pt x="8509" y="20690"/>
                </a:lnTo>
                <a:lnTo>
                  <a:pt x="7407" y="20421"/>
                </a:lnTo>
                <a:lnTo>
                  <a:pt x="6856" y="20252"/>
                </a:lnTo>
                <a:lnTo>
                  <a:pt x="6339" y="20050"/>
                </a:lnTo>
                <a:lnTo>
                  <a:pt x="5788" y="19814"/>
                </a:lnTo>
                <a:lnTo>
                  <a:pt x="5271" y="19578"/>
                </a:lnTo>
                <a:lnTo>
                  <a:pt x="4788" y="19343"/>
                </a:lnTo>
                <a:lnTo>
                  <a:pt x="4307" y="19039"/>
                </a:lnTo>
                <a:lnTo>
                  <a:pt x="3411" y="18432"/>
                </a:lnTo>
                <a:lnTo>
                  <a:pt x="2997" y="18096"/>
                </a:lnTo>
                <a:lnTo>
                  <a:pt x="2618" y="17725"/>
                </a:lnTo>
                <a:lnTo>
                  <a:pt x="2240" y="17320"/>
                </a:lnTo>
                <a:lnTo>
                  <a:pt x="1930" y="16916"/>
                </a:lnTo>
                <a:lnTo>
                  <a:pt x="1619" y="16478"/>
                </a:lnTo>
                <a:lnTo>
                  <a:pt x="1344" y="16006"/>
                </a:lnTo>
                <a:lnTo>
                  <a:pt x="1103" y="15534"/>
                </a:lnTo>
                <a:lnTo>
                  <a:pt x="896" y="15063"/>
                </a:lnTo>
                <a:lnTo>
                  <a:pt x="724" y="14524"/>
                </a:lnTo>
                <a:lnTo>
                  <a:pt x="620" y="13985"/>
                </a:lnTo>
                <a:lnTo>
                  <a:pt x="551" y="13446"/>
                </a:lnTo>
                <a:lnTo>
                  <a:pt x="483" y="12839"/>
                </a:lnTo>
                <a:lnTo>
                  <a:pt x="483" y="12266"/>
                </a:lnTo>
                <a:lnTo>
                  <a:pt x="517" y="11693"/>
                </a:lnTo>
                <a:lnTo>
                  <a:pt x="586" y="11087"/>
                </a:lnTo>
                <a:lnTo>
                  <a:pt x="690" y="10514"/>
                </a:lnTo>
                <a:lnTo>
                  <a:pt x="793" y="9941"/>
                </a:lnTo>
                <a:lnTo>
                  <a:pt x="965" y="9335"/>
                </a:lnTo>
                <a:lnTo>
                  <a:pt x="1137" y="8795"/>
                </a:lnTo>
                <a:lnTo>
                  <a:pt x="1344" y="8223"/>
                </a:lnTo>
                <a:lnTo>
                  <a:pt x="1585" y="7683"/>
                </a:lnTo>
                <a:lnTo>
                  <a:pt x="1826" y="7144"/>
                </a:lnTo>
                <a:lnTo>
                  <a:pt x="2136" y="6605"/>
                </a:lnTo>
                <a:lnTo>
                  <a:pt x="2756" y="5594"/>
                </a:lnTo>
                <a:lnTo>
                  <a:pt x="3135" y="5122"/>
                </a:lnTo>
                <a:lnTo>
                  <a:pt x="3514" y="4684"/>
                </a:lnTo>
                <a:lnTo>
                  <a:pt x="3928" y="4246"/>
                </a:lnTo>
                <a:lnTo>
                  <a:pt x="4341" y="3841"/>
                </a:lnTo>
                <a:lnTo>
                  <a:pt x="4788" y="3471"/>
                </a:lnTo>
                <a:lnTo>
                  <a:pt x="5271" y="3134"/>
                </a:lnTo>
                <a:lnTo>
                  <a:pt x="5754" y="2797"/>
                </a:lnTo>
                <a:lnTo>
                  <a:pt x="6236" y="2494"/>
                </a:lnTo>
                <a:lnTo>
                  <a:pt x="6752" y="2224"/>
                </a:lnTo>
                <a:lnTo>
                  <a:pt x="7304" y="1988"/>
                </a:lnTo>
                <a:lnTo>
                  <a:pt x="7855" y="1753"/>
                </a:lnTo>
                <a:lnTo>
                  <a:pt x="8440" y="1584"/>
                </a:lnTo>
                <a:lnTo>
                  <a:pt x="9026" y="1415"/>
                </a:lnTo>
                <a:lnTo>
                  <a:pt x="9612" y="1281"/>
                </a:lnTo>
                <a:lnTo>
                  <a:pt x="10232" y="1180"/>
                </a:lnTo>
                <a:lnTo>
                  <a:pt x="11507" y="1112"/>
                </a:lnTo>
                <a:lnTo>
                  <a:pt x="12264" y="1078"/>
                </a:lnTo>
                <a:lnTo>
                  <a:pt x="12540" y="1045"/>
                </a:lnTo>
                <a:lnTo>
                  <a:pt x="12609" y="1011"/>
                </a:lnTo>
                <a:lnTo>
                  <a:pt x="12609" y="943"/>
                </a:lnTo>
                <a:lnTo>
                  <a:pt x="12574" y="910"/>
                </a:lnTo>
                <a:lnTo>
                  <a:pt x="12368" y="876"/>
                </a:lnTo>
                <a:lnTo>
                  <a:pt x="12058" y="843"/>
                </a:lnTo>
                <a:lnTo>
                  <a:pt x="11644" y="843"/>
                </a:lnTo>
                <a:lnTo>
                  <a:pt x="11127" y="876"/>
                </a:lnTo>
                <a:lnTo>
                  <a:pt x="10542" y="910"/>
                </a:lnTo>
                <a:lnTo>
                  <a:pt x="9887" y="1011"/>
                </a:lnTo>
                <a:lnTo>
                  <a:pt x="9198" y="1146"/>
                </a:lnTo>
                <a:lnTo>
                  <a:pt x="8475" y="1315"/>
                </a:lnTo>
                <a:lnTo>
                  <a:pt x="7717" y="1516"/>
                </a:lnTo>
                <a:lnTo>
                  <a:pt x="6959" y="1786"/>
                </a:lnTo>
                <a:lnTo>
                  <a:pt x="6236" y="2089"/>
                </a:lnTo>
                <a:lnTo>
                  <a:pt x="5512" y="2427"/>
                </a:lnTo>
                <a:lnTo>
                  <a:pt x="4858" y="2865"/>
                </a:lnTo>
                <a:lnTo>
                  <a:pt x="4547" y="3067"/>
                </a:lnTo>
                <a:lnTo>
                  <a:pt x="4237" y="3302"/>
                </a:lnTo>
                <a:lnTo>
                  <a:pt x="3962" y="3572"/>
                </a:lnTo>
                <a:lnTo>
                  <a:pt x="3721" y="3841"/>
                </a:lnTo>
                <a:lnTo>
                  <a:pt x="3273" y="4381"/>
                </a:lnTo>
                <a:lnTo>
                  <a:pt x="2825" y="4920"/>
                </a:lnTo>
                <a:lnTo>
                  <a:pt x="2446" y="5526"/>
                </a:lnTo>
                <a:lnTo>
                  <a:pt x="2033" y="6099"/>
                </a:lnTo>
                <a:lnTo>
                  <a:pt x="1688" y="6739"/>
                </a:lnTo>
                <a:lnTo>
                  <a:pt x="1344" y="7380"/>
                </a:lnTo>
                <a:lnTo>
                  <a:pt x="1034" y="8020"/>
                </a:lnTo>
                <a:lnTo>
                  <a:pt x="758" y="8694"/>
                </a:lnTo>
                <a:lnTo>
                  <a:pt x="551" y="9368"/>
                </a:lnTo>
                <a:lnTo>
                  <a:pt x="345" y="10076"/>
                </a:lnTo>
                <a:lnTo>
                  <a:pt x="172" y="10750"/>
                </a:lnTo>
                <a:lnTo>
                  <a:pt x="69" y="11457"/>
                </a:lnTo>
                <a:lnTo>
                  <a:pt x="0" y="12131"/>
                </a:lnTo>
                <a:lnTo>
                  <a:pt x="0" y="13513"/>
                </a:lnTo>
                <a:lnTo>
                  <a:pt x="104" y="14220"/>
                </a:lnTo>
                <a:lnTo>
                  <a:pt x="242" y="14894"/>
                </a:lnTo>
                <a:lnTo>
                  <a:pt x="448" y="15568"/>
                </a:lnTo>
                <a:lnTo>
                  <a:pt x="724" y="16209"/>
                </a:lnTo>
                <a:lnTo>
                  <a:pt x="1068" y="16781"/>
                </a:lnTo>
                <a:lnTo>
                  <a:pt x="1447" y="17354"/>
                </a:lnTo>
                <a:lnTo>
                  <a:pt x="1860" y="17893"/>
                </a:lnTo>
                <a:lnTo>
                  <a:pt x="2343" y="18399"/>
                </a:lnTo>
                <a:lnTo>
                  <a:pt x="2825" y="18837"/>
                </a:lnTo>
                <a:lnTo>
                  <a:pt x="3376" y="19275"/>
                </a:lnTo>
                <a:lnTo>
                  <a:pt x="3962" y="19679"/>
                </a:lnTo>
                <a:lnTo>
                  <a:pt x="4582" y="20050"/>
                </a:lnTo>
                <a:lnTo>
                  <a:pt x="5236" y="20353"/>
                </a:lnTo>
                <a:lnTo>
                  <a:pt x="5891" y="20657"/>
                </a:lnTo>
                <a:lnTo>
                  <a:pt x="6580" y="20893"/>
                </a:lnTo>
                <a:lnTo>
                  <a:pt x="7269" y="21095"/>
                </a:lnTo>
                <a:lnTo>
                  <a:pt x="7993" y="21297"/>
                </a:lnTo>
                <a:lnTo>
                  <a:pt x="8716" y="21432"/>
                </a:lnTo>
                <a:lnTo>
                  <a:pt x="9474" y="21533"/>
                </a:lnTo>
                <a:lnTo>
                  <a:pt x="10197" y="21600"/>
                </a:lnTo>
                <a:lnTo>
                  <a:pt x="11678" y="21600"/>
                </a:lnTo>
                <a:lnTo>
                  <a:pt x="12402" y="21533"/>
                </a:lnTo>
                <a:lnTo>
                  <a:pt x="13125" y="21465"/>
                </a:lnTo>
                <a:lnTo>
                  <a:pt x="13849" y="21330"/>
                </a:lnTo>
                <a:lnTo>
                  <a:pt x="14538" y="21129"/>
                </a:lnTo>
                <a:lnTo>
                  <a:pt x="15193" y="20926"/>
                </a:lnTo>
                <a:lnTo>
                  <a:pt x="15847" y="20657"/>
                </a:lnTo>
                <a:lnTo>
                  <a:pt x="16467" y="20353"/>
                </a:lnTo>
                <a:lnTo>
                  <a:pt x="17053" y="20016"/>
                </a:lnTo>
                <a:lnTo>
                  <a:pt x="17638" y="19646"/>
                </a:lnTo>
                <a:lnTo>
                  <a:pt x="18155" y="19208"/>
                </a:lnTo>
                <a:lnTo>
                  <a:pt x="18637" y="18736"/>
                </a:lnTo>
                <a:lnTo>
                  <a:pt x="19120" y="18197"/>
                </a:lnTo>
                <a:lnTo>
                  <a:pt x="19533" y="17624"/>
                </a:lnTo>
                <a:lnTo>
                  <a:pt x="19947" y="17018"/>
                </a:lnTo>
                <a:lnTo>
                  <a:pt x="20291" y="16377"/>
                </a:lnTo>
                <a:lnTo>
                  <a:pt x="20601" y="15737"/>
                </a:lnTo>
                <a:lnTo>
                  <a:pt x="20876" y="15063"/>
                </a:lnTo>
                <a:lnTo>
                  <a:pt x="21117" y="14389"/>
                </a:lnTo>
                <a:lnTo>
                  <a:pt x="21290" y="13681"/>
                </a:lnTo>
                <a:lnTo>
                  <a:pt x="21428" y="12974"/>
                </a:lnTo>
                <a:lnTo>
                  <a:pt x="21531" y="12266"/>
                </a:lnTo>
                <a:lnTo>
                  <a:pt x="21600" y="11558"/>
                </a:lnTo>
                <a:lnTo>
                  <a:pt x="21600" y="10850"/>
                </a:lnTo>
                <a:lnTo>
                  <a:pt x="21565" y="10109"/>
                </a:lnTo>
                <a:lnTo>
                  <a:pt x="21497" y="9402"/>
                </a:lnTo>
                <a:lnTo>
                  <a:pt x="21393" y="8694"/>
                </a:lnTo>
                <a:lnTo>
                  <a:pt x="21221" y="7986"/>
                </a:lnTo>
                <a:lnTo>
                  <a:pt x="21083" y="7548"/>
                </a:lnTo>
                <a:lnTo>
                  <a:pt x="20911" y="7111"/>
                </a:lnTo>
                <a:lnTo>
                  <a:pt x="20739" y="6672"/>
                </a:lnTo>
                <a:lnTo>
                  <a:pt x="20532" y="6234"/>
                </a:lnTo>
                <a:lnTo>
                  <a:pt x="20325" y="5830"/>
                </a:lnTo>
                <a:lnTo>
                  <a:pt x="20119" y="5426"/>
                </a:lnTo>
                <a:lnTo>
                  <a:pt x="19602" y="4617"/>
                </a:lnTo>
                <a:lnTo>
                  <a:pt x="19016" y="3875"/>
                </a:lnTo>
                <a:lnTo>
                  <a:pt x="18362" y="3201"/>
                </a:lnTo>
                <a:lnTo>
                  <a:pt x="17673" y="2561"/>
                </a:lnTo>
                <a:lnTo>
                  <a:pt x="16915" y="1988"/>
                </a:lnTo>
                <a:lnTo>
                  <a:pt x="16191" y="1483"/>
                </a:lnTo>
                <a:lnTo>
                  <a:pt x="15434" y="1078"/>
                </a:lnTo>
                <a:lnTo>
                  <a:pt x="14641" y="708"/>
                </a:lnTo>
                <a:lnTo>
                  <a:pt x="13814" y="404"/>
                </a:lnTo>
                <a:lnTo>
                  <a:pt x="13057" y="169"/>
                </a:lnTo>
                <a:lnTo>
                  <a:pt x="1229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Google Shape;34;p2"/>
          <p:cNvSpPr/>
          <p:nvPr/>
        </p:nvSpPr>
        <p:spPr>
          <a:xfrm rot="11523288">
            <a:off x="8276016" y="2450672"/>
            <a:ext cx="930307" cy="696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37" y="2025"/>
                </a:moveTo>
                <a:lnTo>
                  <a:pt x="19207" y="3915"/>
                </a:lnTo>
                <a:lnTo>
                  <a:pt x="19612" y="5850"/>
                </a:lnTo>
                <a:lnTo>
                  <a:pt x="19746" y="6840"/>
                </a:lnTo>
                <a:lnTo>
                  <a:pt x="19881" y="7830"/>
                </a:lnTo>
                <a:lnTo>
                  <a:pt x="19915" y="8820"/>
                </a:lnTo>
                <a:lnTo>
                  <a:pt x="19915" y="9765"/>
                </a:lnTo>
                <a:lnTo>
                  <a:pt x="18803" y="9225"/>
                </a:lnTo>
                <a:lnTo>
                  <a:pt x="17658" y="8730"/>
                </a:lnTo>
                <a:lnTo>
                  <a:pt x="16512" y="8280"/>
                </a:lnTo>
                <a:lnTo>
                  <a:pt x="15366" y="7875"/>
                </a:lnTo>
                <a:lnTo>
                  <a:pt x="14254" y="7425"/>
                </a:lnTo>
                <a:lnTo>
                  <a:pt x="13075" y="7020"/>
                </a:lnTo>
                <a:lnTo>
                  <a:pt x="12502" y="6840"/>
                </a:lnTo>
                <a:lnTo>
                  <a:pt x="11895" y="6705"/>
                </a:lnTo>
                <a:lnTo>
                  <a:pt x="11322" y="6615"/>
                </a:lnTo>
                <a:lnTo>
                  <a:pt x="10750" y="6525"/>
                </a:lnTo>
                <a:lnTo>
                  <a:pt x="14793" y="4275"/>
                </a:lnTo>
                <a:lnTo>
                  <a:pt x="18837" y="2025"/>
                </a:lnTo>
                <a:close/>
                <a:moveTo>
                  <a:pt x="9772" y="7110"/>
                </a:moveTo>
                <a:lnTo>
                  <a:pt x="9772" y="7155"/>
                </a:lnTo>
                <a:lnTo>
                  <a:pt x="9637" y="7515"/>
                </a:lnTo>
                <a:lnTo>
                  <a:pt x="9300" y="8235"/>
                </a:lnTo>
                <a:lnTo>
                  <a:pt x="8660" y="9405"/>
                </a:lnTo>
                <a:lnTo>
                  <a:pt x="8020" y="10800"/>
                </a:lnTo>
                <a:lnTo>
                  <a:pt x="7413" y="12195"/>
                </a:lnTo>
                <a:lnTo>
                  <a:pt x="6200" y="15030"/>
                </a:lnTo>
                <a:lnTo>
                  <a:pt x="6032" y="15570"/>
                </a:lnTo>
                <a:lnTo>
                  <a:pt x="5829" y="16200"/>
                </a:lnTo>
                <a:lnTo>
                  <a:pt x="5594" y="16830"/>
                </a:lnTo>
                <a:lnTo>
                  <a:pt x="5493" y="17100"/>
                </a:lnTo>
                <a:lnTo>
                  <a:pt x="5358" y="17280"/>
                </a:lnTo>
                <a:lnTo>
                  <a:pt x="5223" y="17415"/>
                </a:lnTo>
                <a:lnTo>
                  <a:pt x="5054" y="17460"/>
                </a:lnTo>
                <a:lnTo>
                  <a:pt x="4886" y="17460"/>
                </a:lnTo>
                <a:lnTo>
                  <a:pt x="4718" y="17415"/>
                </a:lnTo>
                <a:lnTo>
                  <a:pt x="4549" y="17325"/>
                </a:lnTo>
                <a:lnTo>
                  <a:pt x="4347" y="17190"/>
                </a:lnTo>
                <a:lnTo>
                  <a:pt x="3942" y="16830"/>
                </a:lnTo>
                <a:lnTo>
                  <a:pt x="3538" y="16426"/>
                </a:lnTo>
                <a:lnTo>
                  <a:pt x="3168" y="16020"/>
                </a:lnTo>
                <a:lnTo>
                  <a:pt x="2595" y="15300"/>
                </a:lnTo>
                <a:lnTo>
                  <a:pt x="2224" y="14805"/>
                </a:lnTo>
                <a:lnTo>
                  <a:pt x="1887" y="14310"/>
                </a:lnTo>
                <a:lnTo>
                  <a:pt x="1550" y="13770"/>
                </a:lnTo>
                <a:lnTo>
                  <a:pt x="1281" y="13185"/>
                </a:lnTo>
                <a:lnTo>
                  <a:pt x="1145" y="12825"/>
                </a:lnTo>
                <a:lnTo>
                  <a:pt x="1078" y="12555"/>
                </a:lnTo>
                <a:lnTo>
                  <a:pt x="1044" y="12420"/>
                </a:lnTo>
                <a:lnTo>
                  <a:pt x="1078" y="12285"/>
                </a:lnTo>
                <a:lnTo>
                  <a:pt x="1112" y="12195"/>
                </a:lnTo>
                <a:lnTo>
                  <a:pt x="1179" y="12060"/>
                </a:lnTo>
                <a:lnTo>
                  <a:pt x="1449" y="11790"/>
                </a:lnTo>
                <a:lnTo>
                  <a:pt x="1820" y="11610"/>
                </a:lnTo>
                <a:lnTo>
                  <a:pt x="2561" y="11295"/>
                </a:lnTo>
                <a:lnTo>
                  <a:pt x="9772" y="7110"/>
                </a:lnTo>
                <a:close/>
                <a:moveTo>
                  <a:pt x="10210" y="6975"/>
                </a:moveTo>
                <a:lnTo>
                  <a:pt x="10311" y="7020"/>
                </a:lnTo>
                <a:lnTo>
                  <a:pt x="10615" y="7065"/>
                </a:lnTo>
                <a:lnTo>
                  <a:pt x="11524" y="7245"/>
                </a:lnTo>
                <a:lnTo>
                  <a:pt x="12401" y="7470"/>
                </a:lnTo>
                <a:lnTo>
                  <a:pt x="13378" y="7695"/>
                </a:lnTo>
                <a:lnTo>
                  <a:pt x="14389" y="8010"/>
                </a:lnTo>
                <a:lnTo>
                  <a:pt x="15366" y="8370"/>
                </a:lnTo>
                <a:lnTo>
                  <a:pt x="16309" y="8730"/>
                </a:lnTo>
                <a:lnTo>
                  <a:pt x="18264" y="9540"/>
                </a:lnTo>
                <a:lnTo>
                  <a:pt x="18635" y="9720"/>
                </a:lnTo>
                <a:lnTo>
                  <a:pt x="19072" y="9990"/>
                </a:lnTo>
                <a:lnTo>
                  <a:pt x="19511" y="10125"/>
                </a:lnTo>
                <a:lnTo>
                  <a:pt x="19713" y="10170"/>
                </a:lnTo>
                <a:lnTo>
                  <a:pt x="19881" y="10170"/>
                </a:lnTo>
                <a:lnTo>
                  <a:pt x="19814" y="10575"/>
                </a:lnTo>
                <a:lnTo>
                  <a:pt x="19713" y="11025"/>
                </a:lnTo>
                <a:lnTo>
                  <a:pt x="19477" y="11880"/>
                </a:lnTo>
                <a:lnTo>
                  <a:pt x="19207" y="12690"/>
                </a:lnTo>
                <a:lnTo>
                  <a:pt x="18837" y="13455"/>
                </a:lnTo>
                <a:lnTo>
                  <a:pt x="18432" y="14221"/>
                </a:lnTo>
                <a:lnTo>
                  <a:pt x="17960" y="14895"/>
                </a:lnTo>
                <a:lnTo>
                  <a:pt x="17455" y="15570"/>
                </a:lnTo>
                <a:lnTo>
                  <a:pt x="16309" y="16740"/>
                </a:lnTo>
                <a:lnTo>
                  <a:pt x="15703" y="17235"/>
                </a:lnTo>
                <a:lnTo>
                  <a:pt x="15062" y="17730"/>
                </a:lnTo>
                <a:lnTo>
                  <a:pt x="14422" y="18135"/>
                </a:lnTo>
                <a:lnTo>
                  <a:pt x="13782" y="18451"/>
                </a:lnTo>
                <a:lnTo>
                  <a:pt x="13142" y="18765"/>
                </a:lnTo>
                <a:lnTo>
                  <a:pt x="12502" y="18991"/>
                </a:lnTo>
                <a:lnTo>
                  <a:pt x="11862" y="19171"/>
                </a:lnTo>
                <a:lnTo>
                  <a:pt x="11895" y="19035"/>
                </a:lnTo>
                <a:lnTo>
                  <a:pt x="11862" y="18900"/>
                </a:lnTo>
                <a:lnTo>
                  <a:pt x="11794" y="18811"/>
                </a:lnTo>
                <a:lnTo>
                  <a:pt x="11727" y="18855"/>
                </a:lnTo>
                <a:lnTo>
                  <a:pt x="11693" y="18855"/>
                </a:lnTo>
                <a:lnTo>
                  <a:pt x="11727" y="18765"/>
                </a:lnTo>
                <a:lnTo>
                  <a:pt x="11727" y="18585"/>
                </a:lnTo>
                <a:lnTo>
                  <a:pt x="11693" y="18045"/>
                </a:lnTo>
                <a:lnTo>
                  <a:pt x="11558" y="17235"/>
                </a:lnTo>
                <a:lnTo>
                  <a:pt x="11390" y="16380"/>
                </a:lnTo>
                <a:lnTo>
                  <a:pt x="11019" y="14625"/>
                </a:lnTo>
                <a:lnTo>
                  <a:pt x="10783" y="13635"/>
                </a:lnTo>
                <a:lnTo>
                  <a:pt x="10547" y="12195"/>
                </a:lnTo>
                <a:lnTo>
                  <a:pt x="10345" y="10755"/>
                </a:lnTo>
                <a:lnTo>
                  <a:pt x="10210" y="9315"/>
                </a:lnTo>
                <a:lnTo>
                  <a:pt x="10143" y="7875"/>
                </a:lnTo>
                <a:lnTo>
                  <a:pt x="10716" y="8820"/>
                </a:lnTo>
                <a:lnTo>
                  <a:pt x="11356" y="9810"/>
                </a:lnTo>
                <a:lnTo>
                  <a:pt x="11996" y="10710"/>
                </a:lnTo>
                <a:lnTo>
                  <a:pt x="12704" y="11610"/>
                </a:lnTo>
                <a:lnTo>
                  <a:pt x="13411" y="12510"/>
                </a:lnTo>
                <a:lnTo>
                  <a:pt x="14119" y="13320"/>
                </a:lnTo>
                <a:lnTo>
                  <a:pt x="15602" y="14940"/>
                </a:lnTo>
                <a:lnTo>
                  <a:pt x="15872" y="15210"/>
                </a:lnTo>
                <a:lnTo>
                  <a:pt x="16242" y="15615"/>
                </a:lnTo>
                <a:lnTo>
                  <a:pt x="16444" y="15750"/>
                </a:lnTo>
                <a:lnTo>
                  <a:pt x="16646" y="15886"/>
                </a:lnTo>
                <a:lnTo>
                  <a:pt x="16815" y="15886"/>
                </a:lnTo>
                <a:lnTo>
                  <a:pt x="16882" y="15840"/>
                </a:lnTo>
                <a:lnTo>
                  <a:pt x="16916" y="15795"/>
                </a:lnTo>
                <a:lnTo>
                  <a:pt x="16950" y="15705"/>
                </a:lnTo>
                <a:lnTo>
                  <a:pt x="16950" y="15615"/>
                </a:lnTo>
                <a:lnTo>
                  <a:pt x="16916" y="15390"/>
                </a:lnTo>
                <a:lnTo>
                  <a:pt x="16613" y="14985"/>
                </a:lnTo>
                <a:lnTo>
                  <a:pt x="16208" y="14625"/>
                </a:lnTo>
                <a:lnTo>
                  <a:pt x="15939" y="14401"/>
                </a:lnTo>
                <a:lnTo>
                  <a:pt x="15197" y="13635"/>
                </a:lnTo>
                <a:lnTo>
                  <a:pt x="14456" y="12870"/>
                </a:lnTo>
                <a:lnTo>
                  <a:pt x="13715" y="12060"/>
                </a:lnTo>
                <a:lnTo>
                  <a:pt x="13007" y="11205"/>
                </a:lnTo>
                <a:lnTo>
                  <a:pt x="12333" y="10350"/>
                </a:lnTo>
                <a:lnTo>
                  <a:pt x="11659" y="9450"/>
                </a:lnTo>
                <a:lnTo>
                  <a:pt x="10985" y="8505"/>
                </a:lnTo>
                <a:lnTo>
                  <a:pt x="10682" y="8055"/>
                </a:lnTo>
                <a:lnTo>
                  <a:pt x="10412" y="7560"/>
                </a:lnTo>
                <a:lnTo>
                  <a:pt x="10177" y="7155"/>
                </a:lnTo>
                <a:lnTo>
                  <a:pt x="10143" y="7065"/>
                </a:lnTo>
                <a:lnTo>
                  <a:pt x="10143" y="6975"/>
                </a:lnTo>
                <a:close/>
                <a:moveTo>
                  <a:pt x="9873" y="7425"/>
                </a:moveTo>
                <a:lnTo>
                  <a:pt x="9806" y="8190"/>
                </a:lnTo>
                <a:lnTo>
                  <a:pt x="9806" y="9675"/>
                </a:lnTo>
                <a:lnTo>
                  <a:pt x="9873" y="10395"/>
                </a:lnTo>
                <a:lnTo>
                  <a:pt x="9941" y="11160"/>
                </a:lnTo>
                <a:lnTo>
                  <a:pt x="10042" y="11880"/>
                </a:lnTo>
                <a:lnTo>
                  <a:pt x="10311" y="13365"/>
                </a:lnTo>
                <a:lnTo>
                  <a:pt x="10884" y="16335"/>
                </a:lnTo>
                <a:lnTo>
                  <a:pt x="11154" y="17775"/>
                </a:lnTo>
                <a:lnTo>
                  <a:pt x="11255" y="18540"/>
                </a:lnTo>
                <a:lnTo>
                  <a:pt x="11356" y="19260"/>
                </a:lnTo>
                <a:lnTo>
                  <a:pt x="10581" y="19351"/>
                </a:lnTo>
                <a:lnTo>
                  <a:pt x="9839" y="19351"/>
                </a:lnTo>
                <a:lnTo>
                  <a:pt x="9098" y="19260"/>
                </a:lnTo>
                <a:lnTo>
                  <a:pt x="8357" y="19171"/>
                </a:lnTo>
                <a:lnTo>
                  <a:pt x="7616" y="18945"/>
                </a:lnTo>
                <a:lnTo>
                  <a:pt x="6874" y="18675"/>
                </a:lnTo>
                <a:lnTo>
                  <a:pt x="6167" y="18315"/>
                </a:lnTo>
                <a:lnTo>
                  <a:pt x="5493" y="17955"/>
                </a:lnTo>
                <a:lnTo>
                  <a:pt x="5627" y="17730"/>
                </a:lnTo>
                <a:lnTo>
                  <a:pt x="5762" y="17460"/>
                </a:lnTo>
                <a:lnTo>
                  <a:pt x="5998" y="16875"/>
                </a:lnTo>
                <a:lnTo>
                  <a:pt x="6200" y="16246"/>
                </a:lnTo>
                <a:lnTo>
                  <a:pt x="6402" y="15705"/>
                </a:lnTo>
                <a:lnTo>
                  <a:pt x="7548" y="12825"/>
                </a:lnTo>
                <a:lnTo>
                  <a:pt x="8694" y="10125"/>
                </a:lnTo>
                <a:lnTo>
                  <a:pt x="9873" y="7425"/>
                </a:lnTo>
                <a:close/>
                <a:moveTo>
                  <a:pt x="19881" y="1485"/>
                </a:moveTo>
                <a:lnTo>
                  <a:pt x="20151" y="2430"/>
                </a:lnTo>
                <a:lnTo>
                  <a:pt x="20421" y="3420"/>
                </a:lnTo>
                <a:lnTo>
                  <a:pt x="20657" y="4410"/>
                </a:lnTo>
                <a:lnTo>
                  <a:pt x="20858" y="5445"/>
                </a:lnTo>
                <a:lnTo>
                  <a:pt x="20993" y="6435"/>
                </a:lnTo>
                <a:lnTo>
                  <a:pt x="21095" y="7470"/>
                </a:lnTo>
                <a:lnTo>
                  <a:pt x="21128" y="8505"/>
                </a:lnTo>
                <a:lnTo>
                  <a:pt x="21061" y="9585"/>
                </a:lnTo>
                <a:lnTo>
                  <a:pt x="21027" y="10080"/>
                </a:lnTo>
                <a:lnTo>
                  <a:pt x="20960" y="10575"/>
                </a:lnTo>
                <a:lnTo>
                  <a:pt x="20858" y="11115"/>
                </a:lnTo>
                <a:lnTo>
                  <a:pt x="20724" y="11610"/>
                </a:lnTo>
                <a:lnTo>
                  <a:pt x="20589" y="12105"/>
                </a:lnTo>
                <a:lnTo>
                  <a:pt x="20421" y="12600"/>
                </a:lnTo>
                <a:lnTo>
                  <a:pt x="20016" y="13545"/>
                </a:lnTo>
                <a:lnTo>
                  <a:pt x="19544" y="14445"/>
                </a:lnTo>
                <a:lnTo>
                  <a:pt x="19039" y="15345"/>
                </a:lnTo>
                <a:lnTo>
                  <a:pt x="18432" y="16155"/>
                </a:lnTo>
                <a:lnTo>
                  <a:pt x="17826" y="16920"/>
                </a:lnTo>
                <a:lnTo>
                  <a:pt x="17152" y="17640"/>
                </a:lnTo>
                <a:lnTo>
                  <a:pt x="16444" y="18315"/>
                </a:lnTo>
                <a:lnTo>
                  <a:pt x="15703" y="18900"/>
                </a:lnTo>
                <a:lnTo>
                  <a:pt x="14961" y="19440"/>
                </a:lnTo>
                <a:lnTo>
                  <a:pt x="14187" y="19890"/>
                </a:lnTo>
                <a:lnTo>
                  <a:pt x="13445" y="20250"/>
                </a:lnTo>
                <a:lnTo>
                  <a:pt x="12670" y="20565"/>
                </a:lnTo>
                <a:lnTo>
                  <a:pt x="11929" y="20745"/>
                </a:lnTo>
                <a:lnTo>
                  <a:pt x="11524" y="20836"/>
                </a:lnTo>
                <a:lnTo>
                  <a:pt x="11086" y="20880"/>
                </a:lnTo>
                <a:lnTo>
                  <a:pt x="10210" y="20880"/>
                </a:lnTo>
                <a:lnTo>
                  <a:pt x="9334" y="20745"/>
                </a:lnTo>
                <a:lnTo>
                  <a:pt x="8458" y="20565"/>
                </a:lnTo>
                <a:lnTo>
                  <a:pt x="7616" y="20296"/>
                </a:lnTo>
                <a:lnTo>
                  <a:pt x="6773" y="19935"/>
                </a:lnTo>
                <a:lnTo>
                  <a:pt x="5965" y="19575"/>
                </a:lnTo>
                <a:lnTo>
                  <a:pt x="5155" y="19125"/>
                </a:lnTo>
                <a:lnTo>
                  <a:pt x="4718" y="18855"/>
                </a:lnTo>
                <a:lnTo>
                  <a:pt x="4313" y="18585"/>
                </a:lnTo>
                <a:lnTo>
                  <a:pt x="3909" y="18271"/>
                </a:lnTo>
                <a:lnTo>
                  <a:pt x="3572" y="17955"/>
                </a:lnTo>
                <a:lnTo>
                  <a:pt x="3201" y="17595"/>
                </a:lnTo>
                <a:lnTo>
                  <a:pt x="2898" y="17190"/>
                </a:lnTo>
                <a:lnTo>
                  <a:pt x="2595" y="16786"/>
                </a:lnTo>
                <a:lnTo>
                  <a:pt x="2291" y="16380"/>
                </a:lnTo>
                <a:lnTo>
                  <a:pt x="1752" y="15480"/>
                </a:lnTo>
                <a:lnTo>
                  <a:pt x="1281" y="14535"/>
                </a:lnTo>
                <a:lnTo>
                  <a:pt x="809" y="13500"/>
                </a:lnTo>
                <a:lnTo>
                  <a:pt x="370" y="12375"/>
                </a:lnTo>
                <a:lnTo>
                  <a:pt x="539" y="12330"/>
                </a:lnTo>
                <a:lnTo>
                  <a:pt x="640" y="12375"/>
                </a:lnTo>
                <a:lnTo>
                  <a:pt x="708" y="12375"/>
                </a:lnTo>
                <a:lnTo>
                  <a:pt x="741" y="12465"/>
                </a:lnTo>
                <a:lnTo>
                  <a:pt x="809" y="12735"/>
                </a:lnTo>
                <a:lnTo>
                  <a:pt x="876" y="13140"/>
                </a:lnTo>
                <a:lnTo>
                  <a:pt x="977" y="13410"/>
                </a:lnTo>
                <a:lnTo>
                  <a:pt x="1112" y="13725"/>
                </a:lnTo>
                <a:lnTo>
                  <a:pt x="1415" y="14265"/>
                </a:lnTo>
                <a:lnTo>
                  <a:pt x="1718" y="14805"/>
                </a:lnTo>
                <a:lnTo>
                  <a:pt x="2056" y="15345"/>
                </a:lnTo>
                <a:lnTo>
                  <a:pt x="2426" y="15795"/>
                </a:lnTo>
                <a:lnTo>
                  <a:pt x="2797" y="16290"/>
                </a:lnTo>
                <a:lnTo>
                  <a:pt x="3201" y="16740"/>
                </a:lnTo>
                <a:lnTo>
                  <a:pt x="3606" y="17190"/>
                </a:lnTo>
                <a:lnTo>
                  <a:pt x="4077" y="17595"/>
                </a:lnTo>
                <a:lnTo>
                  <a:pt x="4515" y="18000"/>
                </a:lnTo>
                <a:lnTo>
                  <a:pt x="4987" y="18360"/>
                </a:lnTo>
                <a:lnTo>
                  <a:pt x="5459" y="18675"/>
                </a:lnTo>
                <a:lnTo>
                  <a:pt x="5965" y="18945"/>
                </a:lnTo>
                <a:lnTo>
                  <a:pt x="6436" y="19215"/>
                </a:lnTo>
                <a:lnTo>
                  <a:pt x="6941" y="19440"/>
                </a:lnTo>
                <a:lnTo>
                  <a:pt x="7413" y="19620"/>
                </a:lnTo>
                <a:lnTo>
                  <a:pt x="7885" y="19755"/>
                </a:lnTo>
                <a:lnTo>
                  <a:pt x="8357" y="19890"/>
                </a:lnTo>
                <a:lnTo>
                  <a:pt x="8862" y="19980"/>
                </a:lnTo>
                <a:lnTo>
                  <a:pt x="9334" y="20025"/>
                </a:lnTo>
                <a:lnTo>
                  <a:pt x="9839" y="20070"/>
                </a:lnTo>
                <a:lnTo>
                  <a:pt x="10345" y="20070"/>
                </a:lnTo>
                <a:lnTo>
                  <a:pt x="10817" y="20025"/>
                </a:lnTo>
                <a:lnTo>
                  <a:pt x="11322" y="19980"/>
                </a:lnTo>
                <a:lnTo>
                  <a:pt x="11794" y="19890"/>
                </a:lnTo>
                <a:lnTo>
                  <a:pt x="12300" y="19755"/>
                </a:lnTo>
                <a:lnTo>
                  <a:pt x="12771" y="19620"/>
                </a:lnTo>
                <a:lnTo>
                  <a:pt x="13243" y="19440"/>
                </a:lnTo>
                <a:lnTo>
                  <a:pt x="13715" y="19215"/>
                </a:lnTo>
                <a:lnTo>
                  <a:pt x="14187" y="18991"/>
                </a:lnTo>
                <a:lnTo>
                  <a:pt x="14995" y="18540"/>
                </a:lnTo>
                <a:lnTo>
                  <a:pt x="15804" y="17955"/>
                </a:lnTo>
                <a:lnTo>
                  <a:pt x="16546" y="17280"/>
                </a:lnTo>
                <a:lnTo>
                  <a:pt x="17253" y="16560"/>
                </a:lnTo>
                <a:lnTo>
                  <a:pt x="17927" y="15795"/>
                </a:lnTo>
                <a:lnTo>
                  <a:pt x="18230" y="15345"/>
                </a:lnTo>
                <a:lnTo>
                  <a:pt x="18533" y="14895"/>
                </a:lnTo>
                <a:lnTo>
                  <a:pt x="18803" y="14445"/>
                </a:lnTo>
                <a:lnTo>
                  <a:pt x="19072" y="13950"/>
                </a:lnTo>
                <a:lnTo>
                  <a:pt x="19309" y="13455"/>
                </a:lnTo>
                <a:lnTo>
                  <a:pt x="19544" y="12915"/>
                </a:lnTo>
                <a:lnTo>
                  <a:pt x="19780" y="12285"/>
                </a:lnTo>
                <a:lnTo>
                  <a:pt x="19983" y="11656"/>
                </a:lnTo>
                <a:lnTo>
                  <a:pt x="20117" y="10980"/>
                </a:lnTo>
                <a:lnTo>
                  <a:pt x="20252" y="10350"/>
                </a:lnTo>
                <a:lnTo>
                  <a:pt x="20319" y="9675"/>
                </a:lnTo>
                <a:lnTo>
                  <a:pt x="20319" y="8280"/>
                </a:lnTo>
                <a:lnTo>
                  <a:pt x="20252" y="7560"/>
                </a:lnTo>
                <a:lnTo>
                  <a:pt x="20151" y="6705"/>
                </a:lnTo>
                <a:lnTo>
                  <a:pt x="20016" y="5850"/>
                </a:lnTo>
                <a:lnTo>
                  <a:pt x="19679" y="4095"/>
                </a:lnTo>
                <a:lnTo>
                  <a:pt x="19477" y="3240"/>
                </a:lnTo>
                <a:lnTo>
                  <a:pt x="19410" y="2790"/>
                </a:lnTo>
                <a:lnTo>
                  <a:pt x="19376" y="2385"/>
                </a:lnTo>
                <a:lnTo>
                  <a:pt x="19376" y="1845"/>
                </a:lnTo>
                <a:lnTo>
                  <a:pt x="19410" y="1755"/>
                </a:lnTo>
                <a:lnTo>
                  <a:pt x="19444" y="1710"/>
                </a:lnTo>
                <a:lnTo>
                  <a:pt x="19544" y="1665"/>
                </a:lnTo>
                <a:lnTo>
                  <a:pt x="19881" y="1485"/>
                </a:lnTo>
                <a:close/>
                <a:moveTo>
                  <a:pt x="19814" y="0"/>
                </a:moveTo>
                <a:lnTo>
                  <a:pt x="19713" y="90"/>
                </a:lnTo>
                <a:lnTo>
                  <a:pt x="19645" y="180"/>
                </a:lnTo>
                <a:lnTo>
                  <a:pt x="19612" y="360"/>
                </a:lnTo>
                <a:lnTo>
                  <a:pt x="19612" y="495"/>
                </a:lnTo>
                <a:lnTo>
                  <a:pt x="19645" y="675"/>
                </a:lnTo>
                <a:lnTo>
                  <a:pt x="19410" y="765"/>
                </a:lnTo>
                <a:lnTo>
                  <a:pt x="19174" y="810"/>
                </a:lnTo>
                <a:lnTo>
                  <a:pt x="18972" y="855"/>
                </a:lnTo>
                <a:lnTo>
                  <a:pt x="18770" y="945"/>
                </a:lnTo>
                <a:lnTo>
                  <a:pt x="18601" y="1080"/>
                </a:lnTo>
                <a:lnTo>
                  <a:pt x="18365" y="1260"/>
                </a:lnTo>
                <a:lnTo>
                  <a:pt x="18129" y="1485"/>
                </a:lnTo>
                <a:lnTo>
                  <a:pt x="17859" y="1620"/>
                </a:lnTo>
                <a:lnTo>
                  <a:pt x="15029" y="3195"/>
                </a:lnTo>
                <a:lnTo>
                  <a:pt x="12131" y="4815"/>
                </a:lnTo>
                <a:lnTo>
                  <a:pt x="9199" y="6480"/>
                </a:lnTo>
                <a:lnTo>
                  <a:pt x="6470" y="8100"/>
                </a:lnTo>
                <a:lnTo>
                  <a:pt x="3774" y="9765"/>
                </a:lnTo>
                <a:lnTo>
                  <a:pt x="1887" y="10845"/>
                </a:lnTo>
                <a:lnTo>
                  <a:pt x="1449" y="11115"/>
                </a:lnTo>
                <a:lnTo>
                  <a:pt x="1011" y="11430"/>
                </a:lnTo>
                <a:lnTo>
                  <a:pt x="606" y="11790"/>
                </a:lnTo>
                <a:lnTo>
                  <a:pt x="270" y="12150"/>
                </a:lnTo>
                <a:lnTo>
                  <a:pt x="236" y="12015"/>
                </a:lnTo>
                <a:lnTo>
                  <a:pt x="202" y="11880"/>
                </a:lnTo>
                <a:lnTo>
                  <a:pt x="135" y="11835"/>
                </a:lnTo>
                <a:lnTo>
                  <a:pt x="34" y="11790"/>
                </a:lnTo>
                <a:lnTo>
                  <a:pt x="0" y="11925"/>
                </a:lnTo>
                <a:lnTo>
                  <a:pt x="0" y="12060"/>
                </a:lnTo>
                <a:lnTo>
                  <a:pt x="34" y="12330"/>
                </a:lnTo>
                <a:lnTo>
                  <a:pt x="101" y="12600"/>
                </a:lnTo>
                <a:lnTo>
                  <a:pt x="303" y="13275"/>
                </a:lnTo>
                <a:lnTo>
                  <a:pt x="606" y="14085"/>
                </a:lnTo>
                <a:lnTo>
                  <a:pt x="1213" y="15570"/>
                </a:lnTo>
                <a:lnTo>
                  <a:pt x="1617" y="16426"/>
                </a:lnTo>
                <a:lnTo>
                  <a:pt x="1955" y="17055"/>
                </a:lnTo>
                <a:lnTo>
                  <a:pt x="2325" y="17595"/>
                </a:lnTo>
                <a:lnTo>
                  <a:pt x="2729" y="18045"/>
                </a:lnTo>
                <a:lnTo>
                  <a:pt x="3134" y="18495"/>
                </a:lnTo>
                <a:lnTo>
                  <a:pt x="3606" y="18900"/>
                </a:lnTo>
                <a:lnTo>
                  <a:pt x="4077" y="19260"/>
                </a:lnTo>
                <a:lnTo>
                  <a:pt x="4549" y="19620"/>
                </a:lnTo>
                <a:lnTo>
                  <a:pt x="5054" y="19935"/>
                </a:lnTo>
                <a:lnTo>
                  <a:pt x="6200" y="20520"/>
                </a:lnTo>
                <a:lnTo>
                  <a:pt x="6807" y="20745"/>
                </a:lnTo>
                <a:lnTo>
                  <a:pt x="7952" y="21196"/>
                </a:lnTo>
                <a:lnTo>
                  <a:pt x="8559" y="21330"/>
                </a:lnTo>
                <a:lnTo>
                  <a:pt x="9132" y="21465"/>
                </a:lnTo>
                <a:lnTo>
                  <a:pt x="9738" y="21556"/>
                </a:lnTo>
                <a:lnTo>
                  <a:pt x="10345" y="21600"/>
                </a:lnTo>
                <a:lnTo>
                  <a:pt x="10918" y="21600"/>
                </a:lnTo>
                <a:lnTo>
                  <a:pt x="11524" y="21556"/>
                </a:lnTo>
                <a:lnTo>
                  <a:pt x="12097" y="21465"/>
                </a:lnTo>
                <a:lnTo>
                  <a:pt x="12704" y="21285"/>
                </a:lnTo>
                <a:lnTo>
                  <a:pt x="13276" y="21105"/>
                </a:lnTo>
                <a:lnTo>
                  <a:pt x="13883" y="20836"/>
                </a:lnTo>
                <a:lnTo>
                  <a:pt x="14456" y="20520"/>
                </a:lnTo>
                <a:lnTo>
                  <a:pt x="15400" y="19890"/>
                </a:lnTo>
                <a:lnTo>
                  <a:pt x="16343" y="19171"/>
                </a:lnTo>
                <a:lnTo>
                  <a:pt x="17287" y="18315"/>
                </a:lnTo>
                <a:lnTo>
                  <a:pt x="17725" y="17865"/>
                </a:lnTo>
                <a:lnTo>
                  <a:pt x="18163" y="17415"/>
                </a:lnTo>
                <a:lnTo>
                  <a:pt x="18972" y="16426"/>
                </a:lnTo>
                <a:lnTo>
                  <a:pt x="19342" y="15886"/>
                </a:lnTo>
                <a:lnTo>
                  <a:pt x="19713" y="15345"/>
                </a:lnTo>
                <a:lnTo>
                  <a:pt x="20050" y="14760"/>
                </a:lnTo>
                <a:lnTo>
                  <a:pt x="20353" y="14175"/>
                </a:lnTo>
                <a:lnTo>
                  <a:pt x="20623" y="13545"/>
                </a:lnTo>
                <a:lnTo>
                  <a:pt x="20892" y="12915"/>
                </a:lnTo>
                <a:lnTo>
                  <a:pt x="21128" y="12150"/>
                </a:lnTo>
                <a:lnTo>
                  <a:pt x="21330" y="11340"/>
                </a:lnTo>
                <a:lnTo>
                  <a:pt x="21465" y="10530"/>
                </a:lnTo>
                <a:lnTo>
                  <a:pt x="21566" y="9765"/>
                </a:lnTo>
                <a:lnTo>
                  <a:pt x="21600" y="8955"/>
                </a:lnTo>
                <a:lnTo>
                  <a:pt x="21600" y="8100"/>
                </a:lnTo>
                <a:lnTo>
                  <a:pt x="21566" y="7290"/>
                </a:lnTo>
                <a:lnTo>
                  <a:pt x="21499" y="6480"/>
                </a:lnTo>
                <a:lnTo>
                  <a:pt x="21398" y="5670"/>
                </a:lnTo>
                <a:lnTo>
                  <a:pt x="21263" y="4860"/>
                </a:lnTo>
                <a:lnTo>
                  <a:pt x="21095" y="4050"/>
                </a:lnTo>
                <a:lnTo>
                  <a:pt x="20926" y="3285"/>
                </a:lnTo>
                <a:lnTo>
                  <a:pt x="20488" y="1710"/>
                </a:lnTo>
                <a:lnTo>
                  <a:pt x="20050" y="225"/>
                </a:lnTo>
                <a:lnTo>
                  <a:pt x="19983" y="45"/>
                </a:lnTo>
                <a:lnTo>
                  <a:pt x="19881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" name="Google Shape;35;p2"/>
          <p:cNvSpPr/>
          <p:nvPr/>
        </p:nvSpPr>
        <p:spPr>
          <a:xfrm rot="12309775">
            <a:off x="5567314" y="240208"/>
            <a:ext cx="943868" cy="1037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27" y="5265"/>
                </a:moveTo>
                <a:lnTo>
                  <a:pt x="12952" y="5299"/>
                </a:lnTo>
                <a:lnTo>
                  <a:pt x="12582" y="5603"/>
                </a:lnTo>
                <a:lnTo>
                  <a:pt x="12321" y="5839"/>
                </a:lnTo>
                <a:lnTo>
                  <a:pt x="12062" y="6109"/>
                </a:lnTo>
                <a:lnTo>
                  <a:pt x="11876" y="6379"/>
                </a:lnTo>
                <a:lnTo>
                  <a:pt x="11802" y="6514"/>
                </a:lnTo>
                <a:lnTo>
                  <a:pt x="11765" y="6615"/>
                </a:lnTo>
                <a:lnTo>
                  <a:pt x="11765" y="6717"/>
                </a:lnTo>
                <a:lnTo>
                  <a:pt x="11802" y="6784"/>
                </a:lnTo>
                <a:lnTo>
                  <a:pt x="11913" y="6818"/>
                </a:lnTo>
                <a:lnTo>
                  <a:pt x="12062" y="6852"/>
                </a:lnTo>
                <a:lnTo>
                  <a:pt x="12136" y="6818"/>
                </a:lnTo>
                <a:lnTo>
                  <a:pt x="12247" y="6750"/>
                </a:lnTo>
                <a:lnTo>
                  <a:pt x="12433" y="6548"/>
                </a:lnTo>
                <a:lnTo>
                  <a:pt x="12730" y="6109"/>
                </a:lnTo>
                <a:lnTo>
                  <a:pt x="12841" y="5940"/>
                </a:lnTo>
                <a:lnTo>
                  <a:pt x="12990" y="5637"/>
                </a:lnTo>
                <a:lnTo>
                  <a:pt x="13027" y="5468"/>
                </a:lnTo>
                <a:lnTo>
                  <a:pt x="13064" y="5333"/>
                </a:lnTo>
                <a:lnTo>
                  <a:pt x="13064" y="5299"/>
                </a:lnTo>
                <a:lnTo>
                  <a:pt x="13027" y="5265"/>
                </a:lnTo>
                <a:close/>
                <a:moveTo>
                  <a:pt x="14437" y="8606"/>
                </a:moveTo>
                <a:lnTo>
                  <a:pt x="14177" y="8640"/>
                </a:lnTo>
                <a:lnTo>
                  <a:pt x="14103" y="8674"/>
                </a:lnTo>
                <a:lnTo>
                  <a:pt x="14029" y="8741"/>
                </a:lnTo>
                <a:lnTo>
                  <a:pt x="14029" y="8842"/>
                </a:lnTo>
                <a:lnTo>
                  <a:pt x="14103" y="8944"/>
                </a:lnTo>
                <a:lnTo>
                  <a:pt x="14177" y="9011"/>
                </a:lnTo>
                <a:lnTo>
                  <a:pt x="14363" y="9079"/>
                </a:lnTo>
                <a:lnTo>
                  <a:pt x="14808" y="9180"/>
                </a:lnTo>
                <a:lnTo>
                  <a:pt x="15254" y="9247"/>
                </a:lnTo>
                <a:lnTo>
                  <a:pt x="15699" y="9247"/>
                </a:lnTo>
                <a:lnTo>
                  <a:pt x="15996" y="9180"/>
                </a:lnTo>
                <a:lnTo>
                  <a:pt x="16107" y="9112"/>
                </a:lnTo>
                <a:lnTo>
                  <a:pt x="16182" y="9079"/>
                </a:lnTo>
                <a:lnTo>
                  <a:pt x="16182" y="8977"/>
                </a:lnTo>
                <a:lnTo>
                  <a:pt x="16033" y="8910"/>
                </a:lnTo>
                <a:lnTo>
                  <a:pt x="15550" y="8775"/>
                </a:lnTo>
                <a:lnTo>
                  <a:pt x="15179" y="8707"/>
                </a:lnTo>
                <a:lnTo>
                  <a:pt x="14808" y="8640"/>
                </a:lnTo>
                <a:lnTo>
                  <a:pt x="14437" y="8606"/>
                </a:lnTo>
                <a:close/>
                <a:moveTo>
                  <a:pt x="10429" y="10260"/>
                </a:moveTo>
                <a:lnTo>
                  <a:pt x="10280" y="10294"/>
                </a:lnTo>
                <a:lnTo>
                  <a:pt x="9984" y="10429"/>
                </a:lnTo>
                <a:lnTo>
                  <a:pt x="9798" y="10530"/>
                </a:lnTo>
                <a:lnTo>
                  <a:pt x="9538" y="10800"/>
                </a:lnTo>
                <a:lnTo>
                  <a:pt x="9278" y="11171"/>
                </a:lnTo>
                <a:lnTo>
                  <a:pt x="9167" y="11374"/>
                </a:lnTo>
                <a:lnTo>
                  <a:pt x="9093" y="11576"/>
                </a:lnTo>
                <a:lnTo>
                  <a:pt x="9093" y="11813"/>
                </a:lnTo>
                <a:lnTo>
                  <a:pt x="9130" y="11880"/>
                </a:lnTo>
                <a:lnTo>
                  <a:pt x="9204" y="11914"/>
                </a:lnTo>
                <a:lnTo>
                  <a:pt x="9278" y="11914"/>
                </a:lnTo>
                <a:lnTo>
                  <a:pt x="9353" y="11880"/>
                </a:lnTo>
                <a:lnTo>
                  <a:pt x="9464" y="11813"/>
                </a:lnTo>
                <a:lnTo>
                  <a:pt x="9649" y="11644"/>
                </a:lnTo>
                <a:lnTo>
                  <a:pt x="9872" y="11374"/>
                </a:lnTo>
                <a:lnTo>
                  <a:pt x="10280" y="10800"/>
                </a:lnTo>
                <a:lnTo>
                  <a:pt x="10540" y="10395"/>
                </a:lnTo>
                <a:lnTo>
                  <a:pt x="10577" y="10294"/>
                </a:lnTo>
                <a:lnTo>
                  <a:pt x="10577" y="10260"/>
                </a:lnTo>
                <a:close/>
                <a:moveTo>
                  <a:pt x="14511" y="12488"/>
                </a:moveTo>
                <a:lnTo>
                  <a:pt x="14437" y="12555"/>
                </a:lnTo>
                <a:lnTo>
                  <a:pt x="14437" y="12960"/>
                </a:lnTo>
                <a:lnTo>
                  <a:pt x="14474" y="13095"/>
                </a:lnTo>
                <a:lnTo>
                  <a:pt x="14549" y="13163"/>
                </a:lnTo>
                <a:lnTo>
                  <a:pt x="14623" y="13264"/>
                </a:lnTo>
                <a:lnTo>
                  <a:pt x="14771" y="13331"/>
                </a:lnTo>
                <a:lnTo>
                  <a:pt x="15068" y="13466"/>
                </a:lnTo>
                <a:lnTo>
                  <a:pt x="15254" y="13534"/>
                </a:lnTo>
                <a:lnTo>
                  <a:pt x="15588" y="13534"/>
                </a:lnTo>
                <a:lnTo>
                  <a:pt x="15736" y="13466"/>
                </a:lnTo>
                <a:lnTo>
                  <a:pt x="15847" y="13365"/>
                </a:lnTo>
                <a:lnTo>
                  <a:pt x="15959" y="13298"/>
                </a:lnTo>
                <a:lnTo>
                  <a:pt x="15996" y="13230"/>
                </a:lnTo>
                <a:lnTo>
                  <a:pt x="15959" y="13163"/>
                </a:lnTo>
                <a:lnTo>
                  <a:pt x="15922" y="13095"/>
                </a:lnTo>
                <a:lnTo>
                  <a:pt x="15847" y="13028"/>
                </a:lnTo>
                <a:lnTo>
                  <a:pt x="15662" y="12893"/>
                </a:lnTo>
                <a:lnTo>
                  <a:pt x="15105" y="12724"/>
                </a:lnTo>
                <a:lnTo>
                  <a:pt x="14882" y="12656"/>
                </a:lnTo>
                <a:lnTo>
                  <a:pt x="14734" y="12589"/>
                </a:lnTo>
                <a:lnTo>
                  <a:pt x="14585" y="12488"/>
                </a:lnTo>
                <a:close/>
                <a:moveTo>
                  <a:pt x="5604" y="13433"/>
                </a:moveTo>
                <a:lnTo>
                  <a:pt x="5270" y="13635"/>
                </a:lnTo>
                <a:lnTo>
                  <a:pt x="5010" y="13804"/>
                </a:lnTo>
                <a:lnTo>
                  <a:pt x="4787" y="14006"/>
                </a:lnTo>
                <a:lnTo>
                  <a:pt x="4602" y="14209"/>
                </a:lnTo>
                <a:lnTo>
                  <a:pt x="4528" y="14310"/>
                </a:lnTo>
                <a:lnTo>
                  <a:pt x="4528" y="14479"/>
                </a:lnTo>
                <a:lnTo>
                  <a:pt x="4564" y="14546"/>
                </a:lnTo>
                <a:lnTo>
                  <a:pt x="4639" y="14613"/>
                </a:lnTo>
                <a:lnTo>
                  <a:pt x="4787" y="14647"/>
                </a:lnTo>
                <a:lnTo>
                  <a:pt x="4899" y="14647"/>
                </a:lnTo>
                <a:lnTo>
                  <a:pt x="5010" y="14613"/>
                </a:lnTo>
                <a:lnTo>
                  <a:pt x="5122" y="14580"/>
                </a:lnTo>
                <a:lnTo>
                  <a:pt x="5233" y="14479"/>
                </a:lnTo>
                <a:lnTo>
                  <a:pt x="5418" y="14276"/>
                </a:lnTo>
                <a:lnTo>
                  <a:pt x="5567" y="14040"/>
                </a:lnTo>
                <a:lnTo>
                  <a:pt x="5641" y="13804"/>
                </a:lnTo>
                <a:lnTo>
                  <a:pt x="5715" y="13601"/>
                </a:lnTo>
                <a:lnTo>
                  <a:pt x="5678" y="13466"/>
                </a:lnTo>
                <a:lnTo>
                  <a:pt x="5678" y="13433"/>
                </a:lnTo>
                <a:close/>
                <a:moveTo>
                  <a:pt x="10763" y="15322"/>
                </a:moveTo>
                <a:lnTo>
                  <a:pt x="10466" y="15457"/>
                </a:lnTo>
                <a:lnTo>
                  <a:pt x="10280" y="15592"/>
                </a:lnTo>
                <a:lnTo>
                  <a:pt x="10132" y="15795"/>
                </a:lnTo>
                <a:lnTo>
                  <a:pt x="10020" y="15997"/>
                </a:lnTo>
                <a:lnTo>
                  <a:pt x="9984" y="16166"/>
                </a:lnTo>
                <a:lnTo>
                  <a:pt x="9984" y="16234"/>
                </a:lnTo>
                <a:lnTo>
                  <a:pt x="10020" y="16267"/>
                </a:lnTo>
                <a:lnTo>
                  <a:pt x="10132" y="16301"/>
                </a:lnTo>
                <a:lnTo>
                  <a:pt x="10243" y="16301"/>
                </a:lnTo>
                <a:lnTo>
                  <a:pt x="10354" y="16267"/>
                </a:lnTo>
                <a:lnTo>
                  <a:pt x="10503" y="16166"/>
                </a:lnTo>
                <a:lnTo>
                  <a:pt x="10800" y="15896"/>
                </a:lnTo>
                <a:lnTo>
                  <a:pt x="10911" y="15727"/>
                </a:lnTo>
                <a:lnTo>
                  <a:pt x="10985" y="15592"/>
                </a:lnTo>
                <a:lnTo>
                  <a:pt x="10985" y="15457"/>
                </a:lnTo>
                <a:lnTo>
                  <a:pt x="10948" y="15390"/>
                </a:lnTo>
                <a:lnTo>
                  <a:pt x="10874" y="15356"/>
                </a:lnTo>
                <a:lnTo>
                  <a:pt x="10763" y="15322"/>
                </a:lnTo>
                <a:close/>
                <a:moveTo>
                  <a:pt x="17109" y="15559"/>
                </a:moveTo>
                <a:lnTo>
                  <a:pt x="16998" y="15592"/>
                </a:lnTo>
                <a:lnTo>
                  <a:pt x="16924" y="15660"/>
                </a:lnTo>
                <a:lnTo>
                  <a:pt x="16886" y="15761"/>
                </a:lnTo>
                <a:lnTo>
                  <a:pt x="16886" y="15930"/>
                </a:lnTo>
                <a:lnTo>
                  <a:pt x="16961" y="16132"/>
                </a:lnTo>
                <a:lnTo>
                  <a:pt x="17146" y="16335"/>
                </a:lnTo>
                <a:lnTo>
                  <a:pt x="17258" y="16402"/>
                </a:lnTo>
                <a:lnTo>
                  <a:pt x="17406" y="16470"/>
                </a:lnTo>
                <a:lnTo>
                  <a:pt x="17518" y="16504"/>
                </a:lnTo>
                <a:lnTo>
                  <a:pt x="17666" y="16538"/>
                </a:lnTo>
                <a:lnTo>
                  <a:pt x="17963" y="16470"/>
                </a:lnTo>
                <a:lnTo>
                  <a:pt x="18074" y="16402"/>
                </a:lnTo>
                <a:lnTo>
                  <a:pt x="18149" y="16335"/>
                </a:lnTo>
                <a:lnTo>
                  <a:pt x="18186" y="16267"/>
                </a:lnTo>
                <a:lnTo>
                  <a:pt x="18186" y="16200"/>
                </a:lnTo>
                <a:lnTo>
                  <a:pt x="18111" y="16031"/>
                </a:lnTo>
                <a:lnTo>
                  <a:pt x="18000" y="15896"/>
                </a:lnTo>
                <a:lnTo>
                  <a:pt x="17889" y="15896"/>
                </a:lnTo>
                <a:lnTo>
                  <a:pt x="17295" y="15626"/>
                </a:lnTo>
                <a:lnTo>
                  <a:pt x="17221" y="15559"/>
                </a:lnTo>
                <a:close/>
                <a:moveTo>
                  <a:pt x="14321" y="550"/>
                </a:moveTo>
                <a:lnTo>
                  <a:pt x="14363" y="675"/>
                </a:lnTo>
                <a:lnTo>
                  <a:pt x="14623" y="1249"/>
                </a:lnTo>
                <a:lnTo>
                  <a:pt x="14957" y="1890"/>
                </a:lnTo>
                <a:lnTo>
                  <a:pt x="15662" y="3139"/>
                </a:lnTo>
                <a:lnTo>
                  <a:pt x="16070" y="3915"/>
                </a:lnTo>
                <a:lnTo>
                  <a:pt x="16998" y="6042"/>
                </a:lnTo>
                <a:lnTo>
                  <a:pt x="17889" y="8201"/>
                </a:lnTo>
                <a:lnTo>
                  <a:pt x="18742" y="10361"/>
                </a:lnTo>
                <a:lnTo>
                  <a:pt x="19150" y="11441"/>
                </a:lnTo>
                <a:lnTo>
                  <a:pt x="19485" y="12555"/>
                </a:lnTo>
                <a:lnTo>
                  <a:pt x="19781" y="13804"/>
                </a:lnTo>
                <a:lnTo>
                  <a:pt x="20041" y="15052"/>
                </a:lnTo>
                <a:lnTo>
                  <a:pt x="20227" y="16099"/>
                </a:lnTo>
                <a:lnTo>
                  <a:pt x="20264" y="16436"/>
                </a:lnTo>
                <a:lnTo>
                  <a:pt x="20264" y="16639"/>
                </a:lnTo>
                <a:lnTo>
                  <a:pt x="20189" y="16740"/>
                </a:lnTo>
                <a:lnTo>
                  <a:pt x="20116" y="16808"/>
                </a:lnTo>
                <a:lnTo>
                  <a:pt x="19856" y="17010"/>
                </a:lnTo>
                <a:lnTo>
                  <a:pt x="19447" y="17246"/>
                </a:lnTo>
                <a:lnTo>
                  <a:pt x="19039" y="17483"/>
                </a:lnTo>
                <a:lnTo>
                  <a:pt x="18557" y="17651"/>
                </a:lnTo>
                <a:lnTo>
                  <a:pt x="18074" y="17753"/>
                </a:lnTo>
                <a:lnTo>
                  <a:pt x="17555" y="17854"/>
                </a:lnTo>
                <a:lnTo>
                  <a:pt x="17035" y="17921"/>
                </a:lnTo>
                <a:lnTo>
                  <a:pt x="16478" y="17955"/>
                </a:lnTo>
                <a:lnTo>
                  <a:pt x="15959" y="17989"/>
                </a:lnTo>
                <a:lnTo>
                  <a:pt x="14846" y="17955"/>
                </a:lnTo>
                <a:lnTo>
                  <a:pt x="13769" y="17854"/>
                </a:lnTo>
                <a:lnTo>
                  <a:pt x="11802" y="17651"/>
                </a:lnTo>
                <a:lnTo>
                  <a:pt x="10540" y="17483"/>
                </a:lnTo>
                <a:lnTo>
                  <a:pt x="9315" y="17314"/>
                </a:lnTo>
                <a:lnTo>
                  <a:pt x="8090" y="17078"/>
                </a:lnTo>
                <a:lnTo>
                  <a:pt x="6866" y="16808"/>
                </a:lnTo>
                <a:lnTo>
                  <a:pt x="5678" y="16470"/>
                </a:lnTo>
                <a:lnTo>
                  <a:pt x="4528" y="16031"/>
                </a:lnTo>
                <a:lnTo>
                  <a:pt x="3934" y="15829"/>
                </a:lnTo>
                <a:lnTo>
                  <a:pt x="3377" y="15660"/>
                </a:lnTo>
                <a:lnTo>
                  <a:pt x="2783" y="15491"/>
                </a:lnTo>
                <a:lnTo>
                  <a:pt x="2189" y="15390"/>
                </a:lnTo>
                <a:lnTo>
                  <a:pt x="5344" y="11644"/>
                </a:lnTo>
                <a:lnTo>
                  <a:pt x="8499" y="7898"/>
                </a:lnTo>
                <a:lnTo>
                  <a:pt x="9687" y="6480"/>
                </a:lnTo>
                <a:lnTo>
                  <a:pt x="11728" y="4050"/>
                </a:lnTo>
                <a:lnTo>
                  <a:pt x="12767" y="2767"/>
                </a:lnTo>
                <a:lnTo>
                  <a:pt x="13621" y="1654"/>
                </a:lnTo>
                <a:lnTo>
                  <a:pt x="13918" y="1215"/>
                </a:lnTo>
                <a:lnTo>
                  <a:pt x="14177" y="844"/>
                </a:lnTo>
                <a:lnTo>
                  <a:pt x="14288" y="608"/>
                </a:lnTo>
                <a:lnTo>
                  <a:pt x="14321" y="550"/>
                </a:lnTo>
                <a:close/>
                <a:moveTo>
                  <a:pt x="1967" y="15660"/>
                </a:moveTo>
                <a:lnTo>
                  <a:pt x="2375" y="15997"/>
                </a:lnTo>
                <a:lnTo>
                  <a:pt x="2858" y="16267"/>
                </a:lnTo>
                <a:lnTo>
                  <a:pt x="3377" y="16470"/>
                </a:lnTo>
                <a:lnTo>
                  <a:pt x="3934" y="16673"/>
                </a:lnTo>
                <a:lnTo>
                  <a:pt x="4528" y="16875"/>
                </a:lnTo>
                <a:lnTo>
                  <a:pt x="5084" y="17010"/>
                </a:lnTo>
                <a:lnTo>
                  <a:pt x="6161" y="17280"/>
                </a:lnTo>
                <a:lnTo>
                  <a:pt x="7497" y="17618"/>
                </a:lnTo>
                <a:lnTo>
                  <a:pt x="8833" y="17888"/>
                </a:lnTo>
                <a:lnTo>
                  <a:pt x="10169" y="18090"/>
                </a:lnTo>
                <a:lnTo>
                  <a:pt x="11542" y="18259"/>
                </a:lnTo>
                <a:lnTo>
                  <a:pt x="12656" y="18394"/>
                </a:lnTo>
                <a:lnTo>
                  <a:pt x="13806" y="18495"/>
                </a:lnTo>
                <a:lnTo>
                  <a:pt x="14957" y="18529"/>
                </a:lnTo>
                <a:lnTo>
                  <a:pt x="16107" y="18529"/>
                </a:lnTo>
                <a:lnTo>
                  <a:pt x="16664" y="18495"/>
                </a:lnTo>
                <a:lnTo>
                  <a:pt x="17258" y="18428"/>
                </a:lnTo>
                <a:lnTo>
                  <a:pt x="17814" y="18360"/>
                </a:lnTo>
                <a:lnTo>
                  <a:pt x="18371" y="18225"/>
                </a:lnTo>
                <a:lnTo>
                  <a:pt x="18891" y="18090"/>
                </a:lnTo>
                <a:lnTo>
                  <a:pt x="19411" y="17888"/>
                </a:lnTo>
                <a:lnTo>
                  <a:pt x="19930" y="17685"/>
                </a:lnTo>
                <a:lnTo>
                  <a:pt x="20412" y="17415"/>
                </a:lnTo>
                <a:lnTo>
                  <a:pt x="20524" y="18090"/>
                </a:lnTo>
                <a:lnTo>
                  <a:pt x="20598" y="18293"/>
                </a:lnTo>
                <a:lnTo>
                  <a:pt x="20598" y="18394"/>
                </a:lnTo>
                <a:lnTo>
                  <a:pt x="20561" y="18428"/>
                </a:lnTo>
                <a:lnTo>
                  <a:pt x="20486" y="18495"/>
                </a:lnTo>
                <a:lnTo>
                  <a:pt x="20412" y="18529"/>
                </a:lnTo>
                <a:lnTo>
                  <a:pt x="20153" y="18529"/>
                </a:lnTo>
                <a:lnTo>
                  <a:pt x="20004" y="18630"/>
                </a:lnTo>
                <a:lnTo>
                  <a:pt x="19781" y="18698"/>
                </a:lnTo>
                <a:lnTo>
                  <a:pt x="19336" y="18799"/>
                </a:lnTo>
                <a:lnTo>
                  <a:pt x="18483" y="18967"/>
                </a:lnTo>
                <a:lnTo>
                  <a:pt x="17406" y="19069"/>
                </a:lnTo>
                <a:lnTo>
                  <a:pt x="16293" y="19136"/>
                </a:lnTo>
                <a:lnTo>
                  <a:pt x="15216" y="19136"/>
                </a:lnTo>
                <a:lnTo>
                  <a:pt x="14103" y="19069"/>
                </a:lnTo>
                <a:lnTo>
                  <a:pt x="12990" y="19001"/>
                </a:lnTo>
                <a:lnTo>
                  <a:pt x="11913" y="18900"/>
                </a:lnTo>
                <a:lnTo>
                  <a:pt x="9761" y="18664"/>
                </a:lnTo>
                <a:lnTo>
                  <a:pt x="8648" y="18495"/>
                </a:lnTo>
                <a:lnTo>
                  <a:pt x="7571" y="18293"/>
                </a:lnTo>
                <a:lnTo>
                  <a:pt x="6531" y="18056"/>
                </a:lnTo>
                <a:lnTo>
                  <a:pt x="5492" y="17753"/>
                </a:lnTo>
                <a:lnTo>
                  <a:pt x="4491" y="17415"/>
                </a:lnTo>
                <a:lnTo>
                  <a:pt x="3489" y="17078"/>
                </a:lnTo>
                <a:lnTo>
                  <a:pt x="1447" y="16267"/>
                </a:lnTo>
                <a:lnTo>
                  <a:pt x="1967" y="15660"/>
                </a:lnTo>
                <a:close/>
                <a:moveTo>
                  <a:pt x="14214" y="0"/>
                </a:moveTo>
                <a:lnTo>
                  <a:pt x="14214" y="34"/>
                </a:lnTo>
                <a:lnTo>
                  <a:pt x="14177" y="102"/>
                </a:lnTo>
                <a:lnTo>
                  <a:pt x="14214" y="237"/>
                </a:lnTo>
                <a:lnTo>
                  <a:pt x="14303" y="500"/>
                </a:lnTo>
                <a:lnTo>
                  <a:pt x="14288" y="473"/>
                </a:lnTo>
                <a:lnTo>
                  <a:pt x="14177" y="574"/>
                </a:lnTo>
                <a:lnTo>
                  <a:pt x="13880" y="878"/>
                </a:lnTo>
                <a:lnTo>
                  <a:pt x="12841" y="2059"/>
                </a:lnTo>
                <a:lnTo>
                  <a:pt x="9687" y="5670"/>
                </a:lnTo>
                <a:lnTo>
                  <a:pt x="6383" y="9517"/>
                </a:lnTo>
                <a:lnTo>
                  <a:pt x="4528" y="11678"/>
                </a:lnTo>
                <a:lnTo>
                  <a:pt x="2189" y="14479"/>
                </a:lnTo>
                <a:lnTo>
                  <a:pt x="1670" y="15086"/>
                </a:lnTo>
                <a:lnTo>
                  <a:pt x="891" y="15896"/>
                </a:lnTo>
                <a:lnTo>
                  <a:pt x="519" y="16335"/>
                </a:lnTo>
                <a:lnTo>
                  <a:pt x="222" y="16740"/>
                </a:lnTo>
                <a:lnTo>
                  <a:pt x="111" y="16943"/>
                </a:lnTo>
                <a:lnTo>
                  <a:pt x="37" y="17111"/>
                </a:lnTo>
                <a:lnTo>
                  <a:pt x="0" y="17280"/>
                </a:lnTo>
                <a:lnTo>
                  <a:pt x="0" y="17415"/>
                </a:lnTo>
                <a:lnTo>
                  <a:pt x="37" y="17516"/>
                </a:lnTo>
                <a:lnTo>
                  <a:pt x="111" y="17651"/>
                </a:lnTo>
                <a:lnTo>
                  <a:pt x="334" y="17888"/>
                </a:lnTo>
                <a:lnTo>
                  <a:pt x="630" y="18124"/>
                </a:lnTo>
                <a:lnTo>
                  <a:pt x="965" y="18360"/>
                </a:lnTo>
                <a:lnTo>
                  <a:pt x="1707" y="18799"/>
                </a:lnTo>
                <a:lnTo>
                  <a:pt x="2264" y="19102"/>
                </a:lnTo>
                <a:lnTo>
                  <a:pt x="2932" y="19474"/>
                </a:lnTo>
                <a:lnTo>
                  <a:pt x="3600" y="19811"/>
                </a:lnTo>
                <a:lnTo>
                  <a:pt x="4305" y="20115"/>
                </a:lnTo>
                <a:lnTo>
                  <a:pt x="5047" y="20385"/>
                </a:lnTo>
                <a:lnTo>
                  <a:pt x="5789" y="20621"/>
                </a:lnTo>
                <a:lnTo>
                  <a:pt x="6531" y="20823"/>
                </a:lnTo>
                <a:lnTo>
                  <a:pt x="7274" y="20992"/>
                </a:lnTo>
                <a:lnTo>
                  <a:pt x="8017" y="21161"/>
                </a:lnTo>
                <a:lnTo>
                  <a:pt x="8796" y="21296"/>
                </a:lnTo>
                <a:lnTo>
                  <a:pt x="9538" y="21397"/>
                </a:lnTo>
                <a:lnTo>
                  <a:pt x="10318" y="21465"/>
                </a:lnTo>
                <a:lnTo>
                  <a:pt x="11097" y="21532"/>
                </a:lnTo>
                <a:lnTo>
                  <a:pt x="12656" y="21600"/>
                </a:lnTo>
                <a:lnTo>
                  <a:pt x="15773" y="21532"/>
                </a:lnTo>
                <a:lnTo>
                  <a:pt x="17332" y="21431"/>
                </a:lnTo>
                <a:lnTo>
                  <a:pt x="18816" y="21431"/>
                </a:lnTo>
                <a:lnTo>
                  <a:pt x="19225" y="21397"/>
                </a:lnTo>
                <a:lnTo>
                  <a:pt x="19596" y="21364"/>
                </a:lnTo>
                <a:lnTo>
                  <a:pt x="20264" y="21228"/>
                </a:lnTo>
                <a:lnTo>
                  <a:pt x="20450" y="21161"/>
                </a:lnTo>
                <a:lnTo>
                  <a:pt x="20635" y="21060"/>
                </a:lnTo>
                <a:lnTo>
                  <a:pt x="20709" y="21026"/>
                </a:lnTo>
                <a:lnTo>
                  <a:pt x="20709" y="20857"/>
                </a:lnTo>
                <a:lnTo>
                  <a:pt x="20635" y="20722"/>
                </a:lnTo>
                <a:lnTo>
                  <a:pt x="20561" y="20655"/>
                </a:lnTo>
                <a:lnTo>
                  <a:pt x="20412" y="20621"/>
                </a:lnTo>
                <a:lnTo>
                  <a:pt x="20227" y="20587"/>
                </a:lnTo>
                <a:lnTo>
                  <a:pt x="20004" y="20621"/>
                </a:lnTo>
                <a:lnTo>
                  <a:pt x="19299" y="20688"/>
                </a:lnTo>
                <a:lnTo>
                  <a:pt x="17740" y="20823"/>
                </a:lnTo>
                <a:lnTo>
                  <a:pt x="16144" y="20925"/>
                </a:lnTo>
                <a:lnTo>
                  <a:pt x="14585" y="20992"/>
                </a:lnTo>
                <a:lnTo>
                  <a:pt x="12990" y="20992"/>
                </a:lnTo>
                <a:lnTo>
                  <a:pt x="12099" y="20958"/>
                </a:lnTo>
                <a:lnTo>
                  <a:pt x="11245" y="20925"/>
                </a:lnTo>
                <a:lnTo>
                  <a:pt x="10354" y="20857"/>
                </a:lnTo>
                <a:lnTo>
                  <a:pt x="9464" y="20756"/>
                </a:lnTo>
                <a:lnTo>
                  <a:pt x="8610" y="20655"/>
                </a:lnTo>
                <a:lnTo>
                  <a:pt x="7756" y="20486"/>
                </a:lnTo>
                <a:lnTo>
                  <a:pt x="6903" y="20283"/>
                </a:lnTo>
                <a:lnTo>
                  <a:pt x="6050" y="20081"/>
                </a:lnTo>
                <a:lnTo>
                  <a:pt x="5270" y="19811"/>
                </a:lnTo>
                <a:lnTo>
                  <a:pt x="4528" y="19541"/>
                </a:lnTo>
                <a:lnTo>
                  <a:pt x="3786" y="19237"/>
                </a:lnTo>
                <a:lnTo>
                  <a:pt x="3043" y="18866"/>
                </a:lnTo>
                <a:lnTo>
                  <a:pt x="2264" y="18394"/>
                </a:lnTo>
                <a:lnTo>
                  <a:pt x="1522" y="17921"/>
                </a:lnTo>
                <a:lnTo>
                  <a:pt x="1188" y="17685"/>
                </a:lnTo>
                <a:lnTo>
                  <a:pt x="1039" y="17584"/>
                </a:lnTo>
                <a:lnTo>
                  <a:pt x="927" y="17483"/>
                </a:lnTo>
                <a:lnTo>
                  <a:pt x="779" y="17213"/>
                </a:lnTo>
                <a:lnTo>
                  <a:pt x="779" y="17111"/>
                </a:lnTo>
                <a:lnTo>
                  <a:pt x="816" y="17044"/>
                </a:lnTo>
                <a:lnTo>
                  <a:pt x="965" y="16841"/>
                </a:lnTo>
                <a:lnTo>
                  <a:pt x="1224" y="16538"/>
                </a:lnTo>
                <a:lnTo>
                  <a:pt x="1707" y="16875"/>
                </a:lnTo>
                <a:lnTo>
                  <a:pt x="2227" y="17179"/>
                </a:lnTo>
                <a:lnTo>
                  <a:pt x="2746" y="17483"/>
                </a:lnTo>
                <a:lnTo>
                  <a:pt x="3266" y="17719"/>
                </a:lnTo>
                <a:lnTo>
                  <a:pt x="3822" y="17955"/>
                </a:lnTo>
                <a:lnTo>
                  <a:pt x="4379" y="18158"/>
                </a:lnTo>
                <a:lnTo>
                  <a:pt x="4973" y="18326"/>
                </a:lnTo>
                <a:lnTo>
                  <a:pt x="5530" y="18495"/>
                </a:lnTo>
                <a:lnTo>
                  <a:pt x="6717" y="18765"/>
                </a:lnTo>
                <a:lnTo>
                  <a:pt x="7942" y="19001"/>
                </a:lnTo>
                <a:lnTo>
                  <a:pt x="9130" y="19170"/>
                </a:lnTo>
                <a:lnTo>
                  <a:pt x="10354" y="19271"/>
                </a:lnTo>
                <a:lnTo>
                  <a:pt x="12841" y="19541"/>
                </a:lnTo>
                <a:lnTo>
                  <a:pt x="14214" y="19676"/>
                </a:lnTo>
                <a:lnTo>
                  <a:pt x="15588" y="19744"/>
                </a:lnTo>
                <a:lnTo>
                  <a:pt x="16924" y="19744"/>
                </a:lnTo>
                <a:lnTo>
                  <a:pt x="17592" y="19676"/>
                </a:lnTo>
                <a:lnTo>
                  <a:pt x="18260" y="19609"/>
                </a:lnTo>
                <a:lnTo>
                  <a:pt x="18891" y="19474"/>
                </a:lnTo>
                <a:lnTo>
                  <a:pt x="19485" y="19339"/>
                </a:lnTo>
                <a:lnTo>
                  <a:pt x="20078" y="19136"/>
                </a:lnTo>
                <a:lnTo>
                  <a:pt x="20635" y="18866"/>
                </a:lnTo>
                <a:lnTo>
                  <a:pt x="20672" y="19372"/>
                </a:lnTo>
                <a:lnTo>
                  <a:pt x="20709" y="20013"/>
                </a:lnTo>
                <a:lnTo>
                  <a:pt x="20747" y="20351"/>
                </a:lnTo>
                <a:lnTo>
                  <a:pt x="20821" y="20655"/>
                </a:lnTo>
                <a:lnTo>
                  <a:pt x="20895" y="20925"/>
                </a:lnTo>
                <a:lnTo>
                  <a:pt x="20969" y="21093"/>
                </a:lnTo>
                <a:lnTo>
                  <a:pt x="21155" y="21228"/>
                </a:lnTo>
                <a:lnTo>
                  <a:pt x="21266" y="21262"/>
                </a:lnTo>
                <a:lnTo>
                  <a:pt x="21378" y="21296"/>
                </a:lnTo>
                <a:lnTo>
                  <a:pt x="21489" y="21296"/>
                </a:lnTo>
                <a:lnTo>
                  <a:pt x="21563" y="21262"/>
                </a:lnTo>
                <a:lnTo>
                  <a:pt x="21600" y="21161"/>
                </a:lnTo>
                <a:lnTo>
                  <a:pt x="21600" y="21026"/>
                </a:lnTo>
                <a:lnTo>
                  <a:pt x="21117" y="17921"/>
                </a:lnTo>
                <a:lnTo>
                  <a:pt x="21006" y="17246"/>
                </a:lnTo>
                <a:lnTo>
                  <a:pt x="20969" y="17111"/>
                </a:lnTo>
                <a:lnTo>
                  <a:pt x="21006" y="17010"/>
                </a:lnTo>
                <a:lnTo>
                  <a:pt x="21043" y="16943"/>
                </a:lnTo>
                <a:lnTo>
                  <a:pt x="21192" y="16875"/>
                </a:lnTo>
                <a:lnTo>
                  <a:pt x="21229" y="16706"/>
                </a:lnTo>
                <a:lnTo>
                  <a:pt x="21229" y="16436"/>
                </a:lnTo>
                <a:lnTo>
                  <a:pt x="21192" y="16335"/>
                </a:lnTo>
                <a:lnTo>
                  <a:pt x="21155" y="16267"/>
                </a:lnTo>
                <a:lnTo>
                  <a:pt x="21117" y="16234"/>
                </a:lnTo>
                <a:lnTo>
                  <a:pt x="21043" y="16234"/>
                </a:lnTo>
                <a:lnTo>
                  <a:pt x="20895" y="16335"/>
                </a:lnTo>
                <a:lnTo>
                  <a:pt x="20672" y="15154"/>
                </a:lnTo>
                <a:lnTo>
                  <a:pt x="20153" y="12859"/>
                </a:lnTo>
                <a:lnTo>
                  <a:pt x="19819" y="11745"/>
                </a:lnTo>
                <a:lnTo>
                  <a:pt x="19447" y="10631"/>
                </a:lnTo>
                <a:lnTo>
                  <a:pt x="19076" y="9517"/>
                </a:lnTo>
                <a:lnTo>
                  <a:pt x="18631" y="8404"/>
                </a:lnTo>
                <a:lnTo>
                  <a:pt x="18186" y="7290"/>
                </a:lnTo>
                <a:lnTo>
                  <a:pt x="17258" y="5164"/>
                </a:lnTo>
                <a:lnTo>
                  <a:pt x="16367" y="3037"/>
                </a:lnTo>
                <a:lnTo>
                  <a:pt x="15996" y="2396"/>
                </a:lnTo>
                <a:lnTo>
                  <a:pt x="15365" y="1317"/>
                </a:lnTo>
                <a:lnTo>
                  <a:pt x="14994" y="777"/>
                </a:lnTo>
                <a:lnTo>
                  <a:pt x="14660" y="304"/>
                </a:lnTo>
                <a:lnTo>
                  <a:pt x="14363" y="34"/>
                </a:lnTo>
                <a:lnTo>
                  <a:pt x="1428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" name="Google Shape;36;p2"/>
          <p:cNvSpPr/>
          <p:nvPr/>
        </p:nvSpPr>
        <p:spPr>
          <a:xfrm rot="831654">
            <a:off x="2857170" y="4159156"/>
            <a:ext cx="1190516" cy="1068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58" y="1147"/>
                </a:moveTo>
                <a:lnTo>
                  <a:pt x="19805" y="1279"/>
                </a:lnTo>
                <a:lnTo>
                  <a:pt x="19952" y="1377"/>
                </a:lnTo>
                <a:lnTo>
                  <a:pt x="20129" y="1475"/>
                </a:lnTo>
                <a:lnTo>
                  <a:pt x="20305" y="1541"/>
                </a:lnTo>
                <a:lnTo>
                  <a:pt x="20658" y="1639"/>
                </a:lnTo>
                <a:lnTo>
                  <a:pt x="21041" y="1672"/>
                </a:lnTo>
                <a:lnTo>
                  <a:pt x="21012" y="1967"/>
                </a:lnTo>
                <a:lnTo>
                  <a:pt x="20923" y="2229"/>
                </a:lnTo>
                <a:lnTo>
                  <a:pt x="20776" y="2786"/>
                </a:lnTo>
                <a:lnTo>
                  <a:pt x="20658" y="2721"/>
                </a:lnTo>
                <a:lnTo>
                  <a:pt x="20570" y="2688"/>
                </a:lnTo>
                <a:lnTo>
                  <a:pt x="20511" y="2721"/>
                </a:lnTo>
                <a:lnTo>
                  <a:pt x="20452" y="2786"/>
                </a:lnTo>
                <a:lnTo>
                  <a:pt x="20393" y="2885"/>
                </a:lnTo>
                <a:lnTo>
                  <a:pt x="20364" y="3016"/>
                </a:lnTo>
                <a:lnTo>
                  <a:pt x="20334" y="3311"/>
                </a:lnTo>
                <a:lnTo>
                  <a:pt x="20305" y="3638"/>
                </a:lnTo>
                <a:lnTo>
                  <a:pt x="20305" y="3966"/>
                </a:lnTo>
                <a:lnTo>
                  <a:pt x="20334" y="4327"/>
                </a:lnTo>
                <a:lnTo>
                  <a:pt x="20364" y="5539"/>
                </a:lnTo>
                <a:lnTo>
                  <a:pt x="20393" y="6785"/>
                </a:lnTo>
                <a:lnTo>
                  <a:pt x="20364" y="8096"/>
                </a:lnTo>
                <a:lnTo>
                  <a:pt x="20334" y="8752"/>
                </a:lnTo>
                <a:lnTo>
                  <a:pt x="20276" y="9407"/>
                </a:lnTo>
                <a:lnTo>
                  <a:pt x="20217" y="10063"/>
                </a:lnTo>
                <a:lnTo>
                  <a:pt x="20129" y="10718"/>
                </a:lnTo>
                <a:lnTo>
                  <a:pt x="20011" y="11373"/>
                </a:lnTo>
                <a:lnTo>
                  <a:pt x="19864" y="11997"/>
                </a:lnTo>
                <a:lnTo>
                  <a:pt x="19716" y="12554"/>
                </a:lnTo>
                <a:lnTo>
                  <a:pt x="19570" y="13078"/>
                </a:lnTo>
                <a:lnTo>
                  <a:pt x="19363" y="13570"/>
                </a:lnTo>
                <a:lnTo>
                  <a:pt x="19157" y="14094"/>
                </a:lnTo>
                <a:lnTo>
                  <a:pt x="18922" y="14586"/>
                </a:lnTo>
                <a:lnTo>
                  <a:pt x="18687" y="15078"/>
                </a:lnTo>
                <a:lnTo>
                  <a:pt x="18422" y="15536"/>
                </a:lnTo>
                <a:lnTo>
                  <a:pt x="18128" y="15995"/>
                </a:lnTo>
                <a:lnTo>
                  <a:pt x="17804" y="16421"/>
                </a:lnTo>
                <a:lnTo>
                  <a:pt x="17480" y="16848"/>
                </a:lnTo>
                <a:lnTo>
                  <a:pt x="17156" y="17241"/>
                </a:lnTo>
                <a:lnTo>
                  <a:pt x="16774" y="17634"/>
                </a:lnTo>
                <a:lnTo>
                  <a:pt x="16421" y="17995"/>
                </a:lnTo>
                <a:lnTo>
                  <a:pt x="16009" y="18322"/>
                </a:lnTo>
                <a:lnTo>
                  <a:pt x="15597" y="18650"/>
                </a:lnTo>
                <a:lnTo>
                  <a:pt x="15185" y="18978"/>
                </a:lnTo>
                <a:lnTo>
                  <a:pt x="14714" y="19273"/>
                </a:lnTo>
                <a:lnTo>
                  <a:pt x="14214" y="19568"/>
                </a:lnTo>
                <a:lnTo>
                  <a:pt x="13713" y="19830"/>
                </a:lnTo>
                <a:lnTo>
                  <a:pt x="13213" y="20060"/>
                </a:lnTo>
                <a:lnTo>
                  <a:pt x="12713" y="20256"/>
                </a:lnTo>
                <a:lnTo>
                  <a:pt x="11653" y="20584"/>
                </a:lnTo>
                <a:lnTo>
                  <a:pt x="11094" y="20682"/>
                </a:lnTo>
                <a:lnTo>
                  <a:pt x="10565" y="20781"/>
                </a:lnTo>
                <a:lnTo>
                  <a:pt x="10005" y="20846"/>
                </a:lnTo>
                <a:lnTo>
                  <a:pt x="9476" y="20879"/>
                </a:lnTo>
                <a:lnTo>
                  <a:pt x="8917" y="20879"/>
                </a:lnTo>
                <a:lnTo>
                  <a:pt x="8387" y="20846"/>
                </a:lnTo>
                <a:lnTo>
                  <a:pt x="7828" y="20813"/>
                </a:lnTo>
                <a:lnTo>
                  <a:pt x="7269" y="20715"/>
                </a:lnTo>
                <a:lnTo>
                  <a:pt x="6739" y="20617"/>
                </a:lnTo>
                <a:lnTo>
                  <a:pt x="6239" y="20485"/>
                </a:lnTo>
                <a:lnTo>
                  <a:pt x="5768" y="20354"/>
                </a:lnTo>
                <a:lnTo>
                  <a:pt x="4797" y="20027"/>
                </a:lnTo>
                <a:lnTo>
                  <a:pt x="3855" y="19634"/>
                </a:lnTo>
                <a:lnTo>
                  <a:pt x="2943" y="19174"/>
                </a:lnTo>
                <a:lnTo>
                  <a:pt x="2237" y="18781"/>
                </a:lnTo>
                <a:lnTo>
                  <a:pt x="1913" y="18552"/>
                </a:lnTo>
                <a:lnTo>
                  <a:pt x="1560" y="18290"/>
                </a:lnTo>
                <a:lnTo>
                  <a:pt x="1266" y="18028"/>
                </a:lnTo>
                <a:lnTo>
                  <a:pt x="1001" y="17700"/>
                </a:lnTo>
                <a:lnTo>
                  <a:pt x="883" y="17535"/>
                </a:lnTo>
                <a:lnTo>
                  <a:pt x="795" y="17339"/>
                </a:lnTo>
                <a:lnTo>
                  <a:pt x="706" y="17142"/>
                </a:lnTo>
                <a:lnTo>
                  <a:pt x="648" y="16946"/>
                </a:lnTo>
                <a:lnTo>
                  <a:pt x="765" y="17011"/>
                </a:lnTo>
                <a:lnTo>
                  <a:pt x="853" y="17044"/>
                </a:lnTo>
                <a:lnTo>
                  <a:pt x="942" y="17011"/>
                </a:lnTo>
                <a:lnTo>
                  <a:pt x="1001" y="16946"/>
                </a:lnTo>
                <a:lnTo>
                  <a:pt x="1118" y="16749"/>
                </a:lnTo>
                <a:lnTo>
                  <a:pt x="1207" y="16553"/>
                </a:lnTo>
                <a:lnTo>
                  <a:pt x="1413" y="16815"/>
                </a:lnTo>
                <a:lnTo>
                  <a:pt x="1677" y="17077"/>
                </a:lnTo>
                <a:lnTo>
                  <a:pt x="1942" y="17306"/>
                </a:lnTo>
                <a:lnTo>
                  <a:pt x="2237" y="17503"/>
                </a:lnTo>
                <a:lnTo>
                  <a:pt x="2560" y="17700"/>
                </a:lnTo>
                <a:lnTo>
                  <a:pt x="2884" y="17864"/>
                </a:lnTo>
                <a:lnTo>
                  <a:pt x="3561" y="18159"/>
                </a:lnTo>
                <a:lnTo>
                  <a:pt x="4267" y="18421"/>
                </a:lnTo>
                <a:lnTo>
                  <a:pt x="4973" y="18585"/>
                </a:lnTo>
                <a:lnTo>
                  <a:pt x="5680" y="18748"/>
                </a:lnTo>
                <a:lnTo>
                  <a:pt x="6298" y="18847"/>
                </a:lnTo>
                <a:lnTo>
                  <a:pt x="7063" y="18945"/>
                </a:lnTo>
                <a:lnTo>
                  <a:pt x="7799" y="18978"/>
                </a:lnTo>
                <a:lnTo>
                  <a:pt x="8563" y="18978"/>
                </a:lnTo>
                <a:lnTo>
                  <a:pt x="9329" y="18912"/>
                </a:lnTo>
                <a:lnTo>
                  <a:pt x="10065" y="18781"/>
                </a:lnTo>
                <a:lnTo>
                  <a:pt x="10800" y="18617"/>
                </a:lnTo>
                <a:lnTo>
                  <a:pt x="11535" y="18388"/>
                </a:lnTo>
                <a:lnTo>
                  <a:pt x="12242" y="18126"/>
                </a:lnTo>
                <a:lnTo>
                  <a:pt x="12831" y="17864"/>
                </a:lnTo>
                <a:lnTo>
                  <a:pt x="13419" y="17568"/>
                </a:lnTo>
                <a:lnTo>
                  <a:pt x="13949" y="17241"/>
                </a:lnTo>
                <a:lnTo>
                  <a:pt x="14478" y="16880"/>
                </a:lnTo>
                <a:lnTo>
                  <a:pt x="15008" y="16487"/>
                </a:lnTo>
                <a:lnTo>
                  <a:pt x="15508" y="16061"/>
                </a:lnTo>
                <a:lnTo>
                  <a:pt x="15979" y="15602"/>
                </a:lnTo>
                <a:lnTo>
                  <a:pt x="16862" y="14618"/>
                </a:lnTo>
                <a:lnTo>
                  <a:pt x="17274" y="14094"/>
                </a:lnTo>
                <a:lnTo>
                  <a:pt x="17657" y="13537"/>
                </a:lnTo>
                <a:lnTo>
                  <a:pt x="18010" y="12980"/>
                </a:lnTo>
                <a:lnTo>
                  <a:pt x="18363" y="12390"/>
                </a:lnTo>
                <a:lnTo>
                  <a:pt x="18657" y="11767"/>
                </a:lnTo>
                <a:lnTo>
                  <a:pt x="18952" y="11144"/>
                </a:lnTo>
                <a:lnTo>
                  <a:pt x="19187" y="10489"/>
                </a:lnTo>
                <a:lnTo>
                  <a:pt x="19481" y="9669"/>
                </a:lnTo>
                <a:lnTo>
                  <a:pt x="19687" y="8817"/>
                </a:lnTo>
                <a:lnTo>
                  <a:pt x="19834" y="7998"/>
                </a:lnTo>
                <a:lnTo>
                  <a:pt x="19952" y="7146"/>
                </a:lnTo>
                <a:lnTo>
                  <a:pt x="20011" y="6293"/>
                </a:lnTo>
                <a:lnTo>
                  <a:pt x="20069" y="5441"/>
                </a:lnTo>
                <a:lnTo>
                  <a:pt x="20158" y="3704"/>
                </a:lnTo>
                <a:lnTo>
                  <a:pt x="20276" y="2983"/>
                </a:lnTo>
                <a:lnTo>
                  <a:pt x="20305" y="2786"/>
                </a:lnTo>
                <a:lnTo>
                  <a:pt x="20305" y="2590"/>
                </a:lnTo>
                <a:lnTo>
                  <a:pt x="20276" y="2426"/>
                </a:lnTo>
                <a:lnTo>
                  <a:pt x="20217" y="2327"/>
                </a:lnTo>
                <a:lnTo>
                  <a:pt x="20158" y="2294"/>
                </a:lnTo>
                <a:lnTo>
                  <a:pt x="20069" y="2294"/>
                </a:lnTo>
                <a:lnTo>
                  <a:pt x="20040" y="2360"/>
                </a:lnTo>
                <a:lnTo>
                  <a:pt x="19981" y="2491"/>
                </a:lnTo>
                <a:lnTo>
                  <a:pt x="19923" y="2655"/>
                </a:lnTo>
                <a:lnTo>
                  <a:pt x="19864" y="3049"/>
                </a:lnTo>
                <a:lnTo>
                  <a:pt x="19864" y="3245"/>
                </a:lnTo>
                <a:lnTo>
                  <a:pt x="19834" y="3704"/>
                </a:lnTo>
                <a:lnTo>
                  <a:pt x="19805" y="4163"/>
                </a:lnTo>
                <a:lnTo>
                  <a:pt x="19805" y="5966"/>
                </a:lnTo>
                <a:lnTo>
                  <a:pt x="19775" y="6392"/>
                </a:lnTo>
                <a:lnTo>
                  <a:pt x="19746" y="6850"/>
                </a:lnTo>
                <a:lnTo>
                  <a:pt x="19628" y="7637"/>
                </a:lnTo>
                <a:lnTo>
                  <a:pt x="19481" y="8424"/>
                </a:lnTo>
                <a:lnTo>
                  <a:pt x="19305" y="9178"/>
                </a:lnTo>
                <a:lnTo>
                  <a:pt x="19069" y="9931"/>
                </a:lnTo>
                <a:lnTo>
                  <a:pt x="18775" y="10653"/>
                </a:lnTo>
                <a:lnTo>
                  <a:pt x="18451" y="11373"/>
                </a:lnTo>
                <a:lnTo>
                  <a:pt x="18098" y="12062"/>
                </a:lnTo>
                <a:lnTo>
                  <a:pt x="17715" y="12750"/>
                </a:lnTo>
                <a:lnTo>
                  <a:pt x="17274" y="13406"/>
                </a:lnTo>
                <a:lnTo>
                  <a:pt x="16832" y="13996"/>
                </a:lnTo>
                <a:lnTo>
                  <a:pt x="16333" y="14586"/>
                </a:lnTo>
                <a:lnTo>
                  <a:pt x="15832" y="15143"/>
                </a:lnTo>
                <a:lnTo>
                  <a:pt x="15273" y="15667"/>
                </a:lnTo>
                <a:lnTo>
                  <a:pt x="14714" y="16126"/>
                </a:lnTo>
                <a:lnTo>
                  <a:pt x="14096" y="16553"/>
                </a:lnTo>
                <a:lnTo>
                  <a:pt x="13478" y="16946"/>
                </a:lnTo>
                <a:lnTo>
                  <a:pt x="12742" y="17339"/>
                </a:lnTo>
                <a:lnTo>
                  <a:pt x="11977" y="17700"/>
                </a:lnTo>
                <a:lnTo>
                  <a:pt x="11182" y="17962"/>
                </a:lnTo>
                <a:lnTo>
                  <a:pt x="10388" y="18159"/>
                </a:lnTo>
                <a:lnTo>
                  <a:pt x="9564" y="18322"/>
                </a:lnTo>
                <a:lnTo>
                  <a:pt x="8740" y="18421"/>
                </a:lnTo>
                <a:lnTo>
                  <a:pt x="7916" y="18454"/>
                </a:lnTo>
                <a:lnTo>
                  <a:pt x="7092" y="18421"/>
                </a:lnTo>
                <a:lnTo>
                  <a:pt x="6239" y="18322"/>
                </a:lnTo>
                <a:lnTo>
                  <a:pt x="5415" y="18159"/>
                </a:lnTo>
                <a:lnTo>
                  <a:pt x="4620" y="17929"/>
                </a:lnTo>
                <a:lnTo>
                  <a:pt x="4208" y="17798"/>
                </a:lnTo>
                <a:lnTo>
                  <a:pt x="3826" y="17634"/>
                </a:lnTo>
                <a:lnTo>
                  <a:pt x="3443" y="17470"/>
                </a:lnTo>
                <a:lnTo>
                  <a:pt x="3061" y="17273"/>
                </a:lnTo>
                <a:lnTo>
                  <a:pt x="2325" y="16880"/>
                </a:lnTo>
                <a:lnTo>
                  <a:pt x="2148" y="16782"/>
                </a:lnTo>
                <a:lnTo>
                  <a:pt x="1972" y="16716"/>
                </a:lnTo>
                <a:lnTo>
                  <a:pt x="1619" y="16618"/>
                </a:lnTo>
                <a:lnTo>
                  <a:pt x="1471" y="16520"/>
                </a:lnTo>
                <a:lnTo>
                  <a:pt x="1383" y="16421"/>
                </a:lnTo>
                <a:lnTo>
                  <a:pt x="1354" y="16356"/>
                </a:lnTo>
                <a:lnTo>
                  <a:pt x="1324" y="16290"/>
                </a:lnTo>
                <a:lnTo>
                  <a:pt x="1324" y="16192"/>
                </a:lnTo>
                <a:lnTo>
                  <a:pt x="1354" y="16126"/>
                </a:lnTo>
                <a:lnTo>
                  <a:pt x="1648" y="16323"/>
                </a:lnTo>
                <a:lnTo>
                  <a:pt x="1972" y="16454"/>
                </a:lnTo>
                <a:lnTo>
                  <a:pt x="2325" y="16553"/>
                </a:lnTo>
                <a:lnTo>
                  <a:pt x="2708" y="16618"/>
                </a:lnTo>
                <a:lnTo>
                  <a:pt x="3472" y="16716"/>
                </a:lnTo>
                <a:lnTo>
                  <a:pt x="4150" y="16749"/>
                </a:lnTo>
                <a:lnTo>
                  <a:pt x="5032" y="16782"/>
                </a:lnTo>
                <a:lnTo>
                  <a:pt x="5885" y="16782"/>
                </a:lnTo>
                <a:lnTo>
                  <a:pt x="6739" y="16684"/>
                </a:lnTo>
                <a:lnTo>
                  <a:pt x="7592" y="16585"/>
                </a:lnTo>
                <a:lnTo>
                  <a:pt x="8416" y="16454"/>
                </a:lnTo>
                <a:lnTo>
                  <a:pt x="9211" y="16257"/>
                </a:lnTo>
                <a:lnTo>
                  <a:pt x="10005" y="16028"/>
                </a:lnTo>
                <a:lnTo>
                  <a:pt x="10800" y="15733"/>
                </a:lnTo>
                <a:lnTo>
                  <a:pt x="11565" y="15405"/>
                </a:lnTo>
                <a:lnTo>
                  <a:pt x="12301" y="15012"/>
                </a:lnTo>
                <a:lnTo>
                  <a:pt x="13037" y="14553"/>
                </a:lnTo>
                <a:lnTo>
                  <a:pt x="13713" y="14029"/>
                </a:lnTo>
                <a:lnTo>
                  <a:pt x="14302" y="13504"/>
                </a:lnTo>
                <a:lnTo>
                  <a:pt x="14861" y="12914"/>
                </a:lnTo>
                <a:lnTo>
                  <a:pt x="15361" y="12324"/>
                </a:lnTo>
                <a:lnTo>
                  <a:pt x="15803" y="11669"/>
                </a:lnTo>
                <a:lnTo>
                  <a:pt x="16244" y="10980"/>
                </a:lnTo>
                <a:lnTo>
                  <a:pt x="16627" y="10259"/>
                </a:lnTo>
                <a:lnTo>
                  <a:pt x="17009" y="9538"/>
                </a:lnTo>
                <a:lnTo>
                  <a:pt x="17362" y="8784"/>
                </a:lnTo>
                <a:lnTo>
                  <a:pt x="18128" y="6982"/>
                </a:lnTo>
                <a:lnTo>
                  <a:pt x="18863" y="5179"/>
                </a:lnTo>
                <a:lnTo>
                  <a:pt x="19599" y="3245"/>
                </a:lnTo>
                <a:lnTo>
                  <a:pt x="19687" y="2983"/>
                </a:lnTo>
                <a:lnTo>
                  <a:pt x="19834" y="2557"/>
                </a:lnTo>
                <a:lnTo>
                  <a:pt x="19864" y="2327"/>
                </a:lnTo>
                <a:lnTo>
                  <a:pt x="19864" y="2196"/>
                </a:lnTo>
                <a:lnTo>
                  <a:pt x="19834" y="2130"/>
                </a:lnTo>
                <a:lnTo>
                  <a:pt x="19775" y="2098"/>
                </a:lnTo>
                <a:lnTo>
                  <a:pt x="19716" y="2098"/>
                </a:lnTo>
                <a:lnTo>
                  <a:pt x="19599" y="2130"/>
                </a:lnTo>
                <a:lnTo>
                  <a:pt x="19658" y="1639"/>
                </a:lnTo>
                <a:lnTo>
                  <a:pt x="19658" y="1147"/>
                </a:lnTo>
                <a:close/>
                <a:moveTo>
                  <a:pt x="20069" y="0"/>
                </a:moveTo>
                <a:lnTo>
                  <a:pt x="19923" y="33"/>
                </a:lnTo>
                <a:lnTo>
                  <a:pt x="19775" y="66"/>
                </a:lnTo>
                <a:lnTo>
                  <a:pt x="19658" y="99"/>
                </a:lnTo>
                <a:lnTo>
                  <a:pt x="19510" y="164"/>
                </a:lnTo>
                <a:lnTo>
                  <a:pt x="19334" y="328"/>
                </a:lnTo>
                <a:lnTo>
                  <a:pt x="19305" y="361"/>
                </a:lnTo>
                <a:lnTo>
                  <a:pt x="19275" y="361"/>
                </a:lnTo>
                <a:lnTo>
                  <a:pt x="19305" y="426"/>
                </a:lnTo>
                <a:lnTo>
                  <a:pt x="19334" y="492"/>
                </a:lnTo>
                <a:lnTo>
                  <a:pt x="19305" y="590"/>
                </a:lnTo>
                <a:lnTo>
                  <a:pt x="19216" y="1180"/>
                </a:lnTo>
                <a:lnTo>
                  <a:pt x="19128" y="1803"/>
                </a:lnTo>
                <a:lnTo>
                  <a:pt x="19069" y="2458"/>
                </a:lnTo>
                <a:lnTo>
                  <a:pt x="19010" y="3081"/>
                </a:lnTo>
                <a:lnTo>
                  <a:pt x="18834" y="3933"/>
                </a:lnTo>
                <a:lnTo>
                  <a:pt x="18598" y="4786"/>
                </a:lnTo>
                <a:lnTo>
                  <a:pt x="18304" y="5671"/>
                </a:lnTo>
                <a:lnTo>
                  <a:pt x="17980" y="6523"/>
                </a:lnTo>
                <a:lnTo>
                  <a:pt x="17598" y="7375"/>
                </a:lnTo>
                <a:lnTo>
                  <a:pt x="17215" y="8194"/>
                </a:lnTo>
                <a:lnTo>
                  <a:pt x="16421" y="9767"/>
                </a:lnTo>
                <a:lnTo>
                  <a:pt x="16185" y="10227"/>
                </a:lnTo>
                <a:lnTo>
                  <a:pt x="15920" y="10653"/>
                </a:lnTo>
                <a:lnTo>
                  <a:pt x="15626" y="11079"/>
                </a:lnTo>
                <a:lnTo>
                  <a:pt x="15361" y="11472"/>
                </a:lnTo>
                <a:lnTo>
                  <a:pt x="15067" y="11865"/>
                </a:lnTo>
                <a:lnTo>
                  <a:pt x="14743" y="12226"/>
                </a:lnTo>
                <a:lnTo>
                  <a:pt x="14419" y="12554"/>
                </a:lnTo>
                <a:lnTo>
                  <a:pt x="14096" y="12881"/>
                </a:lnTo>
                <a:lnTo>
                  <a:pt x="13772" y="13176"/>
                </a:lnTo>
                <a:lnTo>
                  <a:pt x="13419" y="13472"/>
                </a:lnTo>
                <a:lnTo>
                  <a:pt x="12713" y="13996"/>
                </a:lnTo>
                <a:lnTo>
                  <a:pt x="11948" y="14454"/>
                </a:lnTo>
                <a:lnTo>
                  <a:pt x="11182" y="14881"/>
                </a:lnTo>
                <a:lnTo>
                  <a:pt x="10388" y="15209"/>
                </a:lnTo>
                <a:lnTo>
                  <a:pt x="9564" y="15504"/>
                </a:lnTo>
                <a:lnTo>
                  <a:pt x="8711" y="15733"/>
                </a:lnTo>
                <a:lnTo>
                  <a:pt x="7828" y="15897"/>
                </a:lnTo>
                <a:lnTo>
                  <a:pt x="6945" y="16028"/>
                </a:lnTo>
                <a:lnTo>
                  <a:pt x="6033" y="16093"/>
                </a:lnTo>
                <a:lnTo>
                  <a:pt x="5121" y="16126"/>
                </a:lnTo>
                <a:lnTo>
                  <a:pt x="2766" y="16126"/>
                </a:lnTo>
                <a:lnTo>
                  <a:pt x="2560" y="16093"/>
                </a:lnTo>
                <a:lnTo>
                  <a:pt x="2325" y="16061"/>
                </a:lnTo>
                <a:lnTo>
                  <a:pt x="2090" y="15995"/>
                </a:lnTo>
                <a:lnTo>
                  <a:pt x="1972" y="15995"/>
                </a:lnTo>
                <a:lnTo>
                  <a:pt x="1913" y="15929"/>
                </a:lnTo>
                <a:lnTo>
                  <a:pt x="1766" y="15798"/>
                </a:lnTo>
                <a:lnTo>
                  <a:pt x="1648" y="15635"/>
                </a:lnTo>
                <a:lnTo>
                  <a:pt x="1560" y="15504"/>
                </a:lnTo>
                <a:lnTo>
                  <a:pt x="1442" y="15373"/>
                </a:lnTo>
                <a:lnTo>
                  <a:pt x="1295" y="15274"/>
                </a:lnTo>
                <a:lnTo>
                  <a:pt x="1089" y="15209"/>
                </a:lnTo>
                <a:lnTo>
                  <a:pt x="736" y="15143"/>
                </a:lnTo>
                <a:lnTo>
                  <a:pt x="383" y="15110"/>
                </a:lnTo>
                <a:lnTo>
                  <a:pt x="235" y="15110"/>
                </a:lnTo>
                <a:lnTo>
                  <a:pt x="177" y="15143"/>
                </a:lnTo>
                <a:lnTo>
                  <a:pt x="59" y="15274"/>
                </a:lnTo>
                <a:lnTo>
                  <a:pt x="0" y="15438"/>
                </a:lnTo>
                <a:lnTo>
                  <a:pt x="0" y="15635"/>
                </a:lnTo>
                <a:lnTo>
                  <a:pt x="30" y="15831"/>
                </a:lnTo>
                <a:lnTo>
                  <a:pt x="118" y="16257"/>
                </a:lnTo>
                <a:lnTo>
                  <a:pt x="206" y="16585"/>
                </a:lnTo>
                <a:lnTo>
                  <a:pt x="500" y="17372"/>
                </a:lnTo>
                <a:lnTo>
                  <a:pt x="648" y="17732"/>
                </a:lnTo>
                <a:lnTo>
                  <a:pt x="795" y="18028"/>
                </a:lnTo>
                <a:lnTo>
                  <a:pt x="1001" y="18322"/>
                </a:lnTo>
                <a:lnTo>
                  <a:pt x="1236" y="18617"/>
                </a:lnTo>
                <a:lnTo>
                  <a:pt x="1531" y="18912"/>
                </a:lnTo>
                <a:lnTo>
                  <a:pt x="1854" y="19174"/>
                </a:lnTo>
                <a:lnTo>
                  <a:pt x="2266" y="19470"/>
                </a:lnTo>
                <a:lnTo>
                  <a:pt x="2708" y="19765"/>
                </a:lnTo>
                <a:lnTo>
                  <a:pt x="3119" y="20027"/>
                </a:lnTo>
                <a:lnTo>
                  <a:pt x="3561" y="20256"/>
                </a:lnTo>
                <a:lnTo>
                  <a:pt x="4032" y="20485"/>
                </a:lnTo>
                <a:lnTo>
                  <a:pt x="4473" y="20682"/>
                </a:lnTo>
                <a:lnTo>
                  <a:pt x="4944" y="20879"/>
                </a:lnTo>
                <a:lnTo>
                  <a:pt x="5415" y="21043"/>
                </a:lnTo>
                <a:lnTo>
                  <a:pt x="6268" y="21272"/>
                </a:lnTo>
                <a:lnTo>
                  <a:pt x="7092" y="21436"/>
                </a:lnTo>
                <a:lnTo>
                  <a:pt x="7945" y="21567"/>
                </a:lnTo>
                <a:lnTo>
                  <a:pt x="8799" y="21600"/>
                </a:lnTo>
                <a:lnTo>
                  <a:pt x="9652" y="21600"/>
                </a:lnTo>
                <a:lnTo>
                  <a:pt x="10476" y="21502"/>
                </a:lnTo>
                <a:lnTo>
                  <a:pt x="11330" y="21371"/>
                </a:lnTo>
                <a:lnTo>
                  <a:pt x="12124" y="21141"/>
                </a:lnTo>
                <a:lnTo>
                  <a:pt x="12948" y="20879"/>
                </a:lnTo>
                <a:lnTo>
                  <a:pt x="13713" y="20551"/>
                </a:lnTo>
                <a:lnTo>
                  <a:pt x="14478" y="20158"/>
                </a:lnTo>
                <a:lnTo>
                  <a:pt x="15214" y="19699"/>
                </a:lnTo>
                <a:lnTo>
                  <a:pt x="15950" y="19207"/>
                </a:lnTo>
                <a:lnTo>
                  <a:pt x="16627" y="18617"/>
                </a:lnTo>
                <a:lnTo>
                  <a:pt x="17274" y="17995"/>
                </a:lnTo>
                <a:lnTo>
                  <a:pt x="17863" y="17306"/>
                </a:lnTo>
                <a:lnTo>
                  <a:pt x="18186" y="16880"/>
                </a:lnTo>
                <a:lnTo>
                  <a:pt x="18481" y="16487"/>
                </a:lnTo>
                <a:lnTo>
                  <a:pt x="18745" y="16061"/>
                </a:lnTo>
                <a:lnTo>
                  <a:pt x="19010" y="15602"/>
                </a:lnTo>
                <a:lnTo>
                  <a:pt x="19246" y="15176"/>
                </a:lnTo>
                <a:lnTo>
                  <a:pt x="19481" y="14717"/>
                </a:lnTo>
                <a:lnTo>
                  <a:pt x="19687" y="14225"/>
                </a:lnTo>
                <a:lnTo>
                  <a:pt x="19864" y="13767"/>
                </a:lnTo>
                <a:lnTo>
                  <a:pt x="20217" y="12783"/>
                </a:lnTo>
                <a:lnTo>
                  <a:pt x="20482" y="11800"/>
                </a:lnTo>
                <a:lnTo>
                  <a:pt x="20687" y="10751"/>
                </a:lnTo>
                <a:lnTo>
                  <a:pt x="20835" y="9702"/>
                </a:lnTo>
                <a:lnTo>
                  <a:pt x="20952" y="8489"/>
                </a:lnTo>
                <a:lnTo>
                  <a:pt x="21012" y="6064"/>
                </a:lnTo>
                <a:lnTo>
                  <a:pt x="20982" y="4818"/>
                </a:lnTo>
                <a:lnTo>
                  <a:pt x="20923" y="4229"/>
                </a:lnTo>
                <a:lnTo>
                  <a:pt x="20894" y="3900"/>
                </a:lnTo>
                <a:lnTo>
                  <a:pt x="20923" y="3605"/>
                </a:lnTo>
                <a:lnTo>
                  <a:pt x="21188" y="3049"/>
                </a:lnTo>
                <a:lnTo>
                  <a:pt x="21335" y="2622"/>
                </a:lnTo>
                <a:lnTo>
                  <a:pt x="21511" y="1999"/>
                </a:lnTo>
                <a:lnTo>
                  <a:pt x="21570" y="1705"/>
                </a:lnTo>
                <a:lnTo>
                  <a:pt x="21600" y="1410"/>
                </a:lnTo>
                <a:lnTo>
                  <a:pt x="21570" y="1213"/>
                </a:lnTo>
                <a:lnTo>
                  <a:pt x="21541" y="1115"/>
                </a:lnTo>
                <a:lnTo>
                  <a:pt x="21482" y="1049"/>
                </a:lnTo>
                <a:lnTo>
                  <a:pt x="21423" y="918"/>
                </a:lnTo>
                <a:lnTo>
                  <a:pt x="21365" y="787"/>
                </a:lnTo>
                <a:lnTo>
                  <a:pt x="21188" y="524"/>
                </a:lnTo>
                <a:lnTo>
                  <a:pt x="20952" y="328"/>
                </a:lnTo>
                <a:lnTo>
                  <a:pt x="20658" y="164"/>
                </a:lnTo>
                <a:lnTo>
                  <a:pt x="20364" y="66"/>
                </a:lnTo>
                <a:lnTo>
                  <a:pt x="2006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" name="Google Shape;37;p2"/>
          <p:cNvSpPr/>
          <p:nvPr/>
        </p:nvSpPr>
        <p:spPr>
          <a:xfrm rot="20367416">
            <a:off x="956193" y="3077593"/>
            <a:ext cx="267637" cy="28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8" name="Google Shape;38;p2"/>
          <p:cNvSpPr/>
          <p:nvPr/>
        </p:nvSpPr>
        <p:spPr>
          <a:xfrm rot="19537496">
            <a:off x="499386" y="2832726"/>
            <a:ext cx="348731" cy="893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31" y="667"/>
                </a:moveTo>
                <a:lnTo>
                  <a:pt x="6631" y="823"/>
                </a:lnTo>
                <a:lnTo>
                  <a:pt x="6732" y="980"/>
                </a:lnTo>
                <a:lnTo>
                  <a:pt x="6732" y="2195"/>
                </a:lnTo>
                <a:lnTo>
                  <a:pt x="7032" y="3254"/>
                </a:lnTo>
                <a:lnTo>
                  <a:pt x="7333" y="4312"/>
                </a:lnTo>
                <a:lnTo>
                  <a:pt x="8137" y="6350"/>
                </a:lnTo>
                <a:lnTo>
                  <a:pt x="8942" y="8350"/>
                </a:lnTo>
                <a:lnTo>
                  <a:pt x="6932" y="7644"/>
                </a:lnTo>
                <a:lnTo>
                  <a:pt x="4823" y="6939"/>
                </a:lnTo>
                <a:lnTo>
                  <a:pt x="3616" y="6625"/>
                </a:lnTo>
                <a:lnTo>
                  <a:pt x="2914" y="6429"/>
                </a:lnTo>
                <a:lnTo>
                  <a:pt x="2613" y="6312"/>
                </a:lnTo>
                <a:lnTo>
                  <a:pt x="2512" y="6233"/>
                </a:lnTo>
                <a:lnTo>
                  <a:pt x="2411" y="6116"/>
                </a:lnTo>
                <a:lnTo>
                  <a:pt x="2713" y="5645"/>
                </a:lnTo>
                <a:lnTo>
                  <a:pt x="3115" y="5057"/>
                </a:lnTo>
                <a:lnTo>
                  <a:pt x="3818" y="3920"/>
                </a:lnTo>
                <a:lnTo>
                  <a:pt x="4622" y="2822"/>
                </a:lnTo>
                <a:lnTo>
                  <a:pt x="6431" y="667"/>
                </a:lnTo>
                <a:close/>
                <a:moveTo>
                  <a:pt x="7636" y="1294"/>
                </a:moveTo>
                <a:lnTo>
                  <a:pt x="8539" y="1764"/>
                </a:lnTo>
                <a:lnTo>
                  <a:pt x="9443" y="2274"/>
                </a:lnTo>
                <a:lnTo>
                  <a:pt x="11252" y="3293"/>
                </a:lnTo>
                <a:lnTo>
                  <a:pt x="12759" y="4312"/>
                </a:lnTo>
                <a:lnTo>
                  <a:pt x="14267" y="5410"/>
                </a:lnTo>
                <a:lnTo>
                  <a:pt x="15472" y="6507"/>
                </a:lnTo>
                <a:lnTo>
                  <a:pt x="16175" y="7056"/>
                </a:lnTo>
                <a:lnTo>
                  <a:pt x="16476" y="7331"/>
                </a:lnTo>
                <a:lnTo>
                  <a:pt x="16577" y="7566"/>
                </a:lnTo>
                <a:lnTo>
                  <a:pt x="16476" y="7840"/>
                </a:lnTo>
                <a:lnTo>
                  <a:pt x="16175" y="8036"/>
                </a:lnTo>
                <a:lnTo>
                  <a:pt x="15270" y="8507"/>
                </a:lnTo>
                <a:lnTo>
                  <a:pt x="13261" y="9565"/>
                </a:lnTo>
                <a:lnTo>
                  <a:pt x="11151" y="10663"/>
                </a:lnTo>
                <a:lnTo>
                  <a:pt x="10649" y="9526"/>
                </a:lnTo>
                <a:lnTo>
                  <a:pt x="10247" y="8389"/>
                </a:lnTo>
                <a:lnTo>
                  <a:pt x="9443" y="6037"/>
                </a:lnTo>
                <a:lnTo>
                  <a:pt x="8640" y="3646"/>
                </a:lnTo>
                <a:lnTo>
                  <a:pt x="8137" y="2470"/>
                </a:lnTo>
                <a:lnTo>
                  <a:pt x="7636" y="1294"/>
                </a:lnTo>
                <a:close/>
                <a:moveTo>
                  <a:pt x="2312" y="6547"/>
                </a:moveTo>
                <a:lnTo>
                  <a:pt x="4422" y="7448"/>
                </a:lnTo>
                <a:lnTo>
                  <a:pt x="6631" y="8271"/>
                </a:lnTo>
                <a:lnTo>
                  <a:pt x="7735" y="8703"/>
                </a:lnTo>
                <a:lnTo>
                  <a:pt x="8640" y="9095"/>
                </a:lnTo>
                <a:lnTo>
                  <a:pt x="8942" y="9291"/>
                </a:lnTo>
                <a:lnTo>
                  <a:pt x="9243" y="9526"/>
                </a:lnTo>
                <a:lnTo>
                  <a:pt x="9544" y="9801"/>
                </a:lnTo>
                <a:lnTo>
                  <a:pt x="9645" y="10114"/>
                </a:lnTo>
                <a:lnTo>
                  <a:pt x="10750" y="12388"/>
                </a:lnTo>
                <a:lnTo>
                  <a:pt x="11955" y="14622"/>
                </a:lnTo>
                <a:lnTo>
                  <a:pt x="5726" y="13250"/>
                </a:lnTo>
                <a:lnTo>
                  <a:pt x="4321" y="12976"/>
                </a:lnTo>
                <a:lnTo>
                  <a:pt x="3616" y="12819"/>
                </a:lnTo>
                <a:lnTo>
                  <a:pt x="3014" y="12662"/>
                </a:lnTo>
                <a:lnTo>
                  <a:pt x="2312" y="12466"/>
                </a:lnTo>
                <a:lnTo>
                  <a:pt x="2009" y="12349"/>
                </a:lnTo>
                <a:lnTo>
                  <a:pt x="1910" y="12270"/>
                </a:lnTo>
                <a:lnTo>
                  <a:pt x="1708" y="12035"/>
                </a:lnTo>
                <a:lnTo>
                  <a:pt x="1607" y="11604"/>
                </a:lnTo>
                <a:lnTo>
                  <a:pt x="1508" y="10976"/>
                </a:lnTo>
                <a:lnTo>
                  <a:pt x="1407" y="10349"/>
                </a:lnTo>
                <a:lnTo>
                  <a:pt x="1508" y="9095"/>
                </a:lnTo>
                <a:lnTo>
                  <a:pt x="1809" y="7801"/>
                </a:lnTo>
                <a:lnTo>
                  <a:pt x="2312" y="6547"/>
                </a:lnTo>
                <a:close/>
                <a:moveTo>
                  <a:pt x="17178" y="8311"/>
                </a:moveTo>
                <a:lnTo>
                  <a:pt x="18386" y="9879"/>
                </a:lnTo>
                <a:lnTo>
                  <a:pt x="18987" y="10898"/>
                </a:lnTo>
                <a:lnTo>
                  <a:pt x="19490" y="11996"/>
                </a:lnTo>
                <a:lnTo>
                  <a:pt x="19690" y="12545"/>
                </a:lnTo>
                <a:lnTo>
                  <a:pt x="19892" y="13093"/>
                </a:lnTo>
                <a:lnTo>
                  <a:pt x="19892" y="13642"/>
                </a:lnTo>
                <a:lnTo>
                  <a:pt x="19791" y="14152"/>
                </a:lnTo>
                <a:lnTo>
                  <a:pt x="19690" y="14504"/>
                </a:lnTo>
                <a:lnTo>
                  <a:pt x="19490" y="14661"/>
                </a:lnTo>
                <a:lnTo>
                  <a:pt x="19288" y="14740"/>
                </a:lnTo>
                <a:lnTo>
                  <a:pt x="18787" y="14975"/>
                </a:lnTo>
                <a:lnTo>
                  <a:pt x="17982" y="15250"/>
                </a:lnTo>
                <a:lnTo>
                  <a:pt x="16175" y="15955"/>
                </a:lnTo>
                <a:lnTo>
                  <a:pt x="15371" y="16308"/>
                </a:lnTo>
                <a:lnTo>
                  <a:pt x="14568" y="16700"/>
                </a:lnTo>
                <a:lnTo>
                  <a:pt x="13160" y="14348"/>
                </a:lnTo>
                <a:lnTo>
                  <a:pt x="11854" y="11996"/>
                </a:lnTo>
                <a:lnTo>
                  <a:pt x="11553" y="11447"/>
                </a:lnTo>
                <a:lnTo>
                  <a:pt x="11452" y="11290"/>
                </a:lnTo>
                <a:lnTo>
                  <a:pt x="11452" y="11094"/>
                </a:lnTo>
                <a:lnTo>
                  <a:pt x="11553" y="10937"/>
                </a:lnTo>
                <a:lnTo>
                  <a:pt x="11755" y="10781"/>
                </a:lnTo>
                <a:lnTo>
                  <a:pt x="12559" y="10388"/>
                </a:lnTo>
                <a:lnTo>
                  <a:pt x="14969" y="9369"/>
                </a:lnTo>
                <a:lnTo>
                  <a:pt x="17178" y="8311"/>
                </a:lnTo>
                <a:close/>
                <a:moveTo>
                  <a:pt x="2312" y="13093"/>
                </a:moveTo>
                <a:lnTo>
                  <a:pt x="3315" y="13407"/>
                </a:lnTo>
                <a:lnTo>
                  <a:pt x="4521" y="13720"/>
                </a:lnTo>
                <a:lnTo>
                  <a:pt x="6832" y="14230"/>
                </a:lnTo>
                <a:lnTo>
                  <a:pt x="9243" y="14740"/>
                </a:lnTo>
                <a:lnTo>
                  <a:pt x="10449" y="15014"/>
                </a:lnTo>
                <a:lnTo>
                  <a:pt x="11452" y="15328"/>
                </a:lnTo>
                <a:lnTo>
                  <a:pt x="11955" y="15484"/>
                </a:lnTo>
                <a:lnTo>
                  <a:pt x="12256" y="15681"/>
                </a:lnTo>
                <a:lnTo>
                  <a:pt x="12658" y="15877"/>
                </a:lnTo>
                <a:lnTo>
                  <a:pt x="12960" y="16151"/>
                </a:lnTo>
                <a:lnTo>
                  <a:pt x="13461" y="16739"/>
                </a:lnTo>
                <a:lnTo>
                  <a:pt x="13865" y="17367"/>
                </a:lnTo>
                <a:lnTo>
                  <a:pt x="14568" y="18699"/>
                </a:lnTo>
                <a:lnTo>
                  <a:pt x="14868" y="19287"/>
                </a:lnTo>
                <a:lnTo>
                  <a:pt x="15169" y="19797"/>
                </a:lnTo>
                <a:lnTo>
                  <a:pt x="11151" y="18268"/>
                </a:lnTo>
                <a:lnTo>
                  <a:pt x="9243" y="17484"/>
                </a:lnTo>
                <a:lnTo>
                  <a:pt x="7333" y="16661"/>
                </a:lnTo>
                <a:lnTo>
                  <a:pt x="5827" y="15837"/>
                </a:lnTo>
                <a:lnTo>
                  <a:pt x="5023" y="15406"/>
                </a:lnTo>
                <a:lnTo>
                  <a:pt x="4321" y="14975"/>
                </a:lnTo>
                <a:lnTo>
                  <a:pt x="3717" y="14504"/>
                </a:lnTo>
                <a:lnTo>
                  <a:pt x="3214" y="14073"/>
                </a:lnTo>
                <a:lnTo>
                  <a:pt x="2713" y="13564"/>
                </a:lnTo>
                <a:lnTo>
                  <a:pt x="2312" y="13093"/>
                </a:lnTo>
                <a:close/>
                <a:moveTo>
                  <a:pt x="19892" y="15406"/>
                </a:moveTo>
                <a:lnTo>
                  <a:pt x="19690" y="16817"/>
                </a:lnTo>
                <a:lnTo>
                  <a:pt x="19288" y="18189"/>
                </a:lnTo>
                <a:lnTo>
                  <a:pt x="18586" y="19522"/>
                </a:lnTo>
                <a:lnTo>
                  <a:pt x="17782" y="20894"/>
                </a:lnTo>
                <a:lnTo>
                  <a:pt x="17279" y="20620"/>
                </a:lnTo>
                <a:lnTo>
                  <a:pt x="16777" y="20228"/>
                </a:lnTo>
                <a:lnTo>
                  <a:pt x="16375" y="19836"/>
                </a:lnTo>
                <a:lnTo>
                  <a:pt x="15973" y="19366"/>
                </a:lnTo>
                <a:lnTo>
                  <a:pt x="15472" y="18425"/>
                </a:lnTo>
                <a:lnTo>
                  <a:pt x="15270" y="17994"/>
                </a:lnTo>
                <a:lnTo>
                  <a:pt x="15169" y="17641"/>
                </a:lnTo>
                <a:lnTo>
                  <a:pt x="15169" y="17131"/>
                </a:lnTo>
                <a:lnTo>
                  <a:pt x="15270" y="17052"/>
                </a:lnTo>
                <a:lnTo>
                  <a:pt x="15773" y="16896"/>
                </a:lnTo>
                <a:lnTo>
                  <a:pt x="16677" y="16621"/>
                </a:lnTo>
                <a:lnTo>
                  <a:pt x="18285" y="16034"/>
                </a:lnTo>
                <a:lnTo>
                  <a:pt x="19892" y="15406"/>
                </a:lnTo>
                <a:close/>
                <a:moveTo>
                  <a:pt x="5928" y="0"/>
                </a:moveTo>
                <a:lnTo>
                  <a:pt x="6029" y="39"/>
                </a:lnTo>
                <a:lnTo>
                  <a:pt x="6029" y="314"/>
                </a:lnTo>
                <a:lnTo>
                  <a:pt x="5827" y="588"/>
                </a:lnTo>
                <a:lnTo>
                  <a:pt x="5526" y="901"/>
                </a:lnTo>
                <a:lnTo>
                  <a:pt x="4722" y="1568"/>
                </a:lnTo>
                <a:lnTo>
                  <a:pt x="4321" y="1960"/>
                </a:lnTo>
                <a:lnTo>
                  <a:pt x="3115" y="3175"/>
                </a:lnTo>
                <a:lnTo>
                  <a:pt x="2211" y="4469"/>
                </a:lnTo>
                <a:lnTo>
                  <a:pt x="1607" y="5410"/>
                </a:lnTo>
                <a:lnTo>
                  <a:pt x="1106" y="6350"/>
                </a:lnTo>
                <a:lnTo>
                  <a:pt x="704" y="7291"/>
                </a:lnTo>
                <a:lnTo>
                  <a:pt x="402" y="8271"/>
                </a:lnTo>
                <a:lnTo>
                  <a:pt x="101" y="9526"/>
                </a:lnTo>
                <a:lnTo>
                  <a:pt x="0" y="10153"/>
                </a:lnTo>
                <a:lnTo>
                  <a:pt x="101" y="10781"/>
                </a:lnTo>
                <a:lnTo>
                  <a:pt x="303" y="11956"/>
                </a:lnTo>
                <a:lnTo>
                  <a:pt x="604" y="12505"/>
                </a:lnTo>
                <a:lnTo>
                  <a:pt x="904" y="13054"/>
                </a:lnTo>
                <a:lnTo>
                  <a:pt x="1306" y="13603"/>
                </a:lnTo>
                <a:lnTo>
                  <a:pt x="1809" y="14152"/>
                </a:lnTo>
                <a:lnTo>
                  <a:pt x="2312" y="14700"/>
                </a:lnTo>
                <a:lnTo>
                  <a:pt x="3014" y="15250"/>
                </a:lnTo>
                <a:lnTo>
                  <a:pt x="3717" y="15759"/>
                </a:lnTo>
                <a:lnTo>
                  <a:pt x="4521" y="16268"/>
                </a:lnTo>
                <a:lnTo>
                  <a:pt x="5425" y="16817"/>
                </a:lnTo>
                <a:lnTo>
                  <a:pt x="6431" y="17327"/>
                </a:lnTo>
                <a:lnTo>
                  <a:pt x="8440" y="18268"/>
                </a:lnTo>
                <a:lnTo>
                  <a:pt x="10449" y="19169"/>
                </a:lnTo>
                <a:lnTo>
                  <a:pt x="12658" y="20071"/>
                </a:lnTo>
                <a:lnTo>
                  <a:pt x="13764" y="20463"/>
                </a:lnTo>
                <a:lnTo>
                  <a:pt x="14969" y="20894"/>
                </a:lnTo>
                <a:lnTo>
                  <a:pt x="15270" y="21012"/>
                </a:lnTo>
                <a:lnTo>
                  <a:pt x="15773" y="21208"/>
                </a:lnTo>
                <a:lnTo>
                  <a:pt x="16175" y="21404"/>
                </a:lnTo>
                <a:lnTo>
                  <a:pt x="16476" y="21522"/>
                </a:lnTo>
                <a:lnTo>
                  <a:pt x="16978" y="21600"/>
                </a:lnTo>
                <a:lnTo>
                  <a:pt x="17079" y="21600"/>
                </a:lnTo>
                <a:lnTo>
                  <a:pt x="17279" y="21522"/>
                </a:lnTo>
                <a:lnTo>
                  <a:pt x="17782" y="21443"/>
                </a:lnTo>
                <a:lnTo>
                  <a:pt x="18285" y="21404"/>
                </a:lnTo>
                <a:lnTo>
                  <a:pt x="18686" y="21326"/>
                </a:lnTo>
                <a:lnTo>
                  <a:pt x="18987" y="21208"/>
                </a:lnTo>
                <a:lnTo>
                  <a:pt x="19189" y="21090"/>
                </a:lnTo>
                <a:lnTo>
                  <a:pt x="19490" y="20777"/>
                </a:lnTo>
                <a:lnTo>
                  <a:pt x="19791" y="20306"/>
                </a:lnTo>
                <a:lnTo>
                  <a:pt x="20494" y="19013"/>
                </a:lnTo>
                <a:lnTo>
                  <a:pt x="21097" y="17680"/>
                </a:lnTo>
                <a:lnTo>
                  <a:pt x="21398" y="16347"/>
                </a:lnTo>
                <a:lnTo>
                  <a:pt x="21600" y="15014"/>
                </a:lnTo>
                <a:lnTo>
                  <a:pt x="21499" y="13682"/>
                </a:lnTo>
                <a:lnTo>
                  <a:pt x="21198" y="12349"/>
                </a:lnTo>
                <a:lnTo>
                  <a:pt x="20696" y="11016"/>
                </a:lnTo>
                <a:lnTo>
                  <a:pt x="19993" y="9722"/>
                </a:lnTo>
                <a:lnTo>
                  <a:pt x="19088" y="8311"/>
                </a:lnTo>
                <a:lnTo>
                  <a:pt x="18485" y="7605"/>
                </a:lnTo>
                <a:lnTo>
                  <a:pt x="17883" y="6939"/>
                </a:lnTo>
                <a:lnTo>
                  <a:pt x="17178" y="6272"/>
                </a:lnTo>
                <a:lnTo>
                  <a:pt x="16476" y="5606"/>
                </a:lnTo>
                <a:lnTo>
                  <a:pt x="15672" y="4939"/>
                </a:lnTo>
                <a:lnTo>
                  <a:pt x="14768" y="4273"/>
                </a:lnTo>
                <a:lnTo>
                  <a:pt x="13160" y="3136"/>
                </a:lnTo>
                <a:lnTo>
                  <a:pt x="12157" y="2470"/>
                </a:lnTo>
                <a:lnTo>
                  <a:pt x="11151" y="1842"/>
                </a:lnTo>
                <a:lnTo>
                  <a:pt x="9946" y="1215"/>
                </a:lnTo>
                <a:lnTo>
                  <a:pt x="8640" y="706"/>
                </a:lnTo>
                <a:lnTo>
                  <a:pt x="8038" y="470"/>
                </a:lnTo>
                <a:lnTo>
                  <a:pt x="7333" y="274"/>
                </a:lnTo>
                <a:lnTo>
                  <a:pt x="6631" y="117"/>
                </a:lnTo>
                <a:lnTo>
                  <a:pt x="592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9" name="Google Shape;39;p2"/>
          <p:cNvSpPr/>
          <p:nvPr/>
        </p:nvSpPr>
        <p:spPr>
          <a:xfrm>
            <a:off x="734365" y="402316"/>
            <a:ext cx="556313" cy="424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78" y="2474"/>
                </a:moveTo>
                <a:lnTo>
                  <a:pt x="4155" y="2557"/>
                </a:lnTo>
                <a:lnTo>
                  <a:pt x="3526" y="2638"/>
                </a:lnTo>
                <a:lnTo>
                  <a:pt x="2959" y="2803"/>
                </a:lnTo>
                <a:lnTo>
                  <a:pt x="2582" y="2969"/>
                </a:lnTo>
                <a:lnTo>
                  <a:pt x="2456" y="3133"/>
                </a:lnTo>
                <a:lnTo>
                  <a:pt x="2392" y="3299"/>
                </a:lnTo>
                <a:lnTo>
                  <a:pt x="2456" y="3463"/>
                </a:lnTo>
                <a:lnTo>
                  <a:pt x="2644" y="3629"/>
                </a:lnTo>
                <a:lnTo>
                  <a:pt x="2834" y="3710"/>
                </a:lnTo>
                <a:lnTo>
                  <a:pt x="3086" y="3793"/>
                </a:lnTo>
                <a:lnTo>
                  <a:pt x="3778" y="3710"/>
                </a:lnTo>
                <a:lnTo>
                  <a:pt x="4534" y="3546"/>
                </a:lnTo>
                <a:lnTo>
                  <a:pt x="5289" y="3299"/>
                </a:lnTo>
                <a:lnTo>
                  <a:pt x="5856" y="2969"/>
                </a:lnTo>
                <a:lnTo>
                  <a:pt x="6234" y="2721"/>
                </a:lnTo>
                <a:lnTo>
                  <a:pt x="6234" y="2557"/>
                </a:lnTo>
                <a:lnTo>
                  <a:pt x="5920" y="2474"/>
                </a:lnTo>
                <a:close/>
                <a:moveTo>
                  <a:pt x="5920" y="1072"/>
                </a:moveTo>
                <a:lnTo>
                  <a:pt x="6612" y="1155"/>
                </a:lnTo>
                <a:lnTo>
                  <a:pt x="7241" y="1485"/>
                </a:lnTo>
                <a:lnTo>
                  <a:pt x="7493" y="1649"/>
                </a:lnTo>
                <a:lnTo>
                  <a:pt x="7745" y="1897"/>
                </a:lnTo>
                <a:lnTo>
                  <a:pt x="7998" y="2144"/>
                </a:lnTo>
                <a:lnTo>
                  <a:pt x="8186" y="2474"/>
                </a:lnTo>
                <a:lnTo>
                  <a:pt x="8312" y="2803"/>
                </a:lnTo>
                <a:lnTo>
                  <a:pt x="8438" y="3216"/>
                </a:lnTo>
                <a:lnTo>
                  <a:pt x="8564" y="3629"/>
                </a:lnTo>
                <a:lnTo>
                  <a:pt x="8564" y="4618"/>
                </a:lnTo>
                <a:lnTo>
                  <a:pt x="8502" y="5112"/>
                </a:lnTo>
                <a:lnTo>
                  <a:pt x="8438" y="5524"/>
                </a:lnTo>
                <a:lnTo>
                  <a:pt x="8312" y="5937"/>
                </a:lnTo>
                <a:lnTo>
                  <a:pt x="7998" y="6760"/>
                </a:lnTo>
                <a:lnTo>
                  <a:pt x="7556" y="7420"/>
                </a:lnTo>
                <a:lnTo>
                  <a:pt x="6989" y="7915"/>
                </a:lnTo>
                <a:lnTo>
                  <a:pt x="6423" y="8409"/>
                </a:lnTo>
                <a:lnTo>
                  <a:pt x="5730" y="8739"/>
                </a:lnTo>
                <a:lnTo>
                  <a:pt x="5101" y="8987"/>
                </a:lnTo>
                <a:lnTo>
                  <a:pt x="4407" y="9069"/>
                </a:lnTo>
                <a:lnTo>
                  <a:pt x="3715" y="8987"/>
                </a:lnTo>
                <a:lnTo>
                  <a:pt x="3022" y="8822"/>
                </a:lnTo>
                <a:lnTo>
                  <a:pt x="2456" y="8575"/>
                </a:lnTo>
                <a:lnTo>
                  <a:pt x="1952" y="8079"/>
                </a:lnTo>
                <a:lnTo>
                  <a:pt x="1700" y="7832"/>
                </a:lnTo>
                <a:lnTo>
                  <a:pt x="1511" y="7503"/>
                </a:lnTo>
                <a:lnTo>
                  <a:pt x="1322" y="7173"/>
                </a:lnTo>
                <a:lnTo>
                  <a:pt x="1133" y="6760"/>
                </a:lnTo>
                <a:lnTo>
                  <a:pt x="1070" y="6348"/>
                </a:lnTo>
                <a:lnTo>
                  <a:pt x="944" y="5854"/>
                </a:lnTo>
                <a:lnTo>
                  <a:pt x="944" y="5029"/>
                </a:lnTo>
                <a:lnTo>
                  <a:pt x="1007" y="4618"/>
                </a:lnTo>
                <a:lnTo>
                  <a:pt x="1070" y="4205"/>
                </a:lnTo>
                <a:lnTo>
                  <a:pt x="1259" y="3793"/>
                </a:lnTo>
                <a:lnTo>
                  <a:pt x="1448" y="3463"/>
                </a:lnTo>
                <a:lnTo>
                  <a:pt x="1889" y="2803"/>
                </a:lnTo>
                <a:lnTo>
                  <a:pt x="2392" y="2227"/>
                </a:lnTo>
                <a:lnTo>
                  <a:pt x="3086" y="1814"/>
                </a:lnTo>
                <a:lnTo>
                  <a:pt x="3778" y="1402"/>
                </a:lnTo>
                <a:lnTo>
                  <a:pt x="4470" y="1155"/>
                </a:lnTo>
                <a:lnTo>
                  <a:pt x="5226" y="1072"/>
                </a:lnTo>
                <a:close/>
                <a:moveTo>
                  <a:pt x="4974" y="0"/>
                </a:moveTo>
                <a:lnTo>
                  <a:pt x="4470" y="83"/>
                </a:lnTo>
                <a:lnTo>
                  <a:pt x="4093" y="166"/>
                </a:lnTo>
                <a:lnTo>
                  <a:pt x="3967" y="248"/>
                </a:lnTo>
                <a:lnTo>
                  <a:pt x="3904" y="413"/>
                </a:lnTo>
                <a:lnTo>
                  <a:pt x="3967" y="495"/>
                </a:lnTo>
                <a:lnTo>
                  <a:pt x="4030" y="659"/>
                </a:lnTo>
                <a:lnTo>
                  <a:pt x="3400" y="825"/>
                </a:lnTo>
                <a:lnTo>
                  <a:pt x="2707" y="1072"/>
                </a:lnTo>
                <a:lnTo>
                  <a:pt x="2140" y="1402"/>
                </a:lnTo>
                <a:lnTo>
                  <a:pt x="1637" y="1814"/>
                </a:lnTo>
                <a:lnTo>
                  <a:pt x="1133" y="2391"/>
                </a:lnTo>
                <a:lnTo>
                  <a:pt x="756" y="2969"/>
                </a:lnTo>
                <a:lnTo>
                  <a:pt x="441" y="3629"/>
                </a:lnTo>
                <a:lnTo>
                  <a:pt x="189" y="4288"/>
                </a:lnTo>
                <a:lnTo>
                  <a:pt x="62" y="5029"/>
                </a:lnTo>
                <a:lnTo>
                  <a:pt x="0" y="5688"/>
                </a:lnTo>
                <a:lnTo>
                  <a:pt x="62" y="6431"/>
                </a:lnTo>
                <a:lnTo>
                  <a:pt x="189" y="7090"/>
                </a:lnTo>
                <a:lnTo>
                  <a:pt x="504" y="7750"/>
                </a:lnTo>
                <a:lnTo>
                  <a:pt x="881" y="8409"/>
                </a:lnTo>
                <a:lnTo>
                  <a:pt x="1448" y="8904"/>
                </a:lnTo>
                <a:lnTo>
                  <a:pt x="2078" y="9398"/>
                </a:lnTo>
                <a:lnTo>
                  <a:pt x="2707" y="9728"/>
                </a:lnTo>
                <a:lnTo>
                  <a:pt x="3338" y="9894"/>
                </a:lnTo>
                <a:lnTo>
                  <a:pt x="3967" y="10058"/>
                </a:lnTo>
                <a:lnTo>
                  <a:pt x="5164" y="10058"/>
                </a:lnTo>
                <a:lnTo>
                  <a:pt x="5730" y="9894"/>
                </a:lnTo>
                <a:lnTo>
                  <a:pt x="6297" y="9647"/>
                </a:lnTo>
                <a:lnTo>
                  <a:pt x="6864" y="9317"/>
                </a:lnTo>
                <a:lnTo>
                  <a:pt x="7368" y="8987"/>
                </a:lnTo>
                <a:lnTo>
                  <a:pt x="7808" y="8492"/>
                </a:lnTo>
                <a:lnTo>
                  <a:pt x="8250" y="7998"/>
                </a:lnTo>
                <a:lnTo>
                  <a:pt x="8564" y="7338"/>
                </a:lnTo>
                <a:lnTo>
                  <a:pt x="8879" y="6678"/>
                </a:lnTo>
                <a:lnTo>
                  <a:pt x="9067" y="5937"/>
                </a:lnTo>
                <a:lnTo>
                  <a:pt x="9194" y="5029"/>
                </a:lnTo>
                <a:lnTo>
                  <a:pt x="9257" y="4205"/>
                </a:lnTo>
                <a:lnTo>
                  <a:pt x="9257" y="3380"/>
                </a:lnTo>
                <a:lnTo>
                  <a:pt x="9131" y="2638"/>
                </a:lnTo>
                <a:lnTo>
                  <a:pt x="8879" y="1978"/>
                </a:lnTo>
                <a:lnTo>
                  <a:pt x="8564" y="1402"/>
                </a:lnTo>
                <a:lnTo>
                  <a:pt x="8186" y="989"/>
                </a:lnTo>
                <a:lnTo>
                  <a:pt x="7745" y="578"/>
                </a:lnTo>
                <a:lnTo>
                  <a:pt x="7241" y="248"/>
                </a:lnTo>
                <a:lnTo>
                  <a:pt x="6675" y="83"/>
                </a:lnTo>
                <a:lnTo>
                  <a:pt x="6045" y="0"/>
                </a:lnTo>
                <a:close/>
                <a:moveTo>
                  <a:pt x="17444" y="10058"/>
                </a:moveTo>
                <a:lnTo>
                  <a:pt x="17128" y="10223"/>
                </a:lnTo>
                <a:lnTo>
                  <a:pt x="16940" y="10306"/>
                </a:lnTo>
                <a:lnTo>
                  <a:pt x="16750" y="10553"/>
                </a:lnTo>
                <a:lnTo>
                  <a:pt x="16625" y="10717"/>
                </a:lnTo>
                <a:lnTo>
                  <a:pt x="16561" y="10966"/>
                </a:lnTo>
                <a:lnTo>
                  <a:pt x="16561" y="11213"/>
                </a:lnTo>
                <a:lnTo>
                  <a:pt x="16625" y="11542"/>
                </a:lnTo>
                <a:lnTo>
                  <a:pt x="16688" y="11789"/>
                </a:lnTo>
                <a:lnTo>
                  <a:pt x="16877" y="12285"/>
                </a:lnTo>
                <a:lnTo>
                  <a:pt x="17255" y="12697"/>
                </a:lnTo>
                <a:lnTo>
                  <a:pt x="17507" y="12861"/>
                </a:lnTo>
                <a:lnTo>
                  <a:pt x="17695" y="13027"/>
                </a:lnTo>
                <a:lnTo>
                  <a:pt x="17947" y="13027"/>
                </a:lnTo>
                <a:lnTo>
                  <a:pt x="18199" y="13108"/>
                </a:lnTo>
                <a:lnTo>
                  <a:pt x="18576" y="13027"/>
                </a:lnTo>
                <a:lnTo>
                  <a:pt x="18828" y="12861"/>
                </a:lnTo>
                <a:lnTo>
                  <a:pt x="19018" y="12697"/>
                </a:lnTo>
                <a:lnTo>
                  <a:pt x="19143" y="12531"/>
                </a:lnTo>
                <a:lnTo>
                  <a:pt x="19207" y="12285"/>
                </a:lnTo>
                <a:lnTo>
                  <a:pt x="19207" y="11955"/>
                </a:lnTo>
                <a:lnTo>
                  <a:pt x="19143" y="11708"/>
                </a:lnTo>
                <a:lnTo>
                  <a:pt x="19080" y="11378"/>
                </a:lnTo>
                <a:lnTo>
                  <a:pt x="18766" y="10883"/>
                </a:lnTo>
                <a:lnTo>
                  <a:pt x="18388" y="10387"/>
                </a:lnTo>
                <a:lnTo>
                  <a:pt x="18136" y="10223"/>
                </a:lnTo>
                <a:lnTo>
                  <a:pt x="17947" y="10141"/>
                </a:lnTo>
                <a:lnTo>
                  <a:pt x="17695" y="10058"/>
                </a:lnTo>
                <a:close/>
                <a:moveTo>
                  <a:pt x="17255" y="8575"/>
                </a:moveTo>
                <a:lnTo>
                  <a:pt x="17632" y="8657"/>
                </a:lnTo>
                <a:lnTo>
                  <a:pt x="17947" y="8739"/>
                </a:lnTo>
                <a:lnTo>
                  <a:pt x="18703" y="9151"/>
                </a:lnTo>
                <a:lnTo>
                  <a:pt x="19332" y="9647"/>
                </a:lnTo>
                <a:lnTo>
                  <a:pt x="19962" y="10306"/>
                </a:lnTo>
                <a:lnTo>
                  <a:pt x="20466" y="11048"/>
                </a:lnTo>
                <a:lnTo>
                  <a:pt x="20655" y="11459"/>
                </a:lnTo>
                <a:lnTo>
                  <a:pt x="20781" y="11872"/>
                </a:lnTo>
                <a:lnTo>
                  <a:pt x="20907" y="12285"/>
                </a:lnTo>
                <a:lnTo>
                  <a:pt x="20970" y="12778"/>
                </a:lnTo>
                <a:lnTo>
                  <a:pt x="21033" y="13274"/>
                </a:lnTo>
                <a:lnTo>
                  <a:pt x="20970" y="13768"/>
                </a:lnTo>
                <a:lnTo>
                  <a:pt x="20907" y="14346"/>
                </a:lnTo>
                <a:lnTo>
                  <a:pt x="20781" y="14840"/>
                </a:lnTo>
                <a:lnTo>
                  <a:pt x="20593" y="15335"/>
                </a:lnTo>
                <a:lnTo>
                  <a:pt x="20403" y="15829"/>
                </a:lnTo>
                <a:lnTo>
                  <a:pt x="19899" y="16654"/>
                </a:lnTo>
                <a:lnTo>
                  <a:pt x="19584" y="16984"/>
                </a:lnTo>
                <a:lnTo>
                  <a:pt x="19270" y="17313"/>
                </a:lnTo>
                <a:lnTo>
                  <a:pt x="18576" y="17726"/>
                </a:lnTo>
                <a:lnTo>
                  <a:pt x="17821" y="18056"/>
                </a:lnTo>
                <a:lnTo>
                  <a:pt x="17065" y="18220"/>
                </a:lnTo>
                <a:lnTo>
                  <a:pt x="16246" y="18220"/>
                </a:lnTo>
                <a:lnTo>
                  <a:pt x="15491" y="18137"/>
                </a:lnTo>
                <a:lnTo>
                  <a:pt x="14735" y="17807"/>
                </a:lnTo>
                <a:lnTo>
                  <a:pt x="14106" y="17396"/>
                </a:lnTo>
                <a:lnTo>
                  <a:pt x="13539" y="16818"/>
                </a:lnTo>
                <a:lnTo>
                  <a:pt x="13287" y="16488"/>
                </a:lnTo>
                <a:lnTo>
                  <a:pt x="13098" y="16159"/>
                </a:lnTo>
                <a:lnTo>
                  <a:pt x="12909" y="15747"/>
                </a:lnTo>
                <a:lnTo>
                  <a:pt x="12783" y="15335"/>
                </a:lnTo>
                <a:lnTo>
                  <a:pt x="12657" y="14922"/>
                </a:lnTo>
                <a:lnTo>
                  <a:pt x="12657" y="13357"/>
                </a:lnTo>
                <a:lnTo>
                  <a:pt x="12783" y="12778"/>
                </a:lnTo>
                <a:lnTo>
                  <a:pt x="12909" y="12202"/>
                </a:lnTo>
                <a:lnTo>
                  <a:pt x="13098" y="11708"/>
                </a:lnTo>
                <a:lnTo>
                  <a:pt x="13287" y="11295"/>
                </a:lnTo>
                <a:lnTo>
                  <a:pt x="13791" y="10387"/>
                </a:lnTo>
                <a:lnTo>
                  <a:pt x="14358" y="9728"/>
                </a:lnTo>
                <a:lnTo>
                  <a:pt x="15050" y="9151"/>
                </a:lnTo>
                <a:lnTo>
                  <a:pt x="15743" y="8739"/>
                </a:lnTo>
                <a:lnTo>
                  <a:pt x="16498" y="8575"/>
                </a:lnTo>
                <a:close/>
                <a:moveTo>
                  <a:pt x="17317" y="7998"/>
                </a:moveTo>
                <a:lnTo>
                  <a:pt x="16310" y="8079"/>
                </a:lnTo>
                <a:lnTo>
                  <a:pt x="15429" y="8328"/>
                </a:lnTo>
                <a:lnTo>
                  <a:pt x="14987" y="8492"/>
                </a:lnTo>
                <a:lnTo>
                  <a:pt x="14546" y="8739"/>
                </a:lnTo>
                <a:lnTo>
                  <a:pt x="14169" y="8987"/>
                </a:lnTo>
                <a:lnTo>
                  <a:pt x="13791" y="9317"/>
                </a:lnTo>
                <a:lnTo>
                  <a:pt x="13413" y="9728"/>
                </a:lnTo>
                <a:lnTo>
                  <a:pt x="13098" y="10141"/>
                </a:lnTo>
                <a:lnTo>
                  <a:pt x="12783" y="10636"/>
                </a:lnTo>
                <a:lnTo>
                  <a:pt x="12531" y="11213"/>
                </a:lnTo>
                <a:lnTo>
                  <a:pt x="12343" y="11872"/>
                </a:lnTo>
                <a:lnTo>
                  <a:pt x="12153" y="12614"/>
                </a:lnTo>
                <a:lnTo>
                  <a:pt x="12028" y="13191"/>
                </a:lnTo>
                <a:lnTo>
                  <a:pt x="11965" y="13768"/>
                </a:lnTo>
                <a:lnTo>
                  <a:pt x="11965" y="14346"/>
                </a:lnTo>
                <a:lnTo>
                  <a:pt x="12028" y="14922"/>
                </a:lnTo>
                <a:lnTo>
                  <a:pt x="12153" y="15418"/>
                </a:lnTo>
                <a:lnTo>
                  <a:pt x="12280" y="15912"/>
                </a:lnTo>
                <a:lnTo>
                  <a:pt x="12468" y="16407"/>
                </a:lnTo>
                <a:lnTo>
                  <a:pt x="12657" y="16901"/>
                </a:lnTo>
                <a:lnTo>
                  <a:pt x="12909" y="17313"/>
                </a:lnTo>
                <a:lnTo>
                  <a:pt x="13224" y="17726"/>
                </a:lnTo>
                <a:lnTo>
                  <a:pt x="13854" y="18385"/>
                </a:lnTo>
                <a:lnTo>
                  <a:pt x="14231" y="18715"/>
                </a:lnTo>
                <a:lnTo>
                  <a:pt x="14673" y="18879"/>
                </a:lnTo>
                <a:lnTo>
                  <a:pt x="15050" y="19128"/>
                </a:lnTo>
                <a:lnTo>
                  <a:pt x="15491" y="19209"/>
                </a:lnTo>
                <a:lnTo>
                  <a:pt x="16373" y="19292"/>
                </a:lnTo>
                <a:lnTo>
                  <a:pt x="17255" y="19209"/>
                </a:lnTo>
                <a:lnTo>
                  <a:pt x="18136" y="18962"/>
                </a:lnTo>
                <a:lnTo>
                  <a:pt x="18955" y="18550"/>
                </a:lnTo>
                <a:lnTo>
                  <a:pt x="19710" y="17973"/>
                </a:lnTo>
                <a:lnTo>
                  <a:pt x="20341" y="17231"/>
                </a:lnTo>
                <a:lnTo>
                  <a:pt x="20655" y="16818"/>
                </a:lnTo>
                <a:lnTo>
                  <a:pt x="20907" y="16324"/>
                </a:lnTo>
                <a:lnTo>
                  <a:pt x="21158" y="15829"/>
                </a:lnTo>
                <a:lnTo>
                  <a:pt x="21348" y="15335"/>
                </a:lnTo>
                <a:lnTo>
                  <a:pt x="21474" y="14758"/>
                </a:lnTo>
                <a:lnTo>
                  <a:pt x="21600" y="14180"/>
                </a:lnTo>
                <a:lnTo>
                  <a:pt x="21600" y="12367"/>
                </a:lnTo>
                <a:lnTo>
                  <a:pt x="21474" y="11789"/>
                </a:lnTo>
                <a:lnTo>
                  <a:pt x="21348" y="11213"/>
                </a:lnTo>
                <a:lnTo>
                  <a:pt x="21158" y="10636"/>
                </a:lnTo>
                <a:lnTo>
                  <a:pt x="20907" y="10141"/>
                </a:lnTo>
                <a:lnTo>
                  <a:pt x="20655" y="9647"/>
                </a:lnTo>
                <a:lnTo>
                  <a:pt x="20341" y="9234"/>
                </a:lnTo>
                <a:lnTo>
                  <a:pt x="20026" y="8822"/>
                </a:lnTo>
                <a:lnTo>
                  <a:pt x="19647" y="8492"/>
                </a:lnTo>
                <a:lnTo>
                  <a:pt x="19207" y="8245"/>
                </a:lnTo>
                <a:lnTo>
                  <a:pt x="18766" y="8079"/>
                </a:lnTo>
                <a:lnTo>
                  <a:pt x="18325" y="7998"/>
                </a:lnTo>
                <a:close/>
                <a:moveTo>
                  <a:pt x="7052" y="14758"/>
                </a:moveTo>
                <a:lnTo>
                  <a:pt x="7493" y="14922"/>
                </a:lnTo>
                <a:lnTo>
                  <a:pt x="8123" y="15582"/>
                </a:lnTo>
                <a:lnTo>
                  <a:pt x="8312" y="15994"/>
                </a:lnTo>
                <a:lnTo>
                  <a:pt x="8502" y="16488"/>
                </a:lnTo>
                <a:lnTo>
                  <a:pt x="8627" y="17066"/>
                </a:lnTo>
                <a:lnTo>
                  <a:pt x="8627" y="18137"/>
                </a:lnTo>
                <a:lnTo>
                  <a:pt x="8564" y="18715"/>
                </a:lnTo>
                <a:lnTo>
                  <a:pt x="8375" y="19209"/>
                </a:lnTo>
                <a:lnTo>
                  <a:pt x="8186" y="19622"/>
                </a:lnTo>
                <a:lnTo>
                  <a:pt x="7871" y="20034"/>
                </a:lnTo>
                <a:lnTo>
                  <a:pt x="7493" y="20281"/>
                </a:lnTo>
                <a:lnTo>
                  <a:pt x="6989" y="20447"/>
                </a:lnTo>
                <a:lnTo>
                  <a:pt x="6485" y="20447"/>
                </a:lnTo>
                <a:lnTo>
                  <a:pt x="5982" y="20364"/>
                </a:lnTo>
                <a:lnTo>
                  <a:pt x="5541" y="20117"/>
                </a:lnTo>
                <a:lnTo>
                  <a:pt x="5164" y="19869"/>
                </a:lnTo>
                <a:lnTo>
                  <a:pt x="4849" y="19539"/>
                </a:lnTo>
                <a:lnTo>
                  <a:pt x="4659" y="19045"/>
                </a:lnTo>
                <a:lnTo>
                  <a:pt x="4470" y="18632"/>
                </a:lnTo>
                <a:lnTo>
                  <a:pt x="4407" y="18137"/>
                </a:lnTo>
                <a:lnTo>
                  <a:pt x="4407" y="17560"/>
                </a:lnTo>
                <a:lnTo>
                  <a:pt x="4470" y="17066"/>
                </a:lnTo>
                <a:lnTo>
                  <a:pt x="4597" y="16571"/>
                </a:lnTo>
                <a:lnTo>
                  <a:pt x="4786" y="16077"/>
                </a:lnTo>
                <a:lnTo>
                  <a:pt x="5037" y="15665"/>
                </a:lnTo>
                <a:lnTo>
                  <a:pt x="5353" y="15335"/>
                </a:lnTo>
                <a:lnTo>
                  <a:pt x="5730" y="15005"/>
                </a:lnTo>
                <a:lnTo>
                  <a:pt x="6108" y="14840"/>
                </a:lnTo>
                <a:lnTo>
                  <a:pt x="6612" y="14758"/>
                </a:lnTo>
                <a:close/>
                <a:moveTo>
                  <a:pt x="6234" y="13768"/>
                </a:moveTo>
                <a:lnTo>
                  <a:pt x="5920" y="13933"/>
                </a:lnTo>
                <a:lnTo>
                  <a:pt x="5289" y="14346"/>
                </a:lnTo>
                <a:lnTo>
                  <a:pt x="4849" y="14675"/>
                </a:lnTo>
                <a:lnTo>
                  <a:pt x="4407" y="15335"/>
                </a:lnTo>
                <a:lnTo>
                  <a:pt x="4030" y="15994"/>
                </a:lnTo>
                <a:lnTo>
                  <a:pt x="3778" y="16818"/>
                </a:lnTo>
                <a:lnTo>
                  <a:pt x="3652" y="17643"/>
                </a:lnTo>
                <a:lnTo>
                  <a:pt x="3652" y="18385"/>
                </a:lnTo>
                <a:lnTo>
                  <a:pt x="3778" y="19128"/>
                </a:lnTo>
                <a:lnTo>
                  <a:pt x="4030" y="19787"/>
                </a:lnTo>
                <a:lnTo>
                  <a:pt x="4345" y="20364"/>
                </a:lnTo>
                <a:lnTo>
                  <a:pt x="4786" y="20858"/>
                </a:lnTo>
                <a:lnTo>
                  <a:pt x="5289" y="21270"/>
                </a:lnTo>
                <a:lnTo>
                  <a:pt x="5793" y="21517"/>
                </a:lnTo>
                <a:lnTo>
                  <a:pt x="6423" y="21600"/>
                </a:lnTo>
                <a:lnTo>
                  <a:pt x="7052" y="21600"/>
                </a:lnTo>
                <a:lnTo>
                  <a:pt x="7619" y="21353"/>
                </a:lnTo>
                <a:lnTo>
                  <a:pt x="8123" y="21023"/>
                </a:lnTo>
                <a:lnTo>
                  <a:pt x="8564" y="20611"/>
                </a:lnTo>
                <a:lnTo>
                  <a:pt x="8942" y="20034"/>
                </a:lnTo>
                <a:lnTo>
                  <a:pt x="9194" y="19457"/>
                </a:lnTo>
                <a:lnTo>
                  <a:pt x="9319" y="18798"/>
                </a:lnTo>
                <a:lnTo>
                  <a:pt x="9446" y="18137"/>
                </a:lnTo>
                <a:lnTo>
                  <a:pt x="9446" y="17396"/>
                </a:lnTo>
                <a:lnTo>
                  <a:pt x="9383" y="16737"/>
                </a:lnTo>
                <a:lnTo>
                  <a:pt x="9194" y="16077"/>
                </a:lnTo>
                <a:lnTo>
                  <a:pt x="8942" y="15499"/>
                </a:lnTo>
                <a:lnTo>
                  <a:pt x="8564" y="14922"/>
                </a:lnTo>
                <a:lnTo>
                  <a:pt x="8123" y="14510"/>
                </a:lnTo>
                <a:lnTo>
                  <a:pt x="7556" y="14180"/>
                </a:lnTo>
                <a:lnTo>
                  <a:pt x="6927" y="14016"/>
                </a:lnTo>
                <a:lnTo>
                  <a:pt x="6864" y="13933"/>
                </a:lnTo>
                <a:lnTo>
                  <a:pt x="6801" y="13768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0" name="Google Shape;40;p2"/>
          <p:cNvSpPr/>
          <p:nvPr/>
        </p:nvSpPr>
        <p:spPr>
          <a:xfrm rot="14193613">
            <a:off x="1005084" y="4425394"/>
            <a:ext cx="609852" cy="937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45" y="897"/>
                </a:moveTo>
                <a:lnTo>
                  <a:pt x="9019" y="1270"/>
                </a:lnTo>
                <a:lnTo>
                  <a:pt x="9478" y="1719"/>
                </a:lnTo>
                <a:lnTo>
                  <a:pt x="9880" y="2130"/>
                </a:lnTo>
                <a:lnTo>
                  <a:pt x="10397" y="2541"/>
                </a:lnTo>
                <a:lnTo>
                  <a:pt x="10914" y="2914"/>
                </a:lnTo>
                <a:lnTo>
                  <a:pt x="11546" y="3251"/>
                </a:lnTo>
                <a:lnTo>
                  <a:pt x="12179" y="3513"/>
                </a:lnTo>
                <a:lnTo>
                  <a:pt x="12868" y="3774"/>
                </a:lnTo>
                <a:lnTo>
                  <a:pt x="12006" y="3662"/>
                </a:lnTo>
                <a:lnTo>
                  <a:pt x="11202" y="3550"/>
                </a:lnTo>
                <a:lnTo>
                  <a:pt x="10857" y="3475"/>
                </a:lnTo>
                <a:lnTo>
                  <a:pt x="10513" y="3363"/>
                </a:lnTo>
                <a:lnTo>
                  <a:pt x="9880" y="2952"/>
                </a:lnTo>
                <a:lnTo>
                  <a:pt x="9420" y="2466"/>
                </a:lnTo>
                <a:lnTo>
                  <a:pt x="8961" y="1981"/>
                </a:lnTo>
                <a:lnTo>
                  <a:pt x="8674" y="1457"/>
                </a:lnTo>
                <a:lnTo>
                  <a:pt x="8445" y="897"/>
                </a:lnTo>
                <a:close/>
                <a:moveTo>
                  <a:pt x="15050" y="635"/>
                </a:moveTo>
                <a:lnTo>
                  <a:pt x="14993" y="1420"/>
                </a:lnTo>
                <a:lnTo>
                  <a:pt x="14878" y="1981"/>
                </a:lnTo>
                <a:lnTo>
                  <a:pt x="14764" y="2541"/>
                </a:lnTo>
                <a:lnTo>
                  <a:pt x="14534" y="3101"/>
                </a:lnTo>
                <a:lnTo>
                  <a:pt x="14419" y="3326"/>
                </a:lnTo>
                <a:lnTo>
                  <a:pt x="14247" y="3513"/>
                </a:lnTo>
                <a:lnTo>
                  <a:pt x="14074" y="3699"/>
                </a:lnTo>
                <a:lnTo>
                  <a:pt x="13845" y="3812"/>
                </a:lnTo>
                <a:lnTo>
                  <a:pt x="13615" y="3849"/>
                </a:lnTo>
                <a:lnTo>
                  <a:pt x="13385" y="3849"/>
                </a:lnTo>
                <a:lnTo>
                  <a:pt x="13615" y="3699"/>
                </a:lnTo>
                <a:lnTo>
                  <a:pt x="13672" y="3625"/>
                </a:lnTo>
                <a:lnTo>
                  <a:pt x="13672" y="3513"/>
                </a:lnTo>
                <a:lnTo>
                  <a:pt x="13557" y="3101"/>
                </a:lnTo>
                <a:lnTo>
                  <a:pt x="13557" y="2728"/>
                </a:lnTo>
                <a:lnTo>
                  <a:pt x="13615" y="2316"/>
                </a:lnTo>
                <a:lnTo>
                  <a:pt x="13729" y="1943"/>
                </a:lnTo>
                <a:lnTo>
                  <a:pt x="13959" y="1569"/>
                </a:lnTo>
                <a:lnTo>
                  <a:pt x="14247" y="1233"/>
                </a:lnTo>
                <a:lnTo>
                  <a:pt x="15050" y="635"/>
                </a:lnTo>
                <a:close/>
                <a:moveTo>
                  <a:pt x="18325" y="3251"/>
                </a:moveTo>
                <a:lnTo>
                  <a:pt x="18382" y="3288"/>
                </a:lnTo>
                <a:lnTo>
                  <a:pt x="18325" y="3363"/>
                </a:lnTo>
                <a:lnTo>
                  <a:pt x="17923" y="3513"/>
                </a:lnTo>
                <a:lnTo>
                  <a:pt x="17233" y="3737"/>
                </a:lnTo>
                <a:lnTo>
                  <a:pt x="16716" y="3812"/>
                </a:lnTo>
                <a:lnTo>
                  <a:pt x="16257" y="3886"/>
                </a:lnTo>
                <a:lnTo>
                  <a:pt x="15223" y="3961"/>
                </a:lnTo>
                <a:lnTo>
                  <a:pt x="16544" y="3625"/>
                </a:lnTo>
                <a:lnTo>
                  <a:pt x="17865" y="3326"/>
                </a:lnTo>
                <a:lnTo>
                  <a:pt x="18325" y="3251"/>
                </a:lnTo>
                <a:close/>
                <a:moveTo>
                  <a:pt x="4883" y="5680"/>
                </a:moveTo>
                <a:lnTo>
                  <a:pt x="4710" y="5717"/>
                </a:lnTo>
                <a:lnTo>
                  <a:pt x="4366" y="5829"/>
                </a:lnTo>
                <a:lnTo>
                  <a:pt x="4020" y="6016"/>
                </a:lnTo>
                <a:lnTo>
                  <a:pt x="3791" y="6241"/>
                </a:lnTo>
                <a:lnTo>
                  <a:pt x="3561" y="6577"/>
                </a:lnTo>
                <a:lnTo>
                  <a:pt x="3504" y="6764"/>
                </a:lnTo>
                <a:lnTo>
                  <a:pt x="3447" y="6913"/>
                </a:lnTo>
                <a:lnTo>
                  <a:pt x="3447" y="7063"/>
                </a:lnTo>
                <a:lnTo>
                  <a:pt x="3504" y="7212"/>
                </a:lnTo>
                <a:lnTo>
                  <a:pt x="3676" y="7287"/>
                </a:lnTo>
                <a:lnTo>
                  <a:pt x="3791" y="7362"/>
                </a:lnTo>
                <a:lnTo>
                  <a:pt x="4020" y="7399"/>
                </a:lnTo>
                <a:lnTo>
                  <a:pt x="4193" y="7399"/>
                </a:lnTo>
                <a:lnTo>
                  <a:pt x="4308" y="7362"/>
                </a:lnTo>
                <a:lnTo>
                  <a:pt x="4480" y="7250"/>
                </a:lnTo>
                <a:lnTo>
                  <a:pt x="4538" y="7175"/>
                </a:lnTo>
                <a:lnTo>
                  <a:pt x="4538" y="7026"/>
                </a:lnTo>
                <a:lnTo>
                  <a:pt x="4595" y="6839"/>
                </a:lnTo>
                <a:lnTo>
                  <a:pt x="4653" y="6689"/>
                </a:lnTo>
                <a:lnTo>
                  <a:pt x="4825" y="6427"/>
                </a:lnTo>
                <a:lnTo>
                  <a:pt x="5055" y="6166"/>
                </a:lnTo>
                <a:lnTo>
                  <a:pt x="5113" y="6054"/>
                </a:lnTo>
                <a:lnTo>
                  <a:pt x="5113" y="5792"/>
                </a:lnTo>
                <a:lnTo>
                  <a:pt x="4997" y="5717"/>
                </a:lnTo>
                <a:lnTo>
                  <a:pt x="4883" y="5680"/>
                </a:lnTo>
                <a:close/>
                <a:moveTo>
                  <a:pt x="7468" y="6540"/>
                </a:moveTo>
                <a:lnTo>
                  <a:pt x="7353" y="6577"/>
                </a:lnTo>
                <a:lnTo>
                  <a:pt x="7238" y="6727"/>
                </a:lnTo>
                <a:lnTo>
                  <a:pt x="7065" y="7175"/>
                </a:lnTo>
                <a:lnTo>
                  <a:pt x="7008" y="7437"/>
                </a:lnTo>
                <a:lnTo>
                  <a:pt x="7008" y="7624"/>
                </a:lnTo>
                <a:lnTo>
                  <a:pt x="7065" y="7810"/>
                </a:lnTo>
                <a:lnTo>
                  <a:pt x="7123" y="7923"/>
                </a:lnTo>
                <a:lnTo>
                  <a:pt x="7353" y="7997"/>
                </a:lnTo>
                <a:lnTo>
                  <a:pt x="7525" y="7997"/>
                </a:lnTo>
                <a:lnTo>
                  <a:pt x="7698" y="7959"/>
                </a:lnTo>
                <a:lnTo>
                  <a:pt x="7754" y="7885"/>
                </a:lnTo>
                <a:lnTo>
                  <a:pt x="7870" y="7773"/>
                </a:lnTo>
                <a:lnTo>
                  <a:pt x="7870" y="7325"/>
                </a:lnTo>
                <a:lnTo>
                  <a:pt x="7754" y="6913"/>
                </a:lnTo>
                <a:lnTo>
                  <a:pt x="7640" y="6614"/>
                </a:lnTo>
                <a:lnTo>
                  <a:pt x="7525" y="6540"/>
                </a:lnTo>
                <a:close/>
                <a:moveTo>
                  <a:pt x="11374" y="6764"/>
                </a:moveTo>
                <a:lnTo>
                  <a:pt x="11260" y="6801"/>
                </a:lnTo>
                <a:lnTo>
                  <a:pt x="11144" y="6839"/>
                </a:lnTo>
                <a:lnTo>
                  <a:pt x="10914" y="7063"/>
                </a:lnTo>
                <a:lnTo>
                  <a:pt x="10685" y="7325"/>
                </a:lnTo>
                <a:lnTo>
                  <a:pt x="10569" y="7661"/>
                </a:lnTo>
                <a:lnTo>
                  <a:pt x="10513" y="7810"/>
                </a:lnTo>
                <a:lnTo>
                  <a:pt x="10513" y="7959"/>
                </a:lnTo>
                <a:lnTo>
                  <a:pt x="10569" y="8072"/>
                </a:lnTo>
                <a:lnTo>
                  <a:pt x="10800" y="8296"/>
                </a:lnTo>
                <a:lnTo>
                  <a:pt x="10972" y="8371"/>
                </a:lnTo>
                <a:lnTo>
                  <a:pt x="11316" y="8371"/>
                </a:lnTo>
                <a:lnTo>
                  <a:pt x="11432" y="8333"/>
                </a:lnTo>
                <a:lnTo>
                  <a:pt x="11546" y="8258"/>
                </a:lnTo>
                <a:lnTo>
                  <a:pt x="11661" y="8034"/>
                </a:lnTo>
                <a:lnTo>
                  <a:pt x="11719" y="7773"/>
                </a:lnTo>
                <a:lnTo>
                  <a:pt x="11719" y="7212"/>
                </a:lnTo>
                <a:lnTo>
                  <a:pt x="11604" y="6951"/>
                </a:lnTo>
                <a:lnTo>
                  <a:pt x="11546" y="6801"/>
                </a:lnTo>
                <a:lnTo>
                  <a:pt x="11432" y="6764"/>
                </a:lnTo>
                <a:close/>
                <a:moveTo>
                  <a:pt x="14993" y="6727"/>
                </a:moveTo>
                <a:lnTo>
                  <a:pt x="14936" y="6764"/>
                </a:lnTo>
                <a:lnTo>
                  <a:pt x="14878" y="6839"/>
                </a:lnTo>
                <a:lnTo>
                  <a:pt x="14764" y="7026"/>
                </a:lnTo>
                <a:lnTo>
                  <a:pt x="14764" y="7287"/>
                </a:lnTo>
                <a:lnTo>
                  <a:pt x="14820" y="7549"/>
                </a:lnTo>
                <a:lnTo>
                  <a:pt x="14936" y="7847"/>
                </a:lnTo>
                <a:lnTo>
                  <a:pt x="15108" y="8072"/>
                </a:lnTo>
                <a:lnTo>
                  <a:pt x="15280" y="8258"/>
                </a:lnTo>
                <a:lnTo>
                  <a:pt x="15453" y="8371"/>
                </a:lnTo>
                <a:lnTo>
                  <a:pt x="15683" y="8408"/>
                </a:lnTo>
                <a:lnTo>
                  <a:pt x="15855" y="8371"/>
                </a:lnTo>
                <a:lnTo>
                  <a:pt x="15913" y="8333"/>
                </a:lnTo>
                <a:lnTo>
                  <a:pt x="15969" y="8221"/>
                </a:lnTo>
                <a:lnTo>
                  <a:pt x="15969" y="8109"/>
                </a:lnTo>
                <a:lnTo>
                  <a:pt x="15913" y="7959"/>
                </a:lnTo>
                <a:lnTo>
                  <a:pt x="15797" y="7624"/>
                </a:lnTo>
                <a:lnTo>
                  <a:pt x="15567" y="7287"/>
                </a:lnTo>
                <a:lnTo>
                  <a:pt x="15338" y="6988"/>
                </a:lnTo>
                <a:lnTo>
                  <a:pt x="15108" y="6801"/>
                </a:lnTo>
                <a:lnTo>
                  <a:pt x="14993" y="6727"/>
                </a:lnTo>
                <a:close/>
                <a:moveTo>
                  <a:pt x="18727" y="7100"/>
                </a:moveTo>
                <a:lnTo>
                  <a:pt x="18554" y="7138"/>
                </a:lnTo>
                <a:lnTo>
                  <a:pt x="18440" y="7212"/>
                </a:lnTo>
                <a:lnTo>
                  <a:pt x="18382" y="7325"/>
                </a:lnTo>
                <a:lnTo>
                  <a:pt x="18325" y="7474"/>
                </a:lnTo>
                <a:lnTo>
                  <a:pt x="18268" y="7810"/>
                </a:lnTo>
                <a:lnTo>
                  <a:pt x="18325" y="8184"/>
                </a:lnTo>
                <a:lnTo>
                  <a:pt x="18440" y="8520"/>
                </a:lnTo>
                <a:lnTo>
                  <a:pt x="18612" y="8782"/>
                </a:lnTo>
                <a:lnTo>
                  <a:pt x="18727" y="8819"/>
                </a:lnTo>
                <a:lnTo>
                  <a:pt x="18842" y="8819"/>
                </a:lnTo>
                <a:lnTo>
                  <a:pt x="18957" y="8782"/>
                </a:lnTo>
                <a:lnTo>
                  <a:pt x="19072" y="8670"/>
                </a:lnTo>
                <a:lnTo>
                  <a:pt x="19129" y="8333"/>
                </a:lnTo>
                <a:lnTo>
                  <a:pt x="19129" y="7810"/>
                </a:lnTo>
                <a:lnTo>
                  <a:pt x="19072" y="7549"/>
                </a:lnTo>
                <a:lnTo>
                  <a:pt x="19015" y="7325"/>
                </a:lnTo>
                <a:lnTo>
                  <a:pt x="18900" y="7175"/>
                </a:lnTo>
                <a:lnTo>
                  <a:pt x="18842" y="7138"/>
                </a:lnTo>
                <a:lnTo>
                  <a:pt x="18727" y="7100"/>
                </a:lnTo>
                <a:close/>
                <a:moveTo>
                  <a:pt x="5113" y="8483"/>
                </a:moveTo>
                <a:lnTo>
                  <a:pt x="4825" y="8670"/>
                </a:lnTo>
                <a:lnTo>
                  <a:pt x="4538" y="8894"/>
                </a:lnTo>
                <a:lnTo>
                  <a:pt x="4366" y="9043"/>
                </a:lnTo>
                <a:lnTo>
                  <a:pt x="4250" y="9268"/>
                </a:lnTo>
                <a:lnTo>
                  <a:pt x="4193" y="9567"/>
                </a:lnTo>
                <a:lnTo>
                  <a:pt x="4136" y="9866"/>
                </a:lnTo>
                <a:lnTo>
                  <a:pt x="4193" y="10015"/>
                </a:lnTo>
                <a:lnTo>
                  <a:pt x="4308" y="10090"/>
                </a:lnTo>
                <a:lnTo>
                  <a:pt x="4480" y="10202"/>
                </a:lnTo>
                <a:lnTo>
                  <a:pt x="4595" y="10277"/>
                </a:lnTo>
                <a:lnTo>
                  <a:pt x="4767" y="10277"/>
                </a:lnTo>
                <a:lnTo>
                  <a:pt x="4883" y="10240"/>
                </a:lnTo>
                <a:lnTo>
                  <a:pt x="4940" y="10127"/>
                </a:lnTo>
                <a:lnTo>
                  <a:pt x="5055" y="10015"/>
                </a:lnTo>
                <a:lnTo>
                  <a:pt x="5169" y="9716"/>
                </a:lnTo>
                <a:lnTo>
                  <a:pt x="5227" y="9380"/>
                </a:lnTo>
                <a:lnTo>
                  <a:pt x="5285" y="9006"/>
                </a:lnTo>
                <a:lnTo>
                  <a:pt x="5285" y="8558"/>
                </a:lnTo>
                <a:lnTo>
                  <a:pt x="5227" y="8483"/>
                </a:lnTo>
                <a:close/>
                <a:moveTo>
                  <a:pt x="9019" y="8744"/>
                </a:moveTo>
                <a:lnTo>
                  <a:pt x="8904" y="8782"/>
                </a:lnTo>
                <a:lnTo>
                  <a:pt x="8789" y="8931"/>
                </a:lnTo>
                <a:lnTo>
                  <a:pt x="8674" y="9156"/>
                </a:lnTo>
                <a:lnTo>
                  <a:pt x="8559" y="9380"/>
                </a:lnTo>
                <a:lnTo>
                  <a:pt x="8445" y="9903"/>
                </a:lnTo>
                <a:lnTo>
                  <a:pt x="8445" y="10202"/>
                </a:lnTo>
                <a:lnTo>
                  <a:pt x="8501" y="10277"/>
                </a:lnTo>
                <a:lnTo>
                  <a:pt x="8617" y="10389"/>
                </a:lnTo>
                <a:lnTo>
                  <a:pt x="8789" y="10501"/>
                </a:lnTo>
                <a:lnTo>
                  <a:pt x="8961" y="10575"/>
                </a:lnTo>
                <a:lnTo>
                  <a:pt x="9191" y="10575"/>
                </a:lnTo>
                <a:lnTo>
                  <a:pt x="9248" y="10464"/>
                </a:lnTo>
                <a:lnTo>
                  <a:pt x="9248" y="10314"/>
                </a:lnTo>
                <a:lnTo>
                  <a:pt x="9191" y="9492"/>
                </a:lnTo>
                <a:lnTo>
                  <a:pt x="9191" y="8969"/>
                </a:lnTo>
                <a:lnTo>
                  <a:pt x="9134" y="8819"/>
                </a:lnTo>
                <a:lnTo>
                  <a:pt x="9076" y="8744"/>
                </a:lnTo>
                <a:close/>
                <a:moveTo>
                  <a:pt x="13500" y="9193"/>
                </a:moveTo>
                <a:lnTo>
                  <a:pt x="13385" y="9268"/>
                </a:lnTo>
                <a:lnTo>
                  <a:pt x="13270" y="9380"/>
                </a:lnTo>
                <a:lnTo>
                  <a:pt x="13040" y="9791"/>
                </a:lnTo>
                <a:lnTo>
                  <a:pt x="12810" y="10202"/>
                </a:lnTo>
                <a:lnTo>
                  <a:pt x="12810" y="10464"/>
                </a:lnTo>
                <a:lnTo>
                  <a:pt x="12925" y="10613"/>
                </a:lnTo>
                <a:lnTo>
                  <a:pt x="13154" y="10762"/>
                </a:lnTo>
                <a:lnTo>
                  <a:pt x="13385" y="10762"/>
                </a:lnTo>
                <a:lnTo>
                  <a:pt x="13500" y="10688"/>
                </a:lnTo>
                <a:lnTo>
                  <a:pt x="13557" y="10539"/>
                </a:lnTo>
                <a:lnTo>
                  <a:pt x="13615" y="10277"/>
                </a:lnTo>
                <a:lnTo>
                  <a:pt x="13672" y="9828"/>
                </a:lnTo>
                <a:lnTo>
                  <a:pt x="13672" y="9417"/>
                </a:lnTo>
                <a:lnTo>
                  <a:pt x="13615" y="9268"/>
                </a:lnTo>
                <a:lnTo>
                  <a:pt x="13500" y="9193"/>
                </a:lnTo>
                <a:close/>
                <a:moveTo>
                  <a:pt x="16832" y="9455"/>
                </a:moveTo>
                <a:lnTo>
                  <a:pt x="16716" y="9828"/>
                </a:lnTo>
                <a:lnTo>
                  <a:pt x="16602" y="10165"/>
                </a:lnTo>
                <a:lnTo>
                  <a:pt x="16544" y="10539"/>
                </a:lnTo>
                <a:lnTo>
                  <a:pt x="16544" y="10838"/>
                </a:lnTo>
                <a:lnTo>
                  <a:pt x="16602" y="11099"/>
                </a:lnTo>
                <a:lnTo>
                  <a:pt x="16660" y="11173"/>
                </a:lnTo>
                <a:lnTo>
                  <a:pt x="16946" y="11173"/>
                </a:lnTo>
                <a:lnTo>
                  <a:pt x="17119" y="11099"/>
                </a:lnTo>
                <a:lnTo>
                  <a:pt x="17233" y="11024"/>
                </a:lnTo>
                <a:lnTo>
                  <a:pt x="17349" y="10912"/>
                </a:lnTo>
                <a:lnTo>
                  <a:pt x="17406" y="10838"/>
                </a:lnTo>
                <a:lnTo>
                  <a:pt x="17406" y="10725"/>
                </a:lnTo>
                <a:lnTo>
                  <a:pt x="17349" y="10464"/>
                </a:lnTo>
                <a:lnTo>
                  <a:pt x="17233" y="10240"/>
                </a:lnTo>
                <a:lnTo>
                  <a:pt x="16946" y="9791"/>
                </a:lnTo>
                <a:lnTo>
                  <a:pt x="16832" y="9604"/>
                </a:lnTo>
                <a:lnTo>
                  <a:pt x="16832" y="9455"/>
                </a:lnTo>
                <a:close/>
                <a:moveTo>
                  <a:pt x="20220" y="10127"/>
                </a:moveTo>
                <a:lnTo>
                  <a:pt x="20048" y="10165"/>
                </a:lnTo>
                <a:lnTo>
                  <a:pt x="19704" y="10277"/>
                </a:lnTo>
                <a:lnTo>
                  <a:pt x="19474" y="10464"/>
                </a:lnTo>
                <a:lnTo>
                  <a:pt x="19245" y="10762"/>
                </a:lnTo>
                <a:lnTo>
                  <a:pt x="19072" y="11061"/>
                </a:lnTo>
                <a:lnTo>
                  <a:pt x="19015" y="11173"/>
                </a:lnTo>
                <a:lnTo>
                  <a:pt x="19015" y="11248"/>
                </a:lnTo>
                <a:lnTo>
                  <a:pt x="19129" y="11398"/>
                </a:lnTo>
                <a:lnTo>
                  <a:pt x="19359" y="11510"/>
                </a:lnTo>
                <a:lnTo>
                  <a:pt x="19474" y="11547"/>
                </a:lnTo>
                <a:lnTo>
                  <a:pt x="19589" y="11547"/>
                </a:lnTo>
                <a:lnTo>
                  <a:pt x="19704" y="11472"/>
                </a:lnTo>
                <a:lnTo>
                  <a:pt x="19819" y="11360"/>
                </a:lnTo>
                <a:lnTo>
                  <a:pt x="20048" y="10912"/>
                </a:lnTo>
                <a:lnTo>
                  <a:pt x="20336" y="10426"/>
                </a:lnTo>
                <a:lnTo>
                  <a:pt x="20336" y="10202"/>
                </a:lnTo>
                <a:lnTo>
                  <a:pt x="20220" y="10127"/>
                </a:lnTo>
                <a:close/>
                <a:moveTo>
                  <a:pt x="2125" y="11659"/>
                </a:moveTo>
                <a:lnTo>
                  <a:pt x="2068" y="11697"/>
                </a:lnTo>
                <a:lnTo>
                  <a:pt x="1953" y="11734"/>
                </a:lnTo>
                <a:lnTo>
                  <a:pt x="1895" y="11846"/>
                </a:lnTo>
                <a:lnTo>
                  <a:pt x="1838" y="11958"/>
                </a:lnTo>
                <a:lnTo>
                  <a:pt x="1895" y="12108"/>
                </a:lnTo>
                <a:lnTo>
                  <a:pt x="1953" y="12257"/>
                </a:lnTo>
                <a:lnTo>
                  <a:pt x="2182" y="12556"/>
                </a:lnTo>
                <a:lnTo>
                  <a:pt x="2470" y="12743"/>
                </a:lnTo>
                <a:lnTo>
                  <a:pt x="2757" y="12855"/>
                </a:lnTo>
                <a:lnTo>
                  <a:pt x="3389" y="12855"/>
                </a:lnTo>
                <a:lnTo>
                  <a:pt x="3504" y="12818"/>
                </a:lnTo>
                <a:lnTo>
                  <a:pt x="3504" y="12706"/>
                </a:lnTo>
                <a:lnTo>
                  <a:pt x="3389" y="12594"/>
                </a:lnTo>
                <a:lnTo>
                  <a:pt x="3101" y="12332"/>
                </a:lnTo>
                <a:lnTo>
                  <a:pt x="2700" y="11958"/>
                </a:lnTo>
                <a:lnTo>
                  <a:pt x="2527" y="11809"/>
                </a:lnTo>
                <a:lnTo>
                  <a:pt x="2354" y="11697"/>
                </a:lnTo>
                <a:lnTo>
                  <a:pt x="2125" y="11659"/>
                </a:lnTo>
                <a:close/>
                <a:moveTo>
                  <a:pt x="10914" y="11585"/>
                </a:moveTo>
                <a:lnTo>
                  <a:pt x="10800" y="11659"/>
                </a:lnTo>
                <a:lnTo>
                  <a:pt x="10627" y="11996"/>
                </a:lnTo>
                <a:lnTo>
                  <a:pt x="10455" y="12594"/>
                </a:lnTo>
                <a:lnTo>
                  <a:pt x="10397" y="12893"/>
                </a:lnTo>
                <a:lnTo>
                  <a:pt x="10455" y="13080"/>
                </a:lnTo>
                <a:lnTo>
                  <a:pt x="10513" y="13154"/>
                </a:lnTo>
                <a:lnTo>
                  <a:pt x="10685" y="13154"/>
                </a:lnTo>
                <a:lnTo>
                  <a:pt x="10857" y="13080"/>
                </a:lnTo>
                <a:lnTo>
                  <a:pt x="10972" y="13005"/>
                </a:lnTo>
                <a:lnTo>
                  <a:pt x="11030" y="12893"/>
                </a:lnTo>
                <a:lnTo>
                  <a:pt x="11144" y="12594"/>
                </a:lnTo>
                <a:lnTo>
                  <a:pt x="11202" y="12295"/>
                </a:lnTo>
                <a:lnTo>
                  <a:pt x="11144" y="12071"/>
                </a:lnTo>
                <a:lnTo>
                  <a:pt x="11086" y="11734"/>
                </a:lnTo>
                <a:lnTo>
                  <a:pt x="11030" y="11659"/>
                </a:lnTo>
                <a:lnTo>
                  <a:pt x="10972" y="11585"/>
                </a:lnTo>
                <a:close/>
                <a:moveTo>
                  <a:pt x="6663" y="11360"/>
                </a:moveTo>
                <a:lnTo>
                  <a:pt x="6606" y="11398"/>
                </a:lnTo>
                <a:lnTo>
                  <a:pt x="6433" y="11472"/>
                </a:lnTo>
                <a:lnTo>
                  <a:pt x="6319" y="11622"/>
                </a:lnTo>
                <a:lnTo>
                  <a:pt x="6204" y="11809"/>
                </a:lnTo>
                <a:lnTo>
                  <a:pt x="6089" y="12220"/>
                </a:lnTo>
                <a:lnTo>
                  <a:pt x="5974" y="12482"/>
                </a:lnTo>
                <a:lnTo>
                  <a:pt x="5860" y="12893"/>
                </a:lnTo>
                <a:lnTo>
                  <a:pt x="5860" y="13154"/>
                </a:lnTo>
                <a:lnTo>
                  <a:pt x="5916" y="13341"/>
                </a:lnTo>
                <a:lnTo>
                  <a:pt x="6032" y="13379"/>
                </a:lnTo>
                <a:lnTo>
                  <a:pt x="6089" y="13416"/>
                </a:lnTo>
                <a:lnTo>
                  <a:pt x="6146" y="13416"/>
                </a:lnTo>
                <a:lnTo>
                  <a:pt x="6261" y="13379"/>
                </a:lnTo>
                <a:lnTo>
                  <a:pt x="6433" y="13192"/>
                </a:lnTo>
                <a:lnTo>
                  <a:pt x="6606" y="12930"/>
                </a:lnTo>
                <a:lnTo>
                  <a:pt x="6779" y="12556"/>
                </a:lnTo>
                <a:lnTo>
                  <a:pt x="6835" y="12295"/>
                </a:lnTo>
                <a:lnTo>
                  <a:pt x="6951" y="11921"/>
                </a:lnTo>
                <a:lnTo>
                  <a:pt x="6951" y="11547"/>
                </a:lnTo>
                <a:lnTo>
                  <a:pt x="6893" y="11435"/>
                </a:lnTo>
                <a:lnTo>
                  <a:pt x="6835" y="11398"/>
                </a:lnTo>
                <a:lnTo>
                  <a:pt x="6721" y="11360"/>
                </a:lnTo>
                <a:close/>
                <a:moveTo>
                  <a:pt x="15453" y="11921"/>
                </a:moveTo>
                <a:lnTo>
                  <a:pt x="14878" y="12370"/>
                </a:lnTo>
                <a:lnTo>
                  <a:pt x="14820" y="12407"/>
                </a:lnTo>
                <a:lnTo>
                  <a:pt x="14878" y="12332"/>
                </a:lnTo>
                <a:lnTo>
                  <a:pt x="14706" y="12519"/>
                </a:lnTo>
                <a:lnTo>
                  <a:pt x="14591" y="12818"/>
                </a:lnTo>
                <a:lnTo>
                  <a:pt x="14476" y="13117"/>
                </a:lnTo>
                <a:lnTo>
                  <a:pt x="14476" y="13267"/>
                </a:lnTo>
                <a:lnTo>
                  <a:pt x="14591" y="13341"/>
                </a:lnTo>
                <a:lnTo>
                  <a:pt x="14648" y="13416"/>
                </a:lnTo>
                <a:lnTo>
                  <a:pt x="14764" y="13416"/>
                </a:lnTo>
                <a:lnTo>
                  <a:pt x="14820" y="13379"/>
                </a:lnTo>
                <a:lnTo>
                  <a:pt x="14936" y="13341"/>
                </a:lnTo>
                <a:lnTo>
                  <a:pt x="15050" y="13154"/>
                </a:lnTo>
                <a:lnTo>
                  <a:pt x="15166" y="12893"/>
                </a:lnTo>
                <a:lnTo>
                  <a:pt x="15338" y="12332"/>
                </a:lnTo>
                <a:lnTo>
                  <a:pt x="15453" y="12033"/>
                </a:lnTo>
                <a:lnTo>
                  <a:pt x="15510" y="11921"/>
                </a:lnTo>
                <a:close/>
                <a:moveTo>
                  <a:pt x="18268" y="12669"/>
                </a:moveTo>
                <a:lnTo>
                  <a:pt x="18268" y="12743"/>
                </a:lnTo>
                <a:lnTo>
                  <a:pt x="18153" y="12893"/>
                </a:lnTo>
                <a:lnTo>
                  <a:pt x="17808" y="13379"/>
                </a:lnTo>
                <a:lnTo>
                  <a:pt x="17635" y="13640"/>
                </a:lnTo>
                <a:lnTo>
                  <a:pt x="17521" y="13864"/>
                </a:lnTo>
                <a:lnTo>
                  <a:pt x="17579" y="14051"/>
                </a:lnTo>
                <a:lnTo>
                  <a:pt x="17635" y="14126"/>
                </a:lnTo>
                <a:lnTo>
                  <a:pt x="17693" y="14163"/>
                </a:lnTo>
                <a:lnTo>
                  <a:pt x="17808" y="14201"/>
                </a:lnTo>
                <a:lnTo>
                  <a:pt x="17980" y="14163"/>
                </a:lnTo>
                <a:lnTo>
                  <a:pt x="18095" y="14126"/>
                </a:lnTo>
                <a:lnTo>
                  <a:pt x="18210" y="14051"/>
                </a:lnTo>
                <a:lnTo>
                  <a:pt x="18382" y="13827"/>
                </a:lnTo>
                <a:lnTo>
                  <a:pt x="18498" y="13602"/>
                </a:lnTo>
                <a:lnTo>
                  <a:pt x="18612" y="13303"/>
                </a:lnTo>
                <a:lnTo>
                  <a:pt x="18612" y="13042"/>
                </a:lnTo>
                <a:lnTo>
                  <a:pt x="18498" y="12818"/>
                </a:lnTo>
                <a:lnTo>
                  <a:pt x="18440" y="12743"/>
                </a:lnTo>
                <a:lnTo>
                  <a:pt x="18268" y="12669"/>
                </a:lnTo>
                <a:close/>
                <a:moveTo>
                  <a:pt x="8100" y="14275"/>
                </a:moveTo>
                <a:lnTo>
                  <a:pt x="8042" y="14313"/>
                </a:lnTo>
                <a:lnTo>
                  <a:pt x="7812" y="14387"/>
                </a:lnTo>
                <a:lnTo>
                  <a:pt x="7640" y="14574"/>
                </a:lnTo>
                <a:lnTo>
                  <a:pt x="7468" y="14799"/>
                </a:lnTo>
                <a:lnTo>
                  <a:pt x="7410" y="15060"/>
                </a:lnTo>
                <a:lnTo>
                  <a:pt x="7410" y="15284"/>
                </a:lnTo>
                <a:lnTo>
                  <a:pt x="7468" y="15397"/>
                </a:lnTo>
                <a:lnTo>
                  <a:pt x="7582" y="15509"/>
                </a:lnTo>
                <a:lnTo>
                  <a:pt x="7754" y="15583"/>
                </a:lnTo>
                <a:lnTo>
                  <a:pt x="7870" y="15621"/>
                </a:lnTo>
                <a:lnTo>
                  <a:pt x="8100" y="15621"/>
                </a:lnTo>
                <a:lnTo>
                  <a:pt x="8157" y="15583"/>
                </a:lnTo>
                <a:lnTo>
                  <a:pt x="8215" y="15509"/>
                </a:lnTo>
                <a:lnTo>
                  <a:pt x="8272" y="15284"/>
                </a:lnTo>
                <a:lnTo>
                  <a:pt x="8329" y="15060"/>
                </a:lnTo>
                <a:lnTo>
                  <a:pt x="8329" y="14799"/>
                </a:lnTo>
                <a:lnTo>
                  <a:pt x="8272" y="14425"/>
                </a:lnTo>
                <a:lnTo>
                  <a:pt x="8215" y="14350"/>
                </a:lnTo>
                <a:lnTo>
                  <a:pt x="8215" y="14313"/>
                </a:lnTo>
                <a:lnTo>
                  <a:pt x="8100" y="14275"/>
                </a:lnTo>
                <a:close/>
                <a:moveTo>
                  <a:pt x="12523" y="14201"/>
                </a:moveTo>
                <a:lnTo>
                  <a:pt x="12351" y="14313"/>
                </a:lnTo>
                <a:lnTo>
                  <a:pt x="12235" y="14425"/>
                </a:lnTo>
                <a:lnTo>
                  <a:pt x="12006" y="14761"/>
                </a:lnTo>
                <a:lnTo>
                  <a:pt x="11891" y="15098"/>
                </a:lnTo>
                <a:lnTo>
                  <a:pt x="11891" y="15397"/>
                </a:lnTo>
                <a:lnTo>
                  <a:pt x="12006" y="15583"/>
                </a:lnTo>
                <a:lnTo>
                  <a:pt x="12235" y="15845"/>
                </a:lnTo>
                <a:lnTo>
                  <a:pt x="12351" y="15920"/>
                </a:lnTo>
                <a:lnTo>
                  <a:pt x="12465" y="15957"/>
                </a:lnTo>
                <a:lnTo>
                  <a:pt x="12580" y="15920"/>
                </a:lnTo>
                <a:lnTo>
                  <a:pt x="12638" y="15770"/>
                </a:lnTo>
                <a:lnTo>
                  <a:pt x="12695" y="15471"/>
                </a:lnTo>
                <a:lnTo>
                  <a:pt x="12695" y="14911"/>
                </a:lnTo>
                <a:lnTo>
                  <a:pt x="12638" y="14387"/>
                </a:lnTo>
                <a:lnTo>
                  <a:pt x="12580" y="14238"/>
                </a:lnTo>
                <a:lnTo>
                  <a:pt x="12580" y="14201"/>
                </a:lnTo>
                <a:close/>
                <a:moveTo>
                  <a:pt x="3676" y="15172"/>
                </a:moveTo>
                <a:lnTo>
                  <a:pt x="3561" y="15247"/>
                </a:lnTo>
                <a:lnTo>
                  <a:pt x="3504" y="15359"/>
                </a:lnTo>
                <a:lnTo>
                  <a:pt x="3447" y="15509"/>
                </a:lnTo>
                <a:lnTo>
                  <a:pt x="3447" y="15696"/>
                </a:lnTo>
                <a:lnTo>
                  <a:pt x="3561" y="15920"/>
                </a:lnTo>
                <a:lnTo>
                  <a:pt x="3734" y="16069"/>
                </a:lnTo>
                <a:lnTo>
                  <a:pt x="3964" y="16218"/>
                </a:lnTo>
                <a:lnTo>
                  <a:pt x="4423" y="16331"/>
                </a:lnTo>
                <a:lnTo>
                  <a:pt x="4653" y="16331"/>
                </a:lnTo>
                <a:lnTo>
                  <a:pt x="4653" y="16218"/>
                </a:lnTo>
                <a:lnTo>
                  <a:pt x="4595" y="16032"/>
                </a:lnTo>
                <a:lnTo>
                  <a:pt x="4423" y="15808"/>
                </a:lnTo>
                <a:lnTo>
                  <a:pt x="4193" y="15583"/>
                </a:lnTo>
                <a:lnTo>
                  <a:pt x="3791" y="15247"/>
                </a:lnTo>
                <a:lnTo>
                  <a:pt x="3734" y="15210"/>
                </a:lnTo>
                <a:lnTo>
                  <a:pt x="3676" y="15172"/>
                </a:lnTo>
                <a:close/>
                <a:moveTo>
                  <a:pt x="16660" y="14836"/>
                </a:moveTo>
                <a:lnTo>
                  <a:pt x="16430" y="14911"/>
                </a:lnTo>
                <a:lnTo>
                  <a:pt x="16142" y="15060"/>
                </a:lnTo>
                <a:lnTo>
                  <a:pt x="15855" y="15284"/>
                </a:lnTo>
                <a:lnTo>
                  <a:pt x="15625" y="15546"/>
                </a:lnTo>
                <a:lnTo>
                  <a:pt x="15395" y="15808"/>
                </a:lnTo>
                <a:lnTo>
                  <a:pt x="15338" y="16032"/>
                </a:lnTo>
                <a:lnTo>
                  <a:pt x="15280" y="16144"/>
                </a:lnTo>
                <a:lnTo>
                  <a:pt x="15338" y="16256"/>
                </a:lnTo>
                <a:lnTo>
                  <a:pt x="15395" y="16331"/>
                </a:lnTo>
                <a:lnTo>
                  <a:pt x="15510" y="16368"/>
                </a:lnTo>
                <a:lnTo>
                  <a:pt x="15683" y="16443"/>
                </a:lnTo>
                <a:lnTo>
                  <a:pt x="15797" y="16443"/>
                </a:lnTo>
                <a:lnTo>
                  <a:pt x="16027" y="16293"/>
                </a:lnTo>
                <a:lnTo>
                  <a:pt x="16200" y="16069"/>
                </a:lnTo>
                <a:lnTo>
                  <a:pt x="16314" y="15770"/>
                </a:lnTo>
                <a:lnTo>
                  <a:pt x="16486" y="15135"/>
                </a:lnTo>
                <a:lnTo>
                  <a:pt x="16602" y="14911"/>
                </a:lnTo>
                <a:lnTo>
                  <a:pt x="16660" y="14836"/>
                </a:lnTo>
                <a:close/>
                <a:moveTo>
                  <a:pt x="10110" y="16742"/>
                </a:moveTo>
                <a:lnTo>
                  <a:pt x="10053" y="16779"/>
                </a:lnTo>
                <a:lnTo>
                  <a:pt x="9938" y="16891"/>
                </a:lnTo>
                <a:lnTo>
                  <a:pt x="9823" y="17265"/>
                </a:lnTo>
                <a:lnTo>
                  <a:pt x="9708" y="17751"/>
                </a:lnTo>
                <a:lnTo>
                  <a:pt x="9708" y="17938"/>
                </a:lnTo>
                <a:lnTo>
                  <a:pt x="9766" y="18087"/>
                </a:lnTo>
                <a:lnTo>
                  <a:pt x="9880" y="18125"/>
                </a:lnTo>
                <a:lnTo>
                  <a:pt x="9938" y="18162"/>
                </a:lnTo>
                <a:lnTo>
                  <a:pt x="10110" y="18125"/>
                </a:lnTo>
                <a:lnTo>
                  <a:pt x="10283" y="18087"/>
                </a:lnTo>
                <a:lnTo>
                  <a:pt x="10513" y="17938"/>
                </a:lnTo>
                <a:lnTo>
                  <a:pt x="10627" y="17714"/>
                </a:lnTo>
                <a:lnTo>
                  <a:pt x="10627" y="17265"/>
                </a:lnTo>
                <a:lnTo>
                  <a:pt x="10513" y="17078"/>
                </a:lnTo>
                <a:lnTo>
                  <a:pt x="10340" y="16854"/>
                </a:lnTo>
                <a:lnTo>
                  <a:pt x="10225" y="16742"/>
                </a:lnTo>
                <a:close/>
                <a:moveTo>
                  <a:pt x="13729" y="17115"/>
                </a:moveTo>
                <a:lnTo>
                  <a:pt x="13500" y="17153"/>
                </a:lnTo>
                <a:lnTo>
                  <a:pt x="13212" y="17302"/>
                </a:lnTo>
                <a:lnTo>
                  <a:pt x="12868" y="17489"/>
                </a:lnTo>
                <a:lnTo>
                  <a:pt x="12523" y="17714"/>
                </a:lnTo>
                <a:lnTo>
                  <a:pt x="12235" y="17938"/>
                </a:lnTo>
                <a:lnTo>
                  <a:pt x="12006" y="18199"/>
                </a:lnTo>
                <a:lnTo>
                  <a:pt x="11949" y="18312"/>
                </a:lnTo>
                <a:lnTo>
                  <a:pt x="11949" y="18424"/>
                </a:lnTo>
                <a:lnTo>
                  <a:pt x="12006" y="18498"/>
                </a:lnTo>
                <a:lnTo>
                  <a:pt x="12063" y="18573"/>
                </a:lnTo>
                <a:lnTo>
                  <a:pt x="12179" y="18611"/>
                </a:lnTo>
                <a:lnTo>
                  <a:pt x="12293" y="18611"/>
                </a:lnTo>
                <a:lnTo>
                  <a:pt x="12465" y="18573"/>
                </a:lnTo>
                <a:lnTo>
                  <a:pt x="12925" y="18274"/>
                </a:lnTo>
                <a:lnTo>
                  <a:pt x="13212" y="17975"/>
                </a:lnTo>
                <a:lnTo>
                  <a:pt x="13672" y="17377"/>
                </a:lnTo>
                <a:lnTo>
                  <a:pt x="13729" y="17190"/>
                </a:lnTo>
                <a:lnTo>
                  <a:pt x="13729" y="17115"/>
                </a:lnTo>
                <a:close/>
                <a:moveTo>
                  <a:pt x="6606" y="17041"/>
                </a:moveTo>
                <a:lnTo>
                  <a:pt x="6549" y="17078"/>
                </a:lnTo>
                <a:lnTo>
                  <a:pt x="6491" y="17228"/>
                </a:lnTo>
                <a:lnTo>
                  <a:pt x="6433" y="17452"/>
                </a:lnTo>
                <a:lnTo>
                  <a:pt x="6319" y="17751"/>
                </a:lnTo>
                <a:lnTo>
                  <a:pt x="6319" y="18050"/>
                </a:lnTo>
                <a:lnTo>
                  <a:pt x="6376" y="18312"/>
                </a:lnTo>
                <a:lnTo>
                  <a:pt x="6491" y="18536"/>
                </a:lnTo>
                <a:lnTo>
                  <a:pt x="6606" y="18647"/>
                </a:lnTo>
                <a:lnTo>
                  <a:pt x="6721" y="18685"/>
                </a:lnTo>
                <a:lnTo>
                  <a:pt x="6951" y="18723"/>
                </a:lnTo>
                <a:lnTo>
                  <a:pt x="7065" y="18723"/>
                </a:lnTo>
                <a:lnTo>
                  <a:pt x="7180" y="18685"/>
                </a:lnTo>
                <a:lnTo>
                  <a:pt x="7238" y="18611"/>
                </a:lnTo>
                <a:lnTo>
                  <a:pt x="7238" y="18386"/>
                </a:lnTo>
                <a:lnTo>
                  <a:pt x="7180" y="18050"/>
                </a:lnTo>
                <a:lnTo>
                  <a:pt x="7065" y="17714"/>
                </a:lnTo>
                <a:lnTo>
                  <a:pt x="6893" y="17415"/>
                </a:lnTo>
                <a:lnTo>
                  <a:pt x="6606" y="17041"/>
                </a:lnTo>
                <a:close/>
                <a:moveTo>
                  <a:pt x="9248" y="19208"/>
                </a:moveTo>
                <a:lnTo>
                  <a:pt x="9134" y="19246"/>
                </a:lnTo>
                <a:lnTo>
                  <a:pt x="9019" y="19320"/>
                </a:lnTo>
                <a:lnTo>
                  <a:pt x="8847" y="19470"/>
                </a:lnTo>
                <a:lnTo>
                  <a:pt x="8789" y="19731"/>
                </a:lnTo>
                <a:lnTo>
                  <a:pt x="8789" y="19844"/>
                </a:lnTo>
                <a:lnTo>
                  <a:pt x="8847" y="19918"/>
                </a:lnTo>
                <a:lnTo>
                  <a:pt x="8961" y="19993"/>
                </a:lnTo>
                <a:lnTo>
                  <a:pt x="9134" y="20030"/>
                </a:lnTo>
                <a:lnTo>
                  <a:pt x="9420" y="20030"/>
                </a:lnTo>
                <a:lnTo>
                  <a:pt x="9536" y="19956"/>
                </a:lnTo>
                <a:lnTo>
                  <a:pt x="9593" y="19881"/>
                </a:lnTo>
                <a:lnTo>
                  <a:pt x="9708" y="19731"/>
                </a:lnTo>
                <a:lnTo>
                  <a:pt x="9650" y="19545"/>
                </a:lnTo>
                <a:lnTo>
                  <a:pt x="9593" y="19395"/>
                </a:lnTo>
                <a:lnTo>
                  <a:pt x="9478" y="19246"/>
                </a:lnTo>
                <a:lnTo>
                  <a:pt x="9364" y="19246"/>
                </a:lnTo>
                <a:lnTo>
                  <a:pt x="9248" y="19208"/>
                </a:lnTo>
                <a:close/>
                <a:moveTo>
                  <a:pt x="9076" y="3924"/>
                </a:moveTo>
                <a:lnTo>
                  <a:pt x="9536" y="3961"/>
                </a:lnTo>
                <a:lnTo>
                  <a:pt x="9938" y="4036"/>
                </a:lnTo>
                <a:lnTo>
                  <a:pt x="10340" y="4148"/>
                </a:lnTo>
                <a:lnTo>
                  <a:pt x="10685" y="4260"/>
                </a:lnTo>
                <a:lnTo>
                  <a:pt x="12063" y="4783"/>
                </a:lnTo>
                <a:lnTo>
                  <a:pt x="12465" y="4896"/>
                </a:lnTo>
                <a:lnTo>
                  <a:pt x="12868" y="4933"/>
                </a:lnTo>
                <a:lnTo>
                  <a:pt x="13327" y="5008"/>
                </a:lnTo>
                <a:lnTo>
                  <a:pt x="13787" y="5008"/>
                </a:lnTo>
                <a:lnTo>
                  <a:pt x="14764" y="4970"/>
                </a:lnTo>
                <a:lnTo>
                  <a:pt x="15683" y="4933"/>
                </a:lnTo>
                <a:lnTo>
                  <a:pt x="16602" y="4896"/>
                </a:lnTo>
                <a:lnTo>
                  <a:pt x="17061" y="4858"/>
                </a:lnTo>
                <a:lnTo>
                  <a:pt x="17521" y="4896"/>
                </a:lnTo>
                <a:lnTo>
                  <a:pt x="17923" y="4933"/>
                </a:lnTo>
                <a:lnTo>
                  <a:pt x="18382" y="5008"/>
                </a:lnTo>
                <a:lnTo>
                  <a:pt x="18785" y="5120"/>
                </a:lnTo>
                <a:lnTo>
                  <a:pt x="19187" y="5269"/>
                </a:lnTo>
                <a:lnTo>
                  <a:pt x="19531" y="5493"/>
                </a:lnTo>
                <a:lnTo>
                  <a:pt x="19876" y="5755"/>
                </a:lnTo>
                <a:lnTo>
                  <a:pt x="20106" y="5979"/>
                </a:lnTo>
                <a:lnTo>
                  <a:pt x="20278" y="6203"/>
                </a:lnTo>
                <a:lnTo>
                  <a:pt x="20393" y="6465"/>
                </a:lnTo>
                <a:lnTo>
                  <a:pt x="20566" y="6727"/>
                </a:lnTo>
                <a:lnTo>
                  <a:pt x="20680" y="7250"/>
                </a:lnTo>
                <a:lnTo>
                  <a:pt x="20738" y="7810"/>
                </a:lnTo>
                <a:lnTo>
                  <a:pt x="20738" y="8408"/>
                </a:lnTo>
                <a:lnTo>
                  <a:pt x="20680" y="8969"/>
                </a:lnTo>
                <a:lnTo>
                  <a:pt x="20508" y="10015"/>
                </a:lnTo>
                <a:lnTo>
                  <a:pt x="20336" y="10651"/>
                </a:lnTo>
                <a:lnTo>
                  <a:pt x="20164" y="11323"/>
                </a:lnTo>
                <a:lnTo>
                  <a:pt x="19934" y="11958"/>
                </a:lnTo>
                <a:lnTo>
                  <a:pt x="19359" y="13229"/>
                </a:lnTo>
                <a:lnTo>
                  <a:pt x="18957" y="13827"/>
                </a:lnTo>
                <a:lnTo>
                  <a:pt x="18554" y="14425"/>
                </a:lnTo>
                <a:lnTo>
                  <a:pt x="18153" y="15023"/>
                </a:lnTo>
                <a:lnTo>
                  <a:pt x="17635" y="15621"/>
                </a:lnTo>
                <a:lnTo>
                  <a:pt x="17119" y="16182"/>
                </a:lnTo>
                <a:lnTo>
                  <a:pt x="16544" y="16704"/>
                </a:lnTo>
                <a:lnTo>
                  <a:pt x="15969" y="17265"/>
                </a:lnTo>
                <a:lnTo>
                  <a:pt x="15338" y="17751"/>
                </a:lnTo>
                <a:lnTo>
                  <a:pt x="14648" y="18237"/>
                </a:lnTo>
                <a:lnTo>
                  <a:pt x="13212" y="19171"/>
                </a:lnTo>
                <a:lnTo>
                  <a:pt x="12580" y="19545"/>
                </a:lnTo>
                <a:lnTo>
                  <a:pt x="11833" y="19918"/>
                </a:lnTo>
                <a:lnTo>
                  <a:pt x="11086" y="20255"/>
                </a:lnTo>
                <a:lnTo>
                  <a:pt x="10283" y="20554"/>
                </a:lnTo>
                <a:lnTo>
                  <a:pt x="9823" y="20666"/>
                </a:lnTo>
                <a:lnTo>
                  <a:pt x="9420" y="20741"/>
                </a:lnTo>
                <a:lnTo>
                  <a:pt x="9019" y="20815"/>
                </a:lnTo>
                <a:lnTo>
                  <a:pt x="8157" y="20815"/>
                </a:lnTo>
                <a:lnTo>
                  <a:pt x="7754" y="20703"/>
                </a:lnTo>
                <a:lnTo>
                  <a:pt x="7353" y="20591"/>
                </a:lnTo>
                <a:lnTo>
                  <a:pt x="7008" y="20404"/>
                </a:lnTo>
                <a:lnTo>
                  <a:pt x="6663" y="20217"/>
                </a:lnTo>
                <a:lnTo>
                  <a:pt x="6319" y="19956"/>
                </a:lnTo>
                <a:lnTo>
                  <a:pt x="5744" y="19432"/>
                </a:lnTo>
                <a:lnTo>
                  <a:pt x="5227" y="18834"/>
                </a:lnTo>
                <a:lnTo>
                  <a:pt x="4825" y="18199"/>
                </a:lnTo>
                <a:lnTo>
                  <a:pt x="4423" y="17564"/>
                </a:lnTo>
                <a:lnTo>
                  <a:pt x="4020" y="16891"/>
                </a:lnTo>
                <a:lnTo>
                  <a:pt x="3389" y="15733"/>
                </a:lnTo>
                <a:lnTo>
                  <a:pt x="2700" y="14350"/>
                </a:lnTo>
                <a:lnTo>
                  <a:pt x="2068" y="13005"/>
                </a:lnTo>
                <a:lnTo>
                  <a:pt x="1780" y="12295"/>
                </a:lnTo>
                <a:lnTo>
                  <a:pt x="1551" y="11585"/>
                </a:lnTo>
                <a:lnTo>
                  <a:pt x="1379" y="10874"/>
                </a:lnTo>
                <a:lnTo>
                  <a:pt x="1263" y="10165"/>
                </a:lnTo>
                <a:lnTo>
                  <a:pt x="1263" y="8483"/>
                </a:lnTo>
                <a:lnTo>
                  <a:pt x="1206" y="8109"/>
                </a:lnTo>
                <a:lnTo>
                  <a:pt x="1206" y="7736"/>
                </a:lnTo>
                <a:lnTo>
                  <a:pt x="1263" y="7287"/>
                </a:lnTo>
                <a:lnTo>
                  <a:pt x="1435" y="6839"/>
                </a:lnTo>
                <a:lnTo>
                  <a:pt x="1723" y="6353"/>
                </a:lnTo>
                <a:lnTo>
                  <a:pt x="2182" y="5904"/>
                </a:lnTo>
                <a:lnTo>
                  <a:pt x="2642" y="5493"/>
                </a:lnTo>
                <a:lnTo>
                  <a:pt x="3217" y="5157"/>
                </a:lnTo>
                <a:lnTo>
                  <a:pt x="3906" y="4858"/>
                </a:lnTo>
                <a:lnTo>
                  <a:pt x="4595" y="4596"/>
                </a:lnTo>
                <a:lnTo>
                  <a:pt x="5342" y="4372"/>
                </a:lnTo>
                <a:lnTo>
                  <a:pt x="6089" y="4223"/>
                </a:lnTo>
                <a:lnTo>
                  <a:pt x="7008" y="4073"/>
                </a:lnTo>
                <a:lnTo>
                  <a:pt x="8042" y="3961"/>
                </a:lnTo>
                <a:lnTo>
                  <a:pt x="8559" y="3924"/>
                </a:lnTo>
                <a:close/>
                <a:moveTo>
                  <a:pt x="15223" y="0"/>
                </a:moveTo>
                <a:lnTo>
                  <a:pt x="14993" y="37"/>
                </a:lnTo>
                <a:lnTo>
                  <a:pt x="14706" y="112"/>
                </a:lnTo>
                <a:lnTo>
                  <a:pt x="14476" y="224"/>
                </a:lnTo>
                <a:lnTo>
                  <a:pt x="14189" y="373"/>
                </a:lnTo>
                <a:lnTo>
                  <a:pt x="13959" y="523"/>
                </a:lnTo>
                <a:lnTo>
                  <a:pt x="13557" y="897"/>
                </a:lnTo>
                <a:lnTo>
                  <a:pt x="13212" y="1345"/>
                </a:lnTo>
                <a:lnTo>
                  <a:pt x="12982" y="1831"/>
                </a:lnTo>
                <a:lnTo>
                  <a:pt x="12868" y="2280"/>
                </a:lnTo>
                <a:lnTo>
                  <a:pt x="12753" y="2728"/>
                </a:lnTo>
                <a:lnTo>
                  <a:pt x="12810" y="3139"/>
                </a:lnTo>
                <a:lnTo>
                  <a:pt x="12006" y="2802"/>
                </a:lnTo>
                <a:lnTo>
                  <a:pt x="11316" y="2429"/>
                </a:lnTo>
                <a:lnTo>
                  <a:pt x="10627" y="1981"/>
                </a:lnTo>
                <a:lnTo>
                  <a:pt x="10053" y="1495"/>
                </a:lnTo>
                <a:lnTo>
                  <a:pt x="9708" y="1158"/>
                </a:lnTo>
                <a:lnTo>
                  <a:pt x="9306" y="747"/>
                </a:lnTo>
                <a:lnTo>
                  <a:pt x="9019" y="523"/>
                </a:lnTo>
                <a:lnTo>
                  <a:pt x="8731" y="373"/>
                </a:lnTo>
                <a:lnTo>
                  <a:pt x="8445" y="261"/>
                </a:lnTo>
                <a:lnTo>
                  <a:pt x="8157" y="261"/>
                </a:lnTo>
                <a:lnTo>
                  <a:pt x="7870" y="299"/>
                </a:lnTo>
                <a:lnTo>
                  <a:pt x="7698" y="411"/>
                </a:lnTo>
                <a:lnTo>
                  <a:pt x="7582" y="560"/>
                </a:lnTo>
                <a:lnTo>
                  <a:pt x="7640" y="747"/>
                </a:lnTo>
                <a:lnTo>
                  <a:pt x="7698" y="971"/>
                </a:lnTo>
                <a:lnTo>
                  <a:pt x="7870" y="1233"/>
                </a:lnTo>
                <a:lnTo>
                  <a:pt x="8329" y="1794"/>
                </a:lnTo>
                <a:lnTo>
                  <a:pt x="8904" y="2354"/>
                </a:lnTo>
                <a:lnTo>
                  <a:pt x="9478" y="2877"/>
                </a:lnTo>
                <a:lnTo>
                  <a:pt x="9995" y="3288"/>
                </a:lnTo>
                <a:lnTo>
                  <a:pt x="10340" y="3513"/>
                </a:lnTo>
                <a:lnTo>
                  <a:pt x="9420" y="3438"/>
                </a:lnTo>
                <a:lnTo>
                  <a:pt x="8445" y="3438"/>
                </a:lnTo>
                <a:lnTo>
                  <a:pt x="7525" y="3475"/>
                </a:lnTo>
                <a:lnTo>
                  <a:pt x="6663" y="3550"/>
                </a:lnTo>
                <a:lnTo>
                  <a:pt x="5744" y="3699"/>
                </a:lnTo>
                <a:lnTo>
                  <a:pt x="4940" y="3849"/>
                </a:lnTo>
                <a:lnTo>
                  <a:pt x="4136" y="4073"/>
                </a:lnTo>
                <a:lnTo>
                  <a:pt x="3389" y="4335"/>
                </a:lnTo>
                <a:lnTo>
                  <a:pt x="2700" y="4634"/>
                </a:lnTo>
                <a:lnTo>
                  <a:pt x="2068" y="4970"/>
                </a:lnTo>
                <a:lnTo>
                  <a:pt x="1493" y="5381"/>
                </a:lnTo>
                <a:lnTo>
                  <a:pt x="1033" y="5829"/>
                </a:lnTo>
                <a:lnTo>
                  <a:pt x="632" y="6353"/>
                </a:lnTo>
                <a:lnTo>
                  <a:pt x="344" y="6913"/>
                </a:lnTo>
                <a:lnTo>
                  <a:pt x="114" y="7511"/>
                </a:lnTo>
                <a:lnTo>
                  <a:pt x="57" y="8184"/>
                </a:lnTo>
                <a:lnTo>
                  <a:pt x="0" y="8857"/>
                </a:lnTo>
                <a:lnTo>
                  <a:pt x="57" y="9567"/>
                </a:lnTo>
                <a:lnTo>
                  <a:pt x="172" y="10277"/>
                </a:lnTo>
                <a:lnTo>
                  <a:pt x="286" y="10987"/>
                </a:lnTo>
                <a:lnTo>
                  <a:pt x="460" y="11697"/>
                </a:lnTo>
                <a:lnTo>
                  <a:pt x="689" y="12407"/>
                </a:lnTo>
                <a:lnTo>
                  <a:pt x="976" y="13154"/>
                </a:lnTo>
                <a:lnTo>
                  <a:pt x="1263" y="13864"/>
                </a:lnTo>
                <a:lnTo>
                  <a:pt x="1953" y="15247"/>
                </a:lnTo>
                <a:lnTo>
                  <a:pt x="2757" y="16630"/>
                </a:lnTo>
                <a:lnTo>
                  <a:pt x="3619" y="17938"/>
                </a:lnTo>
                <a:lnTo>
                  <a:pt x="4480" y="19208"/>
                </a:lnTo>
                <a:lnTo>
                  <a:pt x="4825" y="19657"/>
                </a:lnTo>
                <a:lnTo>
                  <a:pt x="5227" y="20105"/>
                </a:lnTo>
                <a:lnTo>
                  <a:pt x="5686" y="20554"/>
                </a:lnTo>
                <a:lnTo>
                  <a:pt x="6204" y="20927"/>
                </a:lnTo>
                <a:lnTo>
                  <a:pt x="6491" y="21077"/>
                </a:lnTo>
                <a:lnTo>
                  <a:pt x="6779" y="21227"/>
                </a:lnTo>
                <a:lnTo>
                  <a:pt x="7123" y="21339"/>
                </a:lnTo>
                <a:lnTo>
                  <a:pt x="7468" y="21451"/>
                </a:lnTo>
                <a:lnTo>
                  <a:pt x="7812" y="21526"/>
                </a:lnTo>
                <a:lnTo>
                  <a:pt x="8215" y="21562"/>
                </a:lnTo>
                <a:lnTo>
                  <a:pt x="8617" y="21600"/>
                </a:lnTo>
                <a:lnTo>
                  <a:pt x="9076" y="21562"/>
                </a:lnTo>
                <a:lnTo>
                  <a:pt x="9536" y="21526"/>
                </a:lnTo>
                <a:lnTo>
                  <a:pt x="9995" y="21451"/>
                </a:lnTo>
                <a:lnTo>
                  <a:pt x="10455" y="21339"/>
                </a:lnTo>
                <a:lnTo>
                  <a:pt x="10857" y="21189"/>
                </a:lnTo>
                <a:lnTo>
                  <a:pt x="11776" y="20853"/>
                </a:lnTo>
                <a:lnTo>
                  <a:pt x="12580" y="20479"/>
                </a:lnTo>
                <a:lnTo>
                  <a:pt x="13385" y="20030"/>
                </a:lnTo>
                <a:lnTo>
                  <a:pt x="14131" y="19545"/>
                </a:lnTo>
                <a:lnTo>
                  <a:pt x="15453" y="18647"/>
                </a:lnTo>
                <a:lnTo>
                  <a:pt x="16142" y="18125"/>
                </a:lnTo>
                <a:lnTo>
                  <a:pt x="16832" y="17527"/>
                </a:lnTo>
                <a:lnTo>
                  <a:pt x="17521" y="16966"/>
                </a:lnTo>
                <a:lnTo>
                  <a:pt x="18095" y="16368"/>
                </a:lnTo>
                <a:lnTo>
                  <a:pt x="18670" y="15733"/>
                </a:lnTo>
                <a:lnTo>
                  <a:pt x="19187" y="15098"/>
                </a:lnTo>
                <a:lnTo>
                  <a:pt x="19647" y="14425"/>
                </a:lnTo>
                <a:lnTo>
                  <a:pt x="20048" y="13789"/>
                </a:lnTo>
                <a:lnTo>
                  <a:pt x="20450" y="13080"/>
                </a:lnTo>
                <a:lnTo>
                  <a:pt x="20795" y="12407"/>
                </a:lnTo>
                <a:lnTo>
                  <a:pt x="21255" y="10987"/>
                </a:lnTo>
                <a:lnTo>
                  <a:pt x="21427" y="10277"/>
                </a:lnTo>
                <a:lnTo>
                  <a:pt x="21542" y="9567"/>
                </a:lnTo>
                <a:lnTo>
                  <a:pt x="21600" y="8857"/>
                </a:lnTo>
                <a:lnTo>
                  <a:pt x="21600" y="8146"/>
                </a:lnTo>
                <a:lnTo>
                  <a:pt x="21542" y="7474"/>
                </a:lnTo>
                <a:lnTo>
                  <a:pt x="21427" y="6801"/>
                </a:lnTo>
                <a:lnTo>
                  <a:pt x="21197" y="6203"/>
                </a:lnTo>
                <a:lnTo>
                  <a:pt x="21025" y="5904"/>
                </a:lnTo>
                <a:lnTo>
                  <a:pt x="20853" y="5643"/>
                </a:lnTo>
                <a:lnTo>
                  <a:pt x="20623" y="5381"/>
                </a:lnTo>
                <a:lnTo>
                  <a:pt x="20393" y="5157"/>
                </a:lnTo>
                <a:lnTo>
                  <a:pt x="20048" y="4933"/>
                </a:lnTo>
                <a:lnTo>
                  <a:pt x="19704" y="4746"/>
                </a:lnTo>
                <a:lnTo>
                  <a:pt x="19359" y="4596"/>
                </a:lnTo>
                <a:lnTo>
                  <a:pt x="18900" y="4447"/>
                </a:lnTo>
                <a:lnTo>
                  <a:pt x="18382" y="4335"/>
                </a:lnTo>
                <a:lnTo>
                  <a:pt x="17808" y="4223"/>
                </a:lnTo>
                <a:lnTo>
                  <a:pt x="18210" y="4111"/>
                </a:lnTo>
                <a:lnTo>
                  <a:pt x="18670" y="3961"/>
                </a:lnTo>
                <a:lnTo>
                  <a:pt x="19072" y="3774"/>
                </a:lnTo>
                <a:lnTo>
                  <a:pt x="19417" y="3587"/>
                </a:lnTo>
                <a:lnTo>
                  <a:pt x="19589" y="3438"/>
                </a:lnTo>
                <a:lnTo>
                  <a:pt x="19704" y="3214"/>
                </a:lnTo>
                <a:lnTo>
                  <a:pt x="19704" y="3101"/>
                </a:lnTo>
                <a:lnTo>
                  <a:pt x="19647" y="2989"/>
                </a:lnTo>
                <a:lnTo>
                  <a:pt x="19531" y="2877"/>
                </a:lnTo>
                <a:lnTo>
                  <a:pt x="19301" y="2765"/>
                </a:lnTo>
                <a:lnTo>
                  <a:pt x="19015" y="2690"/>
                </a:lnTo>
                <a:lnTo>
                  <a:pt x="18785" y="2653"/>
                </a:lnTo>
                <a:lnTo>
                  <a:pt x="18554" y="2615"/>
                </a:lnTo>
                <a:lnTo>
                  <a:pt x="18095" y="2653"/>
                </a:lnTo>
                <a:lnTo>
                  <a:pt x="17579" y="2728"/>
                </a:lnTo>
                <a:lnTo>
                  <a:pt x="17004" y="2840"/>
                </a:lnTo>
                <a:lnTo>
                  <a:pt x="15913" y="3139"/>
                </a:lnTo>
                <a:lnTo>
                  <a:pt x="15108" y="3400"/>
                </a:lnTo>
                <a:lnTo>
                  <a:pt x="15338" y="2914"/>
                </a:lnTo>
                <a:lnTo>
                  <a:pt x="15567" y="2392"/>
                </a:lnTo>
                <a:lnTo>
                  <a:pt x="15683" y="1906"/>
                </a:lnTo>
                <a:lnTo>
                  <a:pt x="15740" y="1383"/>
                </a:lnTo>
                <a:lnTo>
                  <a:pt x="15855" y="897"/>
                </a:lnTo>
                <a:lnTo>
                  <a:pt x="15913" y="635"/>
                </a:lnTo>
                <a:lnTo>
                  <a:pt x="15913" y="411"/>
                </a:lnTo>
                <a:lnTo>
                  <a:pt x="15797" y="186"/>
                </a:lnTo>
                <a:lnTo>
                  <a:pt x="15740" y="112"/>
                </a:lnTo>
                <a:lnTo>
                  <a:pt x="15683" y="74"/>
                </a:lnTo>
                <a:lnTo>
                  <a:pt x="15567" y="37"/>
                </a:lnTo>
                <a:lnTo>
                  <a:pt x="1539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1" name="Google Shape;41;p2"/>
          <p:cNvSpPr/>
          <p:nvPr/>
        </p:nvSpPr>
        <p:spPr>
          <a:xfrm>
            <a:off x="6461285" y="4408766"/>
            <a:ext cx="953679" cy="857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15" y="2245"/>
                </a:moveTo>
                <a:lnTo>
                  <a:pt x="11168" y="2286"/>
                </a:lnTo>
                <a:lnTo>
                  <a:pt x="11168" y="2327"/>
                </a:lnTo>
                <a:lnTo>
                  <a:pt x="11131" y="2368"/>
                </a:lnTo>
                <a:lnTo>
                  <a:pt x="11204" y="2491"/>
                </a:lnTo>
                <a:lnTo>
                  <a:pt x="11351" y="2694"/>
                </a:lnTo>
                <a:lnTo>
                  <a:pt x="11645" y="2858"/>
                </a:lnTo>
                <a:lnTo>
                  <a:pt x="11828" y="3022"/>
                </a:lnTo>
                <a:lnTo>
                  <a:pt x="12086" y="3266"/>
                </a:lnTo>
                <a:lnTo>
                  <a:pt x="12233" y="3348"/>
                </a:lnTo>
                <a:lnTo>
                  <a:pt x="12380" y="3430"/>
                </a:lnTo>
                <a:lnTo>
                  <a:pt x="12490" y="3430"/>
                </a:lnTo>
                <a:lnTo>
                  <a:pt x="12600" y="3389"/>
                </a:lnTo>
                <a:lnTo>
                  <a:pt x="12637" y="3266"/>
                </a:lnTo>
                <a:lnTo>
                  <a:pt x="12637" y="3103"/>
                </a:lnTo>
                <a:lnTo>
                  <a:pt x="12563" y="2981"/>
                </a:lnTo>
                <a:lnTo>
                  <a:pt x="12453" y="2858"/>
                </a:lnTo>
                <a:lnTo>
                  <a:pt x="12196" y="2613"/>
                </a:lnTo>
                <a:lnTo>
                  <a:pt x="12012" y="2491"/>
                </a:lnTo>
                <a:lnTo>
                  <a:pt x="11718" y="2327"/>
                </a:lnTo>
                <a:lnTo>
                  <a:pt x="11498" y="2286"/>
                </a:lnTo>
                <a:lnTo>
                  <a:pt x="11315" y="2245"/>
                </a:lnTo>
                <a:close/>
                <a:moveTo>
                  <a:pt x="17449" y="3879"/>
                </a:moveTo>
                <a:lnTo>
                  <a:pt x="16604" y="3920"/>
                </a:lnTo>
                <a:lnTo>
                  <a:pt x="16016" y="4002"/>
                </a:lnTo>
                <a:lnTo>
                  <a:pt x="15722" y="4042"/>
                </a:lnTo>
                <a:lnTo>
                  <a:pt x="15539" y="4042"/>
                </a:lnTo>
                <a:lnTo>
                  <a:pt x="16016" y="4205"/>
                </a:lnTo>
                <a:lnTo>
                  <a:pt x="16457" y="4287"/>
                </a:lnTo>
                <a:lnTo>
                  <a:pt x="16935" y="4328"/>
                </a:lnTo>
                <a:lnTo>
                  <a:pt x="17853" y="4328"/>
                </a:lnTo>
                <a:lnTo>
                  <a:pt x="18074" y="4287"/>
                </a:lnTo>
                <a:lnTo>
                  <a:pt x="18184" y="4287"/>
                </a:lnTo>
                <a:lnTo>
                  <a:pt x="18294" y="4165"/>
                </a:lnTo>
                <a:lnTo>
                  <a:pt x="18368" y="4042"/>
                </a:lnTo>
                <a:lnTo>
                  <a:pt x="18368" y="3961"/>
                </a:lnTo>
                <a:lnTo>
                  <a:pt x="18331" y="3920"/>
                </a:lnTo>
                <a:lnTo>
                  <a:pt x="18257" y="3920"/>
                </a:lnTo>
                <a:lnTo>
                  <a:pt x="17449" y="3879"/>
                </a:lnTo>
                <a:close/>
                <a:moveTo>
                  <a:pt x="13225" y="3266"/>
                </a:moveTo>
                <a:lnTo>
                  <a:pt x="13041" y="3307"/>
                </a:lnTo>
                <a:lnTo>
                  <a:pt x="12857" y="3389"/>
                </a:lnTo>
                <a:lnTo>
                  <a:pt x="12710" y="3471"/>
                </a:lnTo>
                <a:lnTo>
                  <a:pt x="12600" y="3675"/>
                </a:lnTo>
                <a:lnTo>
                  <a:pt x="12527" y="3797"/>
                </a:lnTo>
                <a:lnTo>
                  <a:pt x="12563" y="3920"/>
                </a:lnTo>
                <a:lnTo>
                  <a:pt x="12637" y="4002"/>
                </a:lnTo>
                <a:lnTo>
                  <a:pt x="12857" y="4124"/>
                </a:lnTo>
                <a:lnTo>
                  <a:pt x="13115" y="4287"/>
                </a:lnTo>
                <a:lnTo>
                  <a:pt x="13298" y="4410"/>
                </a:lnTo>
                <a:lnTo>
                  <a:pt x="13445" y="4614"/>
                </a:lnTo>
                <a:lnTo>
                  <a:pt x="13592" y="4777"/>
                </a:lnTo>
                <a:lnTo>
                  <a:pt x="13775" y="4899"/>
                </a:lnTo>
                <a:lnTo>
                  <a:pt x="13922" y="4981"/>
                </a:lnTo>
                <a:lnTo>
                  <a:pt x="14106" y="4981"/>
                </a:lnTo>
                <a:lnTo>
                  <a:pt x="14327" y="4899"/>
                </a:lnTo>
                <a:lnTo>
                  <a:pt x="14547" y="4695"/>
                </a:lnTo>
                <a:lnTo>
                  <a:pt x="14657" y="4492"/>
                </a:lnTo>
                <a:lnTo>
                  <a:pt x="14731" y="4287"/>
                </a:lnTo>
                <a:lnTo>
                  <a:pt x="14768" y="4083"/>
                </a:lnTo>
                <a:lnTo>
                  <a:pt x="14768" y="3879"/>
                </a:lnTo>
                <a:lnTo>
                  <a:pt x="14694" y="3675"/>
                </a:lnTo>
                <a:lnTo>
                  <a:pt x="14547" y="3552"/>
                </a:lnTo>
                <a:lnTo>
                  <a:pt x="14400" y="3430"/>
                </a:lnTo>
                <a:lnTo>
                  <a:pt x="14180" y="3348"/>
                </a:lnTo>
                <a:lnTo>
                  <a:pt x="13849" y="3307"/>
                </a:lnTo>
                <a:lnTo>
                  <a:pt x="13445" y="3266"/>
                </a:lnTo>
                <a:close/>
                <a:moveTo>
                  <a:pt x="4041" y="5389"/>
                </a:moveTo>
                <a:lnTo>
                  <a:pt x="3894" y="5430"/>
                </a:lnTo>
                <a:lnTo>
                  <a:pt x="3821" y="5512"/>
                </a:lnTo>
                <a:lnTo>
                  <a:pt x="3747" y="5594"/>
                </a:lnTo>
                <a:lnTo>
                  <a:pt x="3710" y="5716"/>
                </a:lnTo>
                <a:lnTo>
                  <a:pt x="3710" y="5839"/>
                </a:lnTo>
                <a:lnTo>
                  <a:pt x="3747" y="5920"/>
                </a:lnTo>
                <a:lnTo>
                  <a:pt x="3821" y="6002"/>
                </a:lnTo>
                <a:lnTo>
                  <a:pt x="3894" y="6043"/>
                </a:lnTo>
                <a:lnTo>
                  <a:pt x="4041" y="6002"/>
                </a:lnTo>
                <a:lnTo>
                  <a:pt x="4188" y="5839"/>
                </a:lnTo>
                <a:lnTo>
                  <a:pt x="4225" y="5716"/>
                </a:lnTo>
                <a:lnTo>
                  <a:pt x="4225" y="5594"/>
                </a:lnTo>
                <a:lnTo>
                  <a:pt x="4188" y="5512"/>
                </a:lnTo>
                <a:lnTo>
                  <a:pt x="4115" y="5430"/>
                </a:lnTo>
                <a:lnTo>
                  <a:pt x="4041" y="5389"/>
                </a:lnTo>
                <a:close/>
                <a:moveTo>
                  <a:pt x="12894" y="4614"/>
                </a:moveTo>
                <a:lnTo>
                  <a:pt x="12563" y="4777"/>
                </a:lnTo>
                <a:lnTo>
                  <a:pt x="12049" y="5104"/>
                </a:lnTo>
                <a:lnTo>
                  <a:pt x="11425" y="5512"/>
                </a:lnTo>
                <a:lnTo>
                  <a:pt x="10763" y="6002"/>
                </a:lnTo>
                <a:lnTo>
                  <a:pt x="10175" y="6533"/>
                </a:lnTo>
                <a:lnTo>
                  <a:pt x="9918" y="6819"/>
                </a:lnTo>
                <a:lnTo>
                  <a:pt x="9735" y="7064"/>
                </a:lnTo>
                <a:lnTo>
                  <a:pt x="9588" y="7309"/>
                </a:lnTo>
                <a:lnTo>
                  <a:pt x="9515" y="7513"/>
                </a:lnTo>
                <a:lnTo>
                  <a:pt x="9515" y="7717"/>
                </a:lnTo>
                <a:lnTo>
                  <a:pt x="9551" y="7799"/>
                </a:lnTo>
                <a:lnTo>
                  <a:pt x="9588" y="7880"/>
                </a:lnTo>
                <a:lnTo>
                  <a:pt x="9661" y="7840"/>
                </a:lnTo>
                <a:lnTo>
                  <a:pt x="9772" y="7758"/>
                </a:lnTo>
                <a:lnTo>
                  <a:pt x="10139" y="7431"/>
                </a:lnTo>
                <a:lnTo>
                  <a:pt x="11241" y="6329"/>
                </a:lnTo>
                <a:lnTo>
                  <a:pt x="12306" y="5186"/>
                </a:lnTo>
                <a:lnTo>
                  <a:pt x="12710" y="4777"/>
                </a:lnTo>
                <a:lnTo>
                  <a:pt x="12894" y="4614"/>
                </a:lnTo>
                <a:close/>
                <a:moveTo>
                  <a:pt x="4004" y="7390"/>
                </a:moveTo>
                <a:lnTo>
                  <a:pt x="3894" y="7431"/>
                </a:lnTo>
                <a:lnTo>
                  <a:pt x="3784" y="7513"/>
                </a:lnTo>
                <a:lnTo>
                  <a:pt x="3747" y="7636"/>
                </a:lnTo>
                <a:lnTo>
                  <a:pt x="3747" y="7758"/>
                </a:lnTo>
                <a:lnTo>
                  <a:pt x="3784" y="7880"/>
                </a:lnTo>
                <a:lnTo>
                  <a:pt x="3857" y="7962"/>
                </a:lnTo>
                <a:lnTo>
                  <a:pt x="4078" y="7962"/>
                </a:lnTo>
                <a:lnTo>
                  <a:pt x="4188" y="7880"/>
                </a:lnTo>
                <a:lnTo>
                  <a:pt x="4261" y="7799"/>
                </a:lnTo>
                <a:lnTo>
                  <a:pt x="4298" y="7717"/>
                </a:lnTo>
                <a:lnTo>
                  <a:pt x="4335" y="7595"/>
                </a:lnTo>
                <a:lnTo>
                  <a:pt x="4298" y="7513"/>
                </a:lnTo>
                <a:lnTo>
                  <a:pt x="4261" y="7431"/>
                </a:lnTo>
                <a:lnTo>
                  <a:pt x="4151" y="7390"/>
                </a:lnTo>
                <a:close/>
                <a:moveTo>
                  <a:pt x="13886" y="5553"/>
                </a:moveTo>
                <a:lnTo>
                  <a:pt x="13886" y="7105"/>
                </a:lnTo>
                <a:lnTo>
                  <a:pt x="13922" y="7636"/>
                </a:lnTo>
                <a:lnTo>
                  <a:pt x="13996" y="8084"/>
                </a:lnTo>
                <a:lnTo>
                  <a:pt x="14069" y="8248"/>
                </a:lnTo>
                <a:lnTo>
                  <a:pt x="14143" y="8370"/>
                </a:lnTo>
                <a:lnTo>
                  <a:pt x="14216" y="8452"/>
                </a:lnTo>
                <a:lnTo>
                  <a:pt x="14327" y="8452"/>
                </a:lnTo>
                <a:lnTo>
                  <a:pt x="14437" y="8370"/>
                </a:lnTo>
                <a:lnTo>
                  <a:pt x="14474" y="8248"/>
                </a:lnTo>
                <a:lnTo>
                  <a:pt x="14327" y="7554"/>
                </a:lnTo>
                <a:lnTo>
                  <a:pt x="14143" y="6900"/>
                </a:lnTo>
                <a:lnTo>
                  <a:pt x="13996" y="6206"/>
                </a:lnTo>
                <a:lnTo>
                  <a:pt x="13886" y="5553"/>
                </a:lnTo>
                <a:close/>
                <a:moveTo>
                  <a:pt x="2572" y="8574"/>
                </a:moveTo>
                <a:lnTo>
                  <a:pt x="2425" y="8615"/>
                </a:lnTo>
                <a:lnTo>
                  <a:pt x="2315" y="8697"/>
                </a:lnTo>
                <a:lnTo>
                  <a:pt x="2241" y="8820"/>
                </a:lnTo>
                <a:lnTo>
                  <a:pt x="2168" y="8983"/>
                </a:lnTo>
                <a:lnTo>
                  <a:pt x="2168" y="9146"/>
                </a:lnTo>
                <a:lnTo>
                  <a:pt x="2204" y="9269"/>
                </a:lnTo>
                <a:lnTo>
                  <a:pt x="2278" y="9351"/>
                </a:lnTo>
                <a:lnTo>
                  <a:pt x="2425" y="9391"/>
                </a:lnTo>
                <a:lnTo>
                  <a:pt x="2572" y="9351"/>
                </a:lnTo>
                <a:lnTo>
                  <a:pt x="2682" y="9269"/>
                </a:lnTo>
                <a:lnTo>
                  <a:pt x="2755" y="9146"/>
                </a:lnTo>
                <a:lnTo>
                  <a:pt x="2828" y="8983"/>
                </a:lnTo>
                <a:lnTo>
                  <a:pt x="2828" y="8820"/>
                </a:lnTo>
                <a:lnTo>
                  <a:pt x="2792" y="8697"/>
                </a:lnTo>
                <a:lnTo>
                  <a:pt x="2718" y="8615"/>
                </a:lnTo>
                <a:lnTo>
                  <a:pt x="2572" y="8574"/>
                </a:lnTo>
                <a:close/>
                <a:moveTo>
                  <a:pt x="4151" y="10044"/>
                </a:moveTo>
                <a:lnTo>
                  <a:pt x="4041" y="10085"/>
                </a:lnTo>
                <a:lnTo>
                  <a:pt x="3968" y="10085"/>
                </a:lnTo>
                <a:lnTo>
                  <a:pt x="3894" y="10167"/>
                </a:lnTo>
                <a:lnTo>
                  <a:pt x="3821" y="10290"/>
                </a:lnTo>
                <a:lnTo>
                  <a:pt x="3784" y="10453"/>
                </a:lnTo>
                <a:lnTo>
                  <a:pt x="3821" y="10657"/>
                </a:lnTo>
                <a:lnTo>
                  <a:pt x="3931" y="10780"/>
                </a:lnTo>
                <a:lnTo>
                  <a:pt x="4041" y="10861"/>
                </a:lnTo>
                <a:lnTo>
                  <a:pt x="4115" y="10861"/>
                </a:lnTo>
                <a:lnTo>
                  <a:pt x="4188" y="10820"/>
                </a:lnTo>
                <a:lnTo>
                  <a:pt x="4298" y="10780"/>
                </a:lnTo>
                <a:lnTo>
                  <a:pt x="4372" y="10698"/>
                </a:lnTo>
                <a:lnTo>
                  <a:pt x="4445" y="10575"/>
                </a:lnTo>
                <a:lnTo>
                  <a:pt x="4482" y="10453"/>
                </a:lnTo>
                <a:lnTo>
                  <a:pt x="4482" y="10331"/>
                </a:lnTo>
                <a:lnTo>
                  <a:pt x="4408" y="10249"/>
                </a:lnTo>
                <a:lnTo>
                  <a:pt x="4372" y="10167"/>
                </a:lnTo>
                <a:lnTo>
                  <a:pt x="4261" y="10085"/>
                </a:lnTo>
                <a:lnTo>
                  <a:pt x="4151" y="10044"/>
                </a:lnTo>
                <a:close/>
                <a:moveTo>
                  <a:pt x="1947" y="10657"/>
                </a:moveTo>
                <a:lnTo>
                  <a:pt x="1837" y="10739"/>
                </a:lnTo>
                <a:lnTo>
                  <a:pt x="1727" y="10820"/>
                </a:lnTo>
                <a:lnTo>
                  <a:pt x="1690" y="11025"/>
                </a:lnTo>
                <a:lnTo>
                  <a:pt x="1653" y="11147"/>
                </a:lnTo>
                <a:lnTo>
                  <a:pt x="1690" y="11269"/>
                </a:lnTo>
                <a:lnTo>
                  <a:pt x="1763" y="11310"/>
                </a:lnTo>
                <a:lnTo>
                  <a:pt x="1874" y="11351"/>
                </a:lnTo>
                <a:lnTo>
                  <a:pt x="1984" y="11351"/>
                </a:lnTo>
                <a:lnTo>
                  <a:pt x="2094" y="11310"/>
                </a:lnTo>
                <a:lnTo>
                  <a:pt x="2168" y="11269"/>
                </a:lnTo>
                <a:lnTo>
                  <a:pt x="2241" y="11147"/>
                </a:lnTo>
                <a:lnTo>
                  <a:pt x="2278" y="10943"/>
                </a:lnTo>
                <a:lnTo>
                  <a:pt x="2241" y="10820"/>
                </a:lnTo>
                <a:lnTo>
                  <a:pt x="2168" y="10739"/>
                </a:lnTo>
                <a:lnTo>
                  <a:pt x="2057" y="10657"/>
                </a:lnTo>
                <a:close/>
                <a:moveTo>
                  <a:pt x="5032" y="12086"/>
                </a:moveTo>
                <a:lnTo>
                  <a:pt x="4959" y="12127"/>
                </a:lnTo>
                <a:lnTo>
                  <a:pt x="4885" y="12168"/>
                </a:lnTo>
                <a:lnTo>
                  <a:pt x="4812" y="12290"/>
                </a:lnTo>
                <a:lnTo>
                  <a:pt x="4775" y="12413"/>
                </a:lnTo>
                <a:lnTo>
                  <a:pt x="4739" y="12576"/>
                </a:lnTo>
                <a:lnTo>
                  <a:pt x="4775" y="12698"/>
                </a:lnTo>
                <a:lnTo>
                  <a:pt x="4812" y="12821"/>
                </a:lnTo>
                <a:lnTo>
                  <a:pt x="4885" y="12862"/>
                </a:lnTo>
                <a:lnTo>
                  <a:pt x="4996" y="12862"/>
                </a:lnTo>
                <a:lnTo>
                  <a:pt x="5143" y="12821"/>
                </a:lnTo>
                <a:lnTo>
                  <a:pt x="5253" y="12739"/>
                </a:lnTo>
                <a:lnTo>
                  <a:pt x="5363" y="12658"/>
                </a:lnTo>
                <a:lnTo>
                  <a:pt x="5437" y="12617"/>
                </a:lnTo>
                <a:lnTo>
                  <a:pt x="5474" y="12535"/>
                </a:lnTo>
                <a:lnTo>
                  <a:pt x="5474" y="12413"/>
                </a:lnTo>
                <a:lnTo>
                  <a:pt x="5437" y="12249"/>
                </a:lnTo>
                <a:lnTo>
                  <a:pt x="5327" y="12168"/>
                </a:lnTo>
                <a:lnTo>
                  <a:pt x="5180" y="12086"/>
                </a:lnTo>
                <a:close/>
                <a:moveTo>
                  <a:pt x="3232" y="12903"/>
                </a:moveTo>
                <a:lnTo>
                  <a:pt x="3122" y="12944"/>
                </a:lnTo>
                <a:lnTo>
                  <a:pt x="3012" y="13026"/>
                </a:lnTo>
                <a:lnTo>
                  <a:pt x="2975" y="13148"/>
                </a:lnTo>
                <a:lnTo>
                  <a:pt x="2975" y="13393"/>
                </a:lnTo>
                <a:lnTo>
                  <a:pt x="3012" y="13516"/>
                </a:lnTo>
                <a:lnTo>
                  <a:pt x="3085" y="13638"/>
                </a:lnTo>
                <a:lnTo>
                  <a:pt x="3159" y="13679"/>
                </a:lnTo>
                <a:lnTo>
                  <a:pt x="3269" y="13638"/>
                </a:lnTo>
                <a:lnTo>
                  <a:pt x="3379" y="13556"/>
                </a:lnTo>
                <a:lnTo>
                  <a:pt x="3453" y="13434"/>
                </a:lnTo>
                <a:lnTo>
                  <a:pt x="3490" y="13270"/>
                </a:lnTo>
                <a:lnTo>
                  <a:pt x="3490" y="13107"/>
                </a:lnTo>
                <a:lnTo>
                  <a:pt x="3453" y="12985"/>
                </a:lnTo>
                <a:lnTo>
                  <a:pt x="3379" y="12903"/>
                </a:lnTo>
                <a:close/>
                <a:moveTo>
                  <a:pt x="4775" y="14413"/>
                </a:moveTo>
                <a:lnTo>
                  <a:pt x="4665" y="14495"/>
                </a:lnTo>
                <a:lnTo>
                  <a:pt x="4628" y="14618"/>
                </a:lnTo>
                <a:lnTo>
                  <a:pt x="4628" y="14822"/>
                </a:lnTo>
                <a:lnTo>
                  <a:pt x="4665" y="14944"/>
                </a:lnTo>
                <a:lnTo>
                  <a:pt x="4739" y="14985"/>
                </a:lnTo>
                <a:lnTo>
                  <a:pt x="4812" y="14985"/>
                </a:lnTo>
                <a:lnTo>
                  <a:pt x="4959" y="14863"/>
                </a:lnTo>
                <a:lnTo>
                  <a:pt x="5069" y="14659"/>
                </a:lnTo>
                <a:lnTo>
                  <a:pt x="5106" y="14577"/>
                </a:lnTo>
                <a:lnTo>
                  <a:pt x="5106" y="14495"/>
                </a:lnTo>
                <a:lnTo>
                  <a:pt x="5032" y="14413"/>
                </a:lnTo>
                <a:close/>
                <a:moveTo>
                  <a:pt x="6980" y="15026"/>
                </a:moveTo>
                <a:lnTo>
                  <a:pt x="6832" y="15067"/>
                </a:lnTo>
                <a:lnTo>
                  <a:pt x="6759" y="15108"/>
                </a:lnTo>
                <a:lnTo>
                  <a:pt x="6685" y="15230"/>
                </a:lnTo>
                <a:lnTo>
                  <a:pt x="6649" y="15312"/>
                </a:lnTo>
                <a:lnTo>
                  <a:pt x="6649" y="15557"/>
                </a:lnTo>
                <a:lnTo>
                  <a:pt x="6722" y="15639"/>
                </a:lnTo>
                <a:lnTo>
                  <a:pt x="6832" y="15680"/>
                </a:lnTo>
                <a:lnTo>
                  <a:pt x="6980" y="15680"/>
                </a:lnTo>
                <a:lnTo>
                  <a:pt x="7053" y="15598"/>
                </a:lnTo>
                <a:lnTo>
                  <a:pt x="7127" y="15516"/>
                </a:lnTo>
                <a:lnTo>
                  <a:pt x="7163" y="15393"/>
                </a:lnTo>
                <a:lnTo>
                  <a:pt x="7163" y="15271"/>
                </a:lnTo>
                <a:lnTo>
                  <a:pt x="7127" y="15149"/>
                </a:lnTo>
                <a:lnTo>
                  <a:pt x="7090" y="15067"/>
                </a:lnTo>
                <a:lnTo>
                  <a:pt x="6980" y="15026"/>
                </a:lnTo>
                <a:close/>
                <a:moveTo>
                  <a:pt x="3122" y="14944"/>
                </a:moveTo>
                <a:lnTo>
                  <a:pt x="2975" y="14985"/>
                </a:lnTo>
                <a:lnTo>
                  <a:pt x="2902" y="15026"/>
                </a:lnTo>
                <a:lnTo>
                  <a:pt x="2828" y="15149"/>
                </a:lnTo>
                <a:lnTo>
                  <a:pt x="2755" y="15271"/>
                </a:lnTo>
                <a:lnTo>
                  <a:pt x="2755" y="15516"/>
                </a:lnTo>
                <a:lnTo>
                  <a:pt x="2828" y="15598"/>
                </a:lnTo>
                <a:lnTo>
                  <a:pt x="2865" y="15680"/>
                </a:lnTo>
                <a:lnTo>
                  <a:pt x="2975" y="15720"/>
                </a:lnTo>
                <a:lnTo>
                  <a:pt x="3049" y="15761"/>
                </a:lnTo>
                <a:lnTo>
                  <a:pt x="3122" y="15761"/>
                </a:lnTo>
                <a:lnTo>
                  <a:pt x="3196" y="15720"/>
                </a:lnTo>
                <a:lnTo>
                  <a:pt x="3306" y="15598"/>
                </a:lnTo>
                <a:lnTo>
                  <a:pt x="3379" y="15434"/>
                </a:lnTo>
                <a:lnTo>
                  <a:pt x="3416" y="15271"/>
                </a:lnTo>
                <a:lnTo>
                  <a:pt x="3379" y="15108"/>
                </a:lnTo>
                <a:lnTo>
                  <a:pt x="3269" y="14985"/>
                </a:lnTo>
                <a:lnTo>
                  <a:pt x="3196" y="14944"/>
                </a:lnTo>
                <a:close/>
                <a:moveTo>
                  <a:pt x="4408" y="17027"/>
                </a:moveTo>
                <a:lnTo>
                  <a:pt x="4261" y="17108"/>
                </a:lnTo>
                <a:lnTo>
                  <a:pt x="4188" y="17231"/>
                </a:lnTo>
                <a:lnTo>
                  <a:pt x="4151" y="17354"/>
                </a:lnTo>
                <a:lnTo>
                  <a:pt x="4151" y="17517"/>
                </a:lnTo>
                <a:lnTo>
                  <a:pt x="4188" y="17639"/>
                </a:lnTo>
                <a:lnTo>
                  <a:pt x="4261" y="17721"/>
                </a:lnTo>
                <a:lnTo>
                  <a:pt x="4372" y="17762"/>
                </a:lnTo>
                <a:lnTo>
                  <a:pt x="4518" y="17721"/>
                </a:lnTo>
                <a:lnTo>
                  <a:pt x="4592" y="17639"/>
                </a:lnTo>
                <a:lnTo>
                  <a:pt x="4628" y="17557"/>
                </a:lnTo>
                <a:lnTo>
                  <a:pt x="4665" y="17435"/>
                </a:lnTo>
                <a:lnTo>
                  <a:pt x="4665" y="17313"/>
                </a:lnTo>
                <a:lnTo>
                  <a:pt x="4628" y="17190"/>
                </a:lnTo>
                <a:lnTo>
                  <a:pt x="4592" y="17108"/>
                </a:lnTo>
                <a:lnTo>
                  <a:pt x="4518" y="17067"/>
                </a:lnTo>
                <a:lnTo>
                  <a:pt x="4408" y="17027"/>
                </a:lnTo>
                <a:close/>
                <a:moveTo>
                  <a:pt x="8412" y="17190"/>
                </a:moveTo>
                <a:lnTo>
                  <a:pt x="8265" y="17313"/>
                </a:lnTo>
                <a:lnTo>
                  <a:pt x="8155" y="17517"/>
                </a:lnTo>
                <a:lnTo>
                  <a:pt x="8118" y="17598"/>
                </a:lnTo>
                <a:lnTo>
                  <a:pt x="8155" y="17680"/>
                </a:lnTo>
                <a:lnTo>
                  <a:pt x="8192" y="17762"/>
                </a:lnTo>
                <a:lnTo>
                  <a:pt x="8339" y="17762"/>
                </a:lnTo>
                <a:lnTo>
                  <a:pt x="8449" y="17721"/>
                </a:lnTo>
                <a:lnTo>
                  <a:pt x="8522" y="17680"/>
                </a:lnTo>
                <a:lnTo>
                  <a:pt x="8596" y="17557"/>
                </a:lnTo>
                <a:lnTo>
                  <a:pt x="8596" y="17354"/>
                </a:lnTo>
                <a:lnTo>
                  <a:pt x="8559" y="17231"/>
                </a:lnTo>
                <a:lnTo>
                  <a:pt x="8485" y="17190"/>
                </a:lnTo>
                <a:close/>
                <a:moveTo>
                  <a:pt x="6832" y="17639"/>
                </a:moveTo>
                <a:lnTo>
                  <a:pt x="6685" y="17680"/>
                </a:lnTo>
                <a:lnTo>
                  <a:pt x="6539" y="17844"/>
                </a:lnTo>
                <a:lnTo>
                  <a:pt x="6502" y="17966"/>
                </a:lnTo>
                <a:lnTo>
                  <a:pt x="6502" y="18170"/>
                </a:lnTo>
                <a:lnTo>
                  <a:pt x="6575" y="18252"/>
                </a:lnTo>
                <a:lnTo>
                  <a:pt x="6685" y="18293"/>
                </a:lnTo>
                <a:lnTo>
                  <a:pt x="6832" y="18252"/>
                </a:lnTo>
                <a:lnTo>
                  <a:pt x="6906" y="18170"/>
                </a:lnTo>
                <a:lnTo>
                  <a:pt x="6980" y="18088"/>
                </a:lnTo>
                <a:lnTo>
                  <a:pt x="7016" y="17966"/>
                </a:lnTo>
                <a:lnTo>
                  <a:pt x="7016" y="17762"/>
                </a:lnTo>
                <a:lnTo>
                  <a:pt x="6943" y="17680"/>
                </a:lnTo>
                <a:lnTo>
                  <a:pt x="6832" y="17639"/>
                </a:lnTo>
                <a:close/>
                <a:moveTo>
                  <a:pt x="14363" y="17884"/>
                </a:moveTo>
                <a:lnTo>
                  <a:pt x="14290" y="17925"/>
                </a:lnTo>
                <a:lnTo>
                  <a:pt x="14216" y="17966"/>
                </a:lnTo>
                <a:lnTo>
                  <a:pt x="14180" y="18088"/>
                </a:lnTo>
                <a:lnTo>
                  <a:pt x="14180" y="18293"/>
                </a:lnTo>
                <a:lnTo>
                  <a:pt x="14253" y="18415"/>
                </a:lnTo>
                <a:lnTo>
                  <a:pt x="14363" y="18456"/>
                </a:lnTo>
                <a:lnTo>
                  <a:pt x="14437" y="18456"/>
                </a:lnTo>
                <a:lnTo>
                  <a:pt x="14547" y="18374"/>
                </a:lnTo>
                <a:lnTo>
                  <a:pt x="14584" y="18293"/>
                </a:lnTo>
                <a:lnTo>
                  <a:pt x="14657" y="18211"/>
                </a:lnTo>
                <a:lnTo>
                  <a:pt x="14657" y="18088"/>
                </a:lnTo>
                <a:lnTo>
                  <a:pt x="14621" y="18007"/>
                </a:lnTo>
                <a:lnTo>
                  <a:pt x="14547" y="17925"/>
                </a:lnTo>
                <a:lnTo>
                  <a:pt x="14437" y="17884"/>
                </a:lnTo>
                <a:close/>
                <a:moveTo>
                  <a:pt x="12784" y="17884"/>
                </a:moveTo>
                <a:lnTo>
                  <a:pt x="12710" y="17925"/>
                </a:lnTo>
                <a:lnTo>
                  <a:pt x="12637" y="18007"/>
                </a:lnTo>
                <a:lnTo>
                  <a:pt x="12563" y="18129"/>
                </a:lnTo>
                <a:lnTo>
                  <a:pt x="12527" y="18252"/>
                </a:lnTo>
                <a:lnTo>
                  <a:pt x="12563" y="18374"/>
                </a:lnTo>
                <a:lnTo>
                  <a:pt x="12600" y="18497"/>
                </a:lnTo>
                <a:lnTo>
                  <a:pt x="12674" y="18578"/>
                </a:lnTo>
                <a:lnTo>
                  <a:pt x="12857" y="18578"/>
                </a:lnTo>
                <a:lnTo>
                  <a:pt x="12931" y="18497"/>
                </a:lnTo>
                <a:lnTo>
                  <a:pt x="12968" y="18374"/>
                </a:lnTo>
                <a:lnTo>
                  <a:pt x="13004" y="18252"/>
                </a:lnTo>
                <a:lnTo>
                  <a:pt x="13004" y="18129"/>
                </a:lnTo>
                <a:lnTo>
                  <a:pt x="12931" y="18007"/>
                </a:lnTo>
                <a:lnTo>
                  <a:pt x="12857" y="17925"/>
                </a:lnTo>
                <a:lnTo>
                  <a:pt x="12784" y="17884"/>
                </a:lnTo>
                <a:close/>
                <a:moveTo>
                  <a:pt x="10653" y="18578"/>
                </a:moveTo>
                <a:lnTo>
                  <a:pt x="10506" y="18619"/>
                </a:lnTo>
                <a:lnTo>
                  <a:pt x="10433" y="18701"/>
                </a:lnTo>
                <a:lnTo>
                  <a:pt x="10359" y="18783"/>
                </a:lnTo>
                <a:lnTo>
                  <a:pt x="10285" y="18905"/>
                </a:lnTo>
                <a:lnTo>
                  <a:pt x="10285" y="19028"/>
                </a:lnTo>
                <a:lnTo>
                  <a:pt x="10322" y="19150"/>
                </a:lnTo>
                <a:lnTo>
                  <a:pt x="10396" y="19232"/>
                </a:lnTo>
                <a:lnTo>
                  <a:pt x="10506" y="19314"/>
                </a:lnTo>
                <a:lnTo>
                  <a:pt x="10653" y="19273"/>
                </a:lnTo>
                <a:lnTo>
                  <a:pt x="10763" y="19232"/>
                </a:lnTo>
                <a:lnTo>
                  <a:pt x="10837" y="19109"/>
                </a:lnTo>
                <a:lnTo>
                  <a:pt x="10874" y="18987"/>
                </a:lnTo>
                <a:lnTo>
                  <a:pt x="10874" y="18824"/>
                </a:lnTo>
                <a:lnTo>
                  <a:pt x="10837" y="18701"/>
                </a:lnTo>
                <a:lnTo>
                  <a:pt x="10763" y="18619"/>
                </a:lnTo>
                <a:lnTo>
                  <a:pt x="10653" y="18578"/>
                </a:lnTo>
                <a:close/>
                <a:moveTo>
                  <a:pt x="8375" y="18660"/>
                </a:moveTo>
                <a:lnTo>
                  <a:pt x="8265" y="18701"/>
                </a:lnTo>
                <a:lnTo>
                  <a:pt x="8192" y="18783"/>
                </a:lnTo>
                <a:lnTo>
                  <a:pt x="8155" y="18905"/>
                </a:lnTo>
                <a:lnTo>
                  <a:pt x="8118" y="19028"/>
                </a:lnTo>
                <a:lnTo>
                  <a:pt x="8118" y="19150"/>
                </a:lnTo>
                <a:lnTo>
                  <a:pt x="8155" y="19273"/>
                </a:lnTo>
                <a:lnTo>
                  <a:pt x="8228" y="19314"/>
                </a:lnTo>
                <a:lnTo>
                  <a:pt x="8302" y="19355"/>
                </a:lnTo>
                <a:lnTo>
                  <a:pt x="8449" y="19355"/>
                </a:lnTo>
                <a:lnTo>
                  <a:pt x="8522" y="19232"/>
                </a:lnTo>
                <a:lnTo>
                  <a:pt x="8596" y="19150"/>
                </a:lnTo>
                <a:lnTo>
                  <a:pt x="8633" y="18987"/>
                </a:lnTo>
                <a:lnTo>
                  <a:pt x="8633" y="18865"/>
                </a:lnTo>
                <a:lnTo>
                  <a:pt x="8559" y="18742"/>
                </a:lnTo>
                <a:lnTo>
                  <a:pt x="8485" y="18660"/>
                </a:lnTo>
                <a:close/>
                <a:moveTo>
                  <a:pt x="5657" y="18701"/>
                </a:moveTo>
                <a:lnTo>
                  <a:pt x="5510" y="18742"/>
                </a:lnTo>
                <a:lnTo>
                  <a:pt x="5400" y="18824"/>
                </a:lnTo>
                <a:lnTo>
                  <a:pt x="5290" y="18946"/>
                </a:lnTo>
                <a:lnTo>
                  <a:pt x="5253" y="19109"/>
                </a:lnTo>
                <a:lnTo>
                  <a:pt x="5253" y="19273"/>
                </a:lnTo>
                <a:lnTo>
                  <a:pt x="5290" y="19395"/>
                </a:lnTo>
                <a:lnTo>
                  <a:pt x="5363" y="19477"/>
                </a:lnTo>
                <a:lnTo>
                  <a:pt x="5510" y="19518"/>
                </a:lnTo>
                <a:lnTo>
                  <a:pt x="5657" y="19477"/>
                </a:lnTo>
                <a:lnTo>
                  <a:pt x="5768" y="19395"/>
                </a:lnTo>
                <a:lnTo>
                  <a:pt x="5878" y="19273"/>
                </a:lnTo>
                <a:lnTo>
                  <a:pt x="5915" y="19109"/>
                </a:lnTo>
                <a:lnTo>
                  <a:pt x="5915" y="18946"/>
                </a:lnTo>
                <a:lnTo>
                  <a:pt x="5878" y="18824"/>
                </a:lnTo>
                <a:lnTo>
                  <a:pt x="5804" y="18742"/>
                </a:lnTo>
                <a:lnTo>
                  <a:pt x="5657" y="18701"/>
                </a:lnTo>
                <a:close/>
                <a:moveTo>
                  <a:pt x="11535" y="19477"/>
                </a:moveTo>
                <a:lnTo>
                  <a:pt x="11388" y="19640"/>
                </a:lnTo>
                <a:lnTo>
                  <a:pt x="11351" y="19763"/>
                </a:lnTo>
                <a:lnTo>
                  <a:pt x="11351" y="19885"/>
                </a:lnTo>
                <a:lnTo>
                  <a:pt x="11388" y="19967"/>
                </a:lnTo>
                <a:lnTo>
                  <a:pt x="11461" y="20048"/>
                </a:lnTo>
                <a:lnTo>
                  <a:pt x="11682" y="20048"/>
                </a:lnTo>
                <a:lnTo>
                  <a:pt x="11755" y="19967"/>
                </a:lnTo>
                <a:lnTo>
                  <a:pt x="11828" y="19885"/>
                </a:lnTo>
                <a:lnTo>
                  <a:pt x="11865" y="19763"/>
                </a:lnTo>
                <a:lnTo>
                  <a:pt x="11865" y="19640"/>
                </a:lnTo>
                <a:lnTo>
                  <a:pt x="11828" y="19558"/>
                </a:lnTo>
                <a:lnTo>
                  <a:pt x="11755" y="19477"/>
                </a:lnTo>
                <a:close/>
                <a:moveTo>
                  <a:pt x="12637" y="817"/>
                </a:moveTo>
                <a:lnTo>
                  <a:pt x="13004" y="857"/>
                </a:lnTo>
                <a:lnTo>
                  <a:pt x="13702" y="939"/>
                </a:lnTo>
                <a:lnTo>
                  <a:pt x="14400" y="1102"/>
                </a:lnTo>
                <a:lnTo>
                  <a:pt x="15061" y="1348"/>
                </a:lnTo>
                <a:lnTo>
                  <a:pt x="14510" y="2001"/>
                </a:lnTo>
                <a:lnTo>
                  <a:pt x="14180" y="2409"/>
                </a:lnTo>
                <a:lnTo>
                  <a:pt x="14069" y="2572"/>
                </a:lnTo>
                <a:lnTo>
                  <a:pt x="14069" y="2654"/>
                </a:lnTo>
                <a:lnTo>
                  <a:pt x="14143" y="2654"/>
                </a:lnTo>
                <a:lnTo>
                  <a:pt x="14216" y="2572"/>
                </a:lnTo>
                <a:lnTo>
                  <a:pt x="14510" y="2327"/>
                </a:lnTo>
                <a:lnTo>
                  <a:pt x="14988" y="1919"/>
                </a:lnTo>
                <a:lnTo>
                  <a:pt x="15318" y="1714"/>
                </a:lnTo>
                <a:lnTo>
                  <a:pt x="15465" y="1633"/>
                </a:lnTo>
                <a:lnTo>
                  <a:pt x="15575" y="1633"/>
                </a:lnTo>
                <a:lnTo>
                  <a:pt x="15686" y="1674"/>
                </a:lnTo>
                <a:lnTo>
                  <a:pt x="15833" y="1714"/>
                </a:lnTo>
                <a:lnTo>
                  <a:pt x="16200" y="1960"/>
                </a:lnTo>
                <a:lnTo>
                  <a:pt x="16825" y="2327"/>
                </a:lnTo>
                <a:lnTo>
                  <a:pt x="18000" y="3225"/>
                </a:lnTo>
                <a:lnTo>
                  <a:pt x="18551" y="3715"/>
                </a:lnTo>
                <a:lnTo>
                  <a:pt x="19028" y="4205"/>
                </a:lnTo>
                <a:lnTo>
                  <a:pt x="19469" y="4736"/>
                </a:lnTo>
                <a:lnTo>
                  <a:pt x="19837" y="5308"/>
                </a:lnTo>
                <a:lnTo>
                  <a:pt x="20168" y="5920"/>
                </a:lnTo>
                <a:lnTo>
                  <a:pt x="20425" y="6533"/>
                </a:lnTo>
                <a:lnTo>
                  <a:pt x="20645" y="7187"/>
                </a:lnTo>
                <a:lnTo>
                  <a:pt x="20792" y="7880"/>
                </a:lnTo>
                <a:lnTo>
                  <a:pt x="20828" y="8615"/>
                </a:lnTo>
                <a:lnTo>
                  <a:pt x="20865" y="9432"/>
                </a:lnTo>
                <a:lnTo>
                  <a:pt x="20792" y="10208"/>
                </a:lnTo>
                <a:lnTo>
                  <a:pt x="20682" y="10984"/>
                </a:lnTo>
                <a:lnTo>
                  <a:pt x="20498" y="11759"/>
                </a:lnTo>
                <a:lnTo>
                  <a:pt x="20278" y="12535"/>
                </a:lnTo>
                <a:lnTo>
                  <a:pt x="20021" y="13270"/>
                </a:lnTo>
                <a:lnTo>
                  <a:pt x="19690" y="14005"/>
                </a:lnTo>
                <a:lnTo>
                  <a:pt x="19359" y="14740"/>
                </a:lnTo>
                <a:lnTo>
                  <a:pt x="18955" y="15393"/>
                </a:lnTo>
                <a:lnTo>
                  <a:pt x="18515" y="16047"/>
                </a:lnTo>
                <a:lnTo>
                  <a:pt x="18037" y="16700"/>
                </a:lnTo>
                <a:lnTo>
                  <a:pt x="17559" y="17272"/>
                </a:lnTo>
                <a:lnTo>
                  <a:pt x="17045" y="17844"/>
                </a:lnTo>
                <a:lnTo>
                  <a:pt x="16494" y="18334"/>
                </a:lnTo>
                <a:lnTo>
                  <a:pt x="15906" y="18824"/>
                </a:lnTo>
                <a:lnTo>
                  <a:pt x="15318" y="19232"/>
                </a:lnTo>
                <a:lnTo>
                  <a:pt x="14621" y="19681"/>
                </a:lnTo>
                <a:lnTo>
                  <a:pt x="13886" y="20008"/>
                </a:lnTo>
                <a:lnTo>
                  <a:pt x="13151" y="20293"/>
                </a:lnTo>
                <a:lnTo>
                  <a:pt x="12416" y="20538"/>
                </a:lnTo>
                <a:lnTo>
                  <a:pt x="11645" y="20702"/>
                </a:lnTo>
                <a:lnTo>
                  <a:pt x="10874" y="20783"/>
                </a:lnTo>
                <a:lnTo>
                  <a:pt x="10065" y="20824"/>
                </a:lnTo>
                <a:lnTo>
                  <a:pt x="9294" y="20783"/>
                </a:lnTo>
                <a:lnTo>
                  <a:pt x="9441" y="20783"/>
                </a:lnTo>
                <a:lnTo>
                  <a:pt x="9515" y="20702"/>
                </a:lnTo>
                <a:lnTo>
                  <a:pt x="9625" y="20538"/>
                </a:lnTo>
                <a:lnTo>
                  <a:pt x="9698" y="20293"/>
                </a:lnTo>
                <a:lnTo>
                  <a:pt x="9735" y="20171"/>
                </a:lnTo>
                <a:lnTo>
                  <a:pt x="9698" y="20048"/>
                </a:lnTo>
                <a:lnTo>
                  <a:pt x="9661" y="19967"/>
                </a:lnTo>
                <a:lnTo>
                  <a:pt x="9625" y="19885"/>
                </a:lnTo>
                <a:lnTo>
                  <a:pt x="9404" y="19885"/>
                </a:lnTo>
                <a:lnTo>
                  <a:pt x="9257" y="19926"/>
                </a:lnTo>
                <a:lnTo>
                  <a:pt x="9147" y="20089"/>
                </a:lnTo>
                <a:lnTo>
                  <a:pt x="9074" y="20252"/>
                </a:lnTo>
                <a:lnTo>
                  <a:pt x="9074" y="20375"/>
                </a:lnTo>
                <a:lnTo>
                  <a:pt x="9147" y="20579"/>
                </a:lnTo>
                <a:lnTo>
                  <a:pt x="9221" y="20702"/>
                </a:lnTo>
                <a:lnTo>
                  <a:pt x="9255" y="20777"/>
                </a:lnTo>
                <a:lnTo>
                  <a:pt x="8522" y="20661"/>
                </a:lnTo>
                <a:lnTo>
                  <a:pt x="7751" y="20498"/>
                </a:lnTo>
                <a:lnTo>
                  <a:pt x="7016" y="20293"/>
                </a:lnTo>
                <a:lnTo>
                  <a:pt x="6282" y="19967"/>
                </a:lnTo>
                <a:lnTo>
                  <a:pt x="5547" y="19599"/>
                </a:lnTo>
                <a:lnTo>
                  <a:pt x="4885" y="19191"/>
                </a:lnTo>
                <a:lnTo>
                  <a:pt x="4225" y="18701"/>
                </a:lnTo>
                <a:lnTo>
                  <a:pt x="3600" y="18170"/>
                </a:lnTo>
                <a:lnTo>
                  <a:pt x="3085" y="17639"/>
                </a:lnTo>
                <a:lnTo>
                  <a:pt x="2608" y="17067"/>
                </a:lnTo>
                <a:lnTo>
                  <a:pt x="2168" y="16414"/>
                </a:lnTo>
                <a:lnTo>
                  <a:pt x="1800" y="15761"/>
                </a:lnTo>
                <a:lnTo>
                  <a:pt x="1432" y="15067"/>
                </a:lnTo>
                <a:lnTo>
                  <a:pt x="1139" y="14291"/>
                </a:lnTo>
                <a:lnTo>
                  <a:pt x="918" y="13556"/>
                </a:lnTo>
                <a:lnTo>
                  <a:pt x="1065" y="13393"/>
                </a:lnTo>
                <a:lnTo>
                  <a:pt x="1102" y="13311"/>
                </a:lnTo>
                <a:lnTo>
                  <a:pt x="1139" y="13189"/>
                </a:lnTo>
                <a:lnTo>
                  <a:pt x="1065" y="13026"/>
                </a:lnTo>
                <a:lnTo>
                  <a:pt x="955" y="12862"/>
                </a:lnTo>
                <a:lnTo>
                  <a:pt x="808" y="12658"/>
                </a:lnTo>
                <a:lnTo>
                  <a:pt x="698" y="12454"/>
                </a:lnTo>
                <a:lnTo>
                  <a:pt x="661" y="12249"/>
                </a:lnTo>
                <a:lnTo>
                  <a:pt x="625" y="12045"/>
                </a:lnTo>
                <a:lnTo>
                  <a:pt x="625" y="11596"/>
                </a:lnTo>
                <a:lnTo>
                  <a:pt x="661" y="10698"/>
                </a:lnTo>
                <a:lnTo>
                  <a:pt x="698" y="10249"/>
                </a:lnTo>
                <a:lnTo>
                  <a:pt x="772" y="9800"/>
                </a:lnTo>
                <a:lnTo>
                  <a:pt x="882" y="9391"/>
                </a:lnTo>
                <a:lnTo>
                  <a:pt x="992" y="8942"/>
                </a:lnTo>
                <a:lnTo>
                  <a:pt x="1285" y="8125"/>
                </a:lnTo>
                <a:lnTo>
                  <a:pt x="1653" y="7309"/>
                </a:lnTo>
                <a:lnTo>
                  <a:pt x="1763" y="7431"/>
                </a:lnTo>
                <a:lnTo>
                  <a:pt x="1874" y="7431"/>
                </a:lnTo>
                <a:lnTo>
                  <a:pt x="1984" y="7390"/>
                </a:lnTo>
                <a:lnTo>
                  <a:pt x="2057" y="7268"/>
                </a:lnTo>
                <a:lnTo>
                  <a:pt x="2094" y="7146"/>
                </a:lnTo>
                <a:lnTo>
                  <a:pt x="2094" y="7023"/>
                </a:lnTo>
                <a:lnTo>
                  <a:pt x="2021" y="6900"/>
                </a:lnTo>
                <a:lnTo>
                  <a:pt x="1910" y="6819"/>
                </a:lnTo>
                <a:lnTo>
                  <a:pt x="2388" y="6043"/>
                </a:lnTo>
                <a:lnTo>
                  <a:pt x="2939" y="5267"/>
                </a:lnTo>
                <a:lnTo>
                  <a:pt x="3490" y="4532"/>
                </a:lnTo>
                <a:lnTo>
                  <a:pt x="4151" y="3838"/>
                </a:lnTo>
                <a:lnTo>
                  <a:pt x="4812" y="3225"/>
                </a:lnTo>
                <a:lnTo>
                  <a:pt x="5510" y="2654"/>
                </a:lnTo>
                <a:lnTo>
                  <a:pt x="6245" y="2123"/>
                </a:lnTo>
                <a:lnTo>
                  <a:pt x="7053" y="1714"/>
                </a:lnTo>
                <a:lnTo>
                  <a:pt x="7788" y="1348"/>
                </a:lnTo>
                <a:lnTo>
                  <a:pt x="8596" y="1102"/>
                </a:lnTo>
                <a:lnTo>
                  <a:pt x="9000" y="980"/>
                </a:lnTo>
                <a:lnTo>
                  <a:pt x="9404" y="939"/>
                </a:lnTo>
                <a:lnTo>
                  <a:pt x="9808" y="898"/>
                </a:lnTo>
                <a:lnTo>
                  <a:pt x="10212" y="857"/>
                </a:lnTo>
                <a:lnTo>
                  <a:pt x="10874" y="980"/>
                </a:lnTo>
                <a:lnTo>
                  <a:pt x="11975" y="1266"/>
                </a:lnTo>
                <a:lnTo>
                  <a:pt x="12968" y="1551"/>
                </a:lnTo>
                <a:lnTo>
                  <a:pt x="13298" y="1674"/>
                </a:lnTo>
                <a:lnTo>
                  <a:pt x="13372" y="1714"/>
                </a:lnTo>
                <a:lnTo>
                  <a:pt x="13372" y="1755"/>
                </a:lnTo>
                <a:lnTo>
                  <a:pt x="13408" y="1674"/>
                </a:lnTo>
                <a:lnTo>
                  <a:pt x="13372" y="1633"/>
                </a:lnTo>
                <a:lnTo>
                  <a:pt x="13298" y="1511"/>
                </a:lnTo>
                <a:lnTo>
                  <a:pt x="13151" y="1348"/>
                </a:lnTo>
                <a:lnTo>
                  <a:pt x="12931" y="1225"/>
                </a:lnTo>
                <a:lnTo>
                  <a:pt x="12527" y="980"/>
                </a:lnTo>
                <a:lnTo>
                  <a:pt x="12269" y="857"/>
                </a:lnTo>
                <a:lnTo>
                  <a:pt x="12637" y="817"/>
                </a:lnTo>
                <a:close/>
                <a:moveTo>
                  <a:pt x="12894" y="0"/>
                </a:moveTo>
                <a:lnTo>
                  <a:pt x="12527" y="40"/>
                </a:lnTo>
                <a:lnTo>
                  <a:pt x="12159" y="122"/>
                </a:lnTo>
                <a:lnTo>
                  <a:pt x="11461" y="245"/>
                </a:lnTo>
                <a:lnTo>
                  <a:pt x="10800" y="327"/>
                </a:lnTo>
                <a:lnTo>
                  <a:pt x="10065" y="367"/>
                </a:lnTo>
                <a:lnTo>
                  <a:pt x="9331" y="367"/>
                </a:lnTo>
                <a:lnTo>
                  <a:pt x="8963" y="408"/>
                </a:lnTo>
                <a:lnTo>
                  <a:pt x="8596" y="449"/>
                </a:lnTo>
                <a:lnTo>
                  <a:pt x="8228" y="530"/>
                </a:lnTo>
                <a:lnTo>
                  <a:pt x="7825" y="653"/>
                </a:lnTo>
                <a:lnTo>
                  <a:pt x="7053" y="980"/>
                </a:lnTo>
                <a:lnTo>
                  <a:pt x="6282" y="1388"/>
                </a:lnTo>
                <a:lnTo>
                  <a:pt x="5547" y="1837"/>
                </a:lnTo>
                <a:lnTo>
                  <a:pt x="4849" y="2368"/>
                </a:lnTo>
                <a:lnTo>
                  <a:pt x="3600" y="3512"/>
                </a:lnTo>
                <a:lnTo>
                  <a:pt x="3012" y="4165"/>
                </a:lnTo>
                <a:lnTo>
                  <a:pt x="2461" y="4818"/>
                </a:lnTo>
                <a:lnTo>
                  <a:pt x="1947" y="5553"/>
                </a:lnTo>
                <a:lnTo>
                  <a:pt x="1469" y="6288"/>
                </a:lnTo>
                <a:lnTo>
                  <a:pt x="1065" y="7064"/>
                </a:lnTo>
                <a:lnTo>
                  <a:pt x="698" y="7880"/>
                </a:lnTo>
                <a:lnTo>
                  <a:pt x="404" y="8738"/>
                </a:lnTo>
                <a:lnTo>
                  <a:pt x="184" y="9595"/>
                </a:lnTo>
                <a:lnTo>
                  <a:pt x="37" y="10453"/>
                </a:lnTo>
                <a:lnTo>
                  <a:pt x="0" y="11351"/>
                </a:lnTo>
                <a:lnTo>
                  <a:pt x="37" y="12208"/>
                </a:lnTo>
                <a:lnTo>
                  <a:pt x="147" y="13026"/>
                </a:lnTo>
                <a:lnTo>
                  <a:pt x="294" y="13882"/>
                </a:lnTo>
                <a:lnTo>
                  <a:pt x="551" y="14699"/>
                </a:lnTo>
                <a:lnTo>
                  <a:pt x="845" y="15475"/>
                </a:lnTo>
                <a:lnTo>
                  <a:pt x="1249" y="16210"/>
                </a:lnTo>
                <a:lnTo>
                  <a:pt x="1653" y="16945"/>
                </a:lnTo>
                <a:lnTo>
                  <a:pt x="2131" y="17639"/>
                </a:lnTo>
                <a:lnTo>
                  <a:pt x="2682" y="18293"/>
                </a:lnTo>
                <a:lnTo>
                  <a:pt x="3269" y="18865"/>
                </a:lnTo>
                <a:lnTo>
                  <a:pt x="3894" y="19436"/>
                </a:lnTo>
                <a:lnTo>
                  <a:pt x="4592" y="19926"/>
                </a:lnTo>
                <a:lnTo>
                  <a:pt x="5253" y="20334"/>
                </a:lnTo>
                <a:lnTo>
                  <a:pt x="5951" y="20702"/>
                </a:lnTo>
                <a:lnTo>
                  <a:pt x="6685" y="20988"/>
                </a:lnTo>
                <a:lnTo>
                  <a:pt x="7421" y="21232"/>
                </a:lnTo>
                <a:lnTo>
                  <a:pt x="8155" y="21396"/>
                </a:lnTo>
                <a:lnTo>
                  <a:pt x="8927" y="21519"/>
                </a:lnTo>
                <a:lnTo>
                  <a:pt x="9661" y="21600"/>
                </a:lnTo>
                <a:lnTo>
                  <a:pt x="10433" y="21600"/>
                </a:lnTo>
                <a:lnTo>
                  <a:pt x="11204" y="21519"/>
                </a:lnTo>
                <a:lnTo>
                  <a:pt x="11939" y="21437"/>
                </a:lnTo>
                <a:lnTo>
                  <a:pt x="12674" y="21232"/>
                </a:lnTo>
                <a:lnTo>
                  <a:pt x="13408" y="21029"/>
                </a:lnTo>
                <a:lnTo>
                  <a:pt x="14143" y="20742"/>
                </a:lnTo>
                <a:lnTo>
                  <a:pt x="14841" y="20375"/>
                </a:lnTo>
                <a:lnTo>
                  <a:pt x="15539" y="19967"/>
                </a:lnTo>
                <a:lnTo>
                  <a:pt x="16200" y="19518"/>
                </a:lnTo>
                <a:lnTo>
                  <a:pt x="16861" y="18987"/>
                </a:lnTo>
                <a:lnTo>
                  <a:pt x="17486" y="18374"/>
                </a:lnTo>
                <a:lnTo>
                  <a:pt x="18110" y="17680"/>
                </a:lnTo>
                <a:lnTo>
                  <a:pt x="18698" y="16945"/>
                </a:lnTo>
                <a:lnTo>
                  <a:pt x="19286" y="16170"/>
                </a:lnTo>
                <a:lnTo>
                  <a:pt x="19763" y="15353"/>
                </a:lnTo>
                <a:lnTo>
                  <a:pt x="20241" y="14454"/>
                </a:lnTo>
                <a:lnTo>
                  <a:pt x="20645" y="13597"/>
                </a:lnTo>
                <a:lnTo>
                  <a:pt x="20975" y="12658"/>
                </a:lnTo>
                <a:lnTo>
                  <a:pt x="21269" y="11718"/>
                </a:lnTo>
                <a:lnTo>
                  <a:pt x="21453" y="10780"/>
                </a:lnTo>
                <a:lnTo>
                  <a:pt x="21563" y="9800"/>
                </a:lnTo>
                <a:lnTo>
                  <a:pt x="21600" y="9310"/>
                </a:lnTo>
                <a:lnTo>
                  <a:pt x="21600" y="8370"/>
                </a:lnTo>
                <a:lnTo>
                  <a:pt x="21563" y="7880"/>
                </a:lnTo>
                <a:lnTo>
                  <a:pt x="21490" y="7431"/>
                </a:lnTo>
                <a:lnTo>
                  <a:pt x="21380" y="6941"/>
                </a:lnTo>
                <a:lnTo>
                  <a:pt x="21269" y="6492"/>
                </a:lnTo>
                <a:lnTo>
                  <a:pt x="21122" y="6002"/>
                </a:lnTo>
                <a:lnTo>
                  <a:pt x="20939" y="5635"/>
                </a:lnTo>
                <a:lnTo>
                  <a:pt x="20792" y="5226"/>
                </a:lnTo>
                <a:lnTo>
                  <a:pt x="20572" y="4858"/>
                </a:lnTo>
                <a:lnTo>
                  <a:pt x="20351" y="4492"/>
                </a:lnTo>
                <a:lnTo>
                  <a:pt x="19837" y="3838"/>
                </a:lnTo>
                <a:lnTo>
                  <a:pt x="19249" y="3225"/>
                </a:lnTo>
                <a:lnTo>
                  <a:pt x="18625" y="2654"/>
                </a:lnTo>
                <a:lnTo>
                  <a:pt x="17963" y="2123"/>
                </a:lnTo>
                <a:lnTo>
                  <a:pt x="17302" y="1633"/>
                </a:lnTo>
                <a:lnTo>
                  <a:pt x="16641" y="1225"/>
                </a:lnTo>
                <a:lnTo>
                  <a:pt x="15943" y="817"/>
                </a:lnTo>
                <a:lnTo>
                  <a:pt x="15208" y="490"/>
                </a:lnTo>
                <a:lnTo>
                  <a:pt x="14437" y="245"/>
                </a:lnTo>
                <a:lnTo>
                  <a:pt x="14033" y="122"/>
                </a:lnTo>
                <a:lnTo>
                  <a:pt x="13665" y="40"/>
                </a:lnTo>
                <a:lnTo>
                  <a:pt x="13261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2" name="Google Shape;42;p2"/>
          <p:cNvSpPr/>
          <p:nvPr/>
        </p:nvSpPr>
        <p:spPr>
          <a:xfrm rot="3778908">
            <a:off x="8250509" y="3581129"/>
            <a:ext cx="405479" cy="713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80" y="12224"/>
                </a:moveTo>
                <a:lnTo>
                  <a:pt x="7430" y="12273"/>
                </a:lnTo>
                <a:lnTo>
                  <a:pt x="7948" y="12321"/>
                </a:lnTo>
                <a:lnTo>
                  <a:pt x="8380" y="12371"/>
                </a:lnTo>
                <a:lnTo>
                  <a:pt x="9330" y="12616"/>
                </a:lnTo>
                <a:lnTo>
                  <a:pt x="10195" y="12862"/>
                </a:lnTo>
                <a:lnTo>
                  <a:pt x="11060" y="13058"/>
                </a:lnTo>
                <a:lnTo>
                  <a:pt x="11751" y="13156"/>
                </a:lnTo>
                <a:lnTo>
                  <a:pt x="12527" y="13156"/>
                </a:lnTo>
                <a:lnTo>
                  <a:pt x="12701" y="13058"/>
                </a:lnTo>
                <a:lnTo>
                  <a:pt x="12959" y="12911"/>
                </a:lnTo>
                <a:lnTo>
                  <a:pt x="13133" y="12763"/>
                </a:lnTo>
                <a:lnTo>
                  <a:pt x="13392" y="12666"/>
                </a:lnTo>
                <a:lnTo>
                  <a:pt x="14256" y="12567"/>
                </a:lnTo>
                <a:lnTo>
                  <a:pt x="15120" y="12567"/>
                </a:lnTo>
                <a:lnTo>
                  <a:pt x="16070" y="12616"/>
                </a:lnTo>
                <a:lnTo>
                  <a:pt x="17021" y="12813"/>
                </a:lnTo>
                <a:lnTo>
                  <a:pt x="17884" y="13009"/>
                </a:lnTo>
                <a:lnTo>
                  <a:pt x="18662" y="13303"/>
                </a:lnTo>
                <a:lnTo>
                  <a:pt x="19266" y="13647"/>
                </a:lnTo>
                <a:lnTo>
                  <a:pt x="19785" y="14040"/>
                </a:lnTo>
                <a:lnTo>
                  <a:pt x="20131" y="14482"/>
                </a:lnTo>
                <a:lnTo>
                  <a:pt x="20303" y="14923"/>
                </a:lnTo>
                <a:lnTo>
                  <a:pt x="20390" y="15415"/>
                </a:lnTo>
                <a:lnTo>
                  <a:pt x="20303" y="15905"/>
                </a:lnTo>
                <a:lnTo>
                  <a:pt x="20131" y="16347"/>
                </a:lnTo>
                <a:lnTo>
                  <a:pt x="19872" y="16838"/>
                </a:lnTo>
                <a:lnTo>
                  <a:pt x="19527" y="17280"/>
                </a:lnTo>
                <a:lnTo>
                  <a:pt x="19181" y="17673"/>
                </a:lnTo>
                <a:lnTo>
                  <a:pt x="18749" y="18114"/>
                </a:lnTo>
                <a:lnTo>
                  <a:pt x="18230" y="18556"/>
                </a:lnTo>
                <a:lnTo>
                  <a:pt x="17712" y="18900"/>
                </a:lnTo>
                <a:lnTo>
                  <a:pt x="17106" y="19244"/>
                </a:lnTo>
                <a:lnTo>
                  <a:pt x="16502" y="19587"/>
                </a:lnTo>
                <a:lnTo>
                  <a:pt x="15811" y="19882"/>
                </a:lnTo>
                <a:lnTo>
                  <a:pt x="15120" y="20079"/>
                </a:lnTo>
                <a:lnTo>
                  <a:pt x="14342" y="20323"/>
                </a:lnTo>
                <a:lnTo>
                  <a:pt x="13565" y="20471"/>
                </a:lnTo>
                <a:lnTo>
                  <a:pt x="12787" y="20618"/>
                </a:lnTo>
                <a:lnTo>
                  <a:pt x="12009" y="20668"/>
                </a:lnTo>
                <a:lnTo>
                  <a:pt x="11145" y="20716"/>
                </a:lnTo>
                <a:lnTo>
                  <a:pt x="10282" y="20716"/>
                </a:lnTo>
                <a:lnTo>
                  <a:pt x="9504" y="20668"/>
                </a:lnTo>
                <a:lnTo>
                  <a:pt x="8639" y="20569"/>
                </a:lnTo>
                <a:lnTo>
                  <a:pt x="7776" y="20471"/>
                </a:lnTo>
                <a:lnTo>
                  <a:pt x="6911" y="20275"/>
                </a:lnTo>
                <a:lnTo>
                  <a:pt x="6135" y="20029"/>
                </a:lnTo>
                <a:lnTo>
                  <a:pt x="5357" y="19784"/>
                </a:lnTo>
                <a:lnTo>
                  <a:pt x="4579" y="19489"/>
                </a:lnTo>
                <a:lnTo>
                  <a:pt x="3975" y="19195"/>
                </a:lnTo>
                <a:lnTo>
                  <a:pt x="3284" y="18851"/>
                </a:lnTo>
                <a:lnTo>
                  <a:pt x="2765" y="18458"/>
                </a:lnTo>
                <a:lnTo>
                  <a:pt x="2247" y="18066"/>
                </a:lnTo>
                <a:lnTo>
                  <a:pt x="1815" y="17673"/>
                </a:lnTo>
                <a:lnTo>
                  <a:pt x="1469" y="17231"/>
                </a:lnTo>
                <a:lnTo>
                  <a:pt x="1296" y="16740"/>
                </a:lnTo>
                <a:lnTo>
                  <a:pt x="1123" y="16298"/>
                </a:lnTo>
                <a:lnTo>
                  <a:pt x="1123" y="15316"/>
                </a:lnTo>
                <a:lnTo>
                  <a:pt x="1382" y="14776"/>
                </a:lnTo>
                <a:lnTo>
                  <a:pt x="1641" y="14286"/>
                </a:lnTo>
                <a:lnTo>
                  <a:pt x="2073" y="13795"/>
                </a:lnTo>
                <a:lnTo>
                  <a:pt x="2592" y="13402"/>
                </a:lnTo>
                <a:lnTo>
                  <a:pt x="3284" y="13009"/>
                </a:lnTo>
                <a:lnTo>
                  <a:pt x="3975" y="12714"/>
                </a:lnTo>
                <a:lnTo>
                  <a:pt x="4751" y="12469"/>
                </a:lnTo>
                <a:lnTo>
                  <a:pt x="5616" y="12321"/>
                </a:lnTo>
                <a:lnTo>
                  <a:pt x="6480" y="12224"/>
                </a:lnTo>
                <a:close/>
                <a:moveTo>
                  <a:pt x="18575" y="0"/>
                </a:moveTo>
                <a:lnTo>
                  <a:pt x="18490" y="49"/>
                </a:lnTo>
                <a:lnTo>
                  <a:pt x="18230" y="147"/>
                </a:lnTo>
                <a:lnTo>
                  <a:pt x="17884" y="393"/>
                </a:lnTo>
                <a:lnTo>
                  <a:pt x="17539" y="687"/>
                </a:lnTo>
                <a:lnTo>
                  <a:pt x="16675" y="1472"/>
                </a:lnTo>
                <a:lnTo>
                  <a:pt x="15811" y="2455"/>
                </a:lnTo>
                <a:lnTo>
                  <a:pt x="14170" y="4418"/>
                </a:lnTo>
                <a:lnTo>
                  <a:pt x="13305" y="5547"/>
                </a:lnTo>
                <a:lnTo>
                  <a:pt x="12355" y="7216"/>
                </a:lnTo>
                <a:lnTo>
                  <a:pt x="12009" y="8051"/>
                </a:lnTo>
                <a:lnTo>
                  <a:pt x="11577" y="8885"/>
                </a:lnTo>
                <a:lnTo>
                  <a:pt x="11318" y="9769"/>
                </a:lnTo>
                <a:lnTo>
                  <a:pt x="11145" y="10604"/>
                </a:lnTo>
                <a:lnTo>
                  <a:pt x="10973" y="11487"/>
                </a:lnTo>
                <a:lnTo>
                  <a:pt x="11060" y="12371"/>
                </a:lnTo>
                <a:lnTo>
                  <a:pt x="10023" y="12027"/>
                </a:lnTo>
                <a:lnTo>
                  <a:pt x="8985" y="11782"/>
                </a:lnTo>
                <a:lnTo>
                  <a:pt x="7948" y="11635"/>
                </a:lnTo>
                <a:lnTo>
                  <a:pt x="6998" y="11585"/>
                </a:lnTo>
                <a:lnTo>
                  <a:pt x="5961" y="11635"/>
                </a:lnTo>
                <a:lnTo>
                  <a:pt x="5097" y="11732"/>
                </a:lnTo>
                <a:lnTo>
                  <a:pt x="4147" y="11929"/>
                </a:lnTo>
                <a:lnTo>
                  <a:pt x="3369" y="12174"/>
                </a:lnTo>
                <a:lnTo>
                  <a:pt x="2592" y="12518"/>
                </a:lnTo>
                <a:lnTo>
                  <a:pt x="1901" y="12911"/>
                </a:lnTo>
                <a:lnTo>
                  <a:pt x="1296" y="13353"/>
                </a:lnTo>
                <a:lnTo>
                  <a:pt x="778" y="13844"/>
                </a:lnTo>
                <a:lnTo>
                  <a:pt x="432" y="14384"/>
                </a:lnTo>
                <a:lnTo>
                  <a:pt x="87" y="14973"/>
                </a:lnTo>
                <a:lnTo>
                  <a:pt x="0" y="15611"/>
                </a:lnTo>
                <a:lnTo>
                  <a:pt x="0" y="16249"/>
                </a:lnTo>
                <a:lnTo>
                  <a:pt x="172" y="16888"/>
                </a:lnTo>
                <a:lnTo>
                  <a:pt x="432" y="17427"/>
                </a:lnTo>
                <a:lnTo>
                  <a:pt x="778" y="18016"/>
                </a:lnTo>
                <a:lnTo>
                  <a:pt x="1296" y="18507"/>
                </a:lnTo>
                <a:lnTo>
                  <a:pt x="1815" y="18998"/>
                </a:lnTo>
                <a:lnTo>
                  <a:pt x="2506" y="19489"/>
                </a:lnTo>
                <a:lnTo>
                  <a:pt x="3284" y="19882"/>
                </a:lnTo>
                <a:lnTo>
                  <a:pt x="4060" y="20275"/>
                </a:lnTo>
                <a:lnTo>
                  <a:pt x="4925" y="20618"/>
                </a:lnTo>
                <a:lnTo>
                  <a:pt x="5875" y="20912"/>
                </a:lnTo>
                <a:lnTo>
                  <a:pt x="6826" y="21158"/>
                </a:lnTo>
                <a:lnTo>
                  <a:pt x="7863" y="21354"/>
                </a:lnTo>
                <a:lnTo>
                  <a:pt x="8899" y="21502"/>
                </a:lnTo>
                <a:lnTo>
                  <a:pt x="9936" y="21600"/>
                </a:lnTo>
                <a:lnTo>
                  <a:pt x="12009" y="21600"/>
                </a:lnTo>
                <a:lnTo>
                  <a:pt x="12959" y="21502"/>
                </a:lnTo>
                <a:lnTo>
                  <a:pt x="13911" y="21354"/>
                </a:lnTo>
                <a:lnTo>
                  <a:pt x="14861" y="21110"/>
                </a:lnTo>
                <a:lnTo>
                  <a:pt x="15724" y="20864"/>
                </a:lnTo>
                <a:lnTo>
                  <a:pt x="16589" y="20520"/>
                </a:lnTo>
                <a:lnTo>
                  <a:pt x="17366" y="20176"/>
                </a:lnTo>
                <a:lnTo>
                  <a:pt x="18144" y="19784"/>
                </a:lnTo>
                <a:lnTo>
                  <a:pt x="18835" y="19342"/>
                </a:lnTo>
                <a:lnTo>
                  <a:pt x="19440" y="18900"/>
                </a:lnTo>
                <a:lnTo>
                  <a:pt x="20044" y="18409"/>
                </a:lnTo>
                <a:lnTo>
                  <a:pt x="20477" y="17869"/>
                </a:lnTo>
                <a:lnTo>
                  <a:pt x="20909" y="17329"/>
                </a:lnTo>
                <a:lnTo>
                  <a:pt x="21426" y="16249"/>
                </a:lnTo>
                <a:lnTo>
                  <a:pt x="21600" y="15660"/>
                </a:lnTo>
                <a:lnTo>
                  <a:pt x="21600" y="15120"/>
                </a:lnTo>
                <a:lnTo>
                  <a:pt x="21513" y="14629"/>
                </a:lnTo>
                <a:lnTo>
                  <a:pt x="21340" y="14187"/>
                </a:lnTo>
                <a:lnTo>
                  <a:pt x="20649" y="13402"/>
                </a:lnTo>
                <a:lnTo>
                  <a:pt x="20131" y="13009"/>
                </a:lnTo>
                <a:lnTo>
                  <a:pt x="19527" y="12714"/>
                </a:lnTo>
                <a:lnTo>
                  <a:pt x="18921" y="12420"/>
                </a:lnTo>
                <a:lnTo>
                  <a:pt x="18230" y="12174"/>
                </a:lnTo>
                <a:lnTo>
                  <a:pt x="17539" y="11978"/>
                </a:lnTo>
                <a:lnTo>
                  <a:pt x="16761" y="11831"/>
                </a:lnTo>
                <a:lnTo>
                  <a:pt x="15984" y="11732"/>
                </a:lnTo>
                <a:lnTo>
                  <a:pt x="15206" y="11684"/>
                </a:lnTo>
                <a:lnTo>
                  <a:pt x="14428" y="11684"/>
                </a:lnTo>
                <a:lnTo>
                  <a:pt x="13651" y="11782"/>
                </a:lnTo>
                <a:lnTo>
                  <a:pt x="12873" y="11880"/>
                </a:lnTo>
                <a:lnTo>
                  <a:pt x="12096" y="12077"/>
                </a:lnTo>
                <a:lnTo>
                  <a:pt x="12442" y="10407"/>
                </a:lnTo>
                <a:lnTo>
                  <a:pt x="12873" y="8738"/>
                </a:lnTo>
                <a:lnTo>
                  <a:pt x="13133" y="7903"/>
                </a:lnTo>
                <a:lnTo>
                  <a:pt x="13478" y="7069"/>
                </a:lnTo>
                <a:lnTo>
                  <a:pt x="13824" y="6235"/>
                </a:lnTo>
                <a:lnTo>
                  <a:pt x="14256" y="5449"/>
                </a:lnTo>
                <a:lnTo>
                  <a:pt x="15120" y="4369"/>
                </a:lnTo>
                <a:lnTo>
                  <a:pt x="16675" y="2553"/>
                </a:lnTo>
                <a:lnTo>
                  <a:pt x="18749" y="49"/>
                </a:lnTo>
                <a:lnTo>
                  <a:pt x="1857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3" name="Google Shape;43;p2"/>
          <p:cNvSpPr/>
          <p:nvPr/>
        </p:nvSpPr>
        <p:spPr>
          <a:xfrm rot="8336858">
            <a:off x="4172238" y="-119315"/>
            <a:ext cx="588723" cy="690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1" y="0"/>
                </a:moveTo>
                <a:lnTo>
                  <a:pt x="11722" y="51"/>
                </a:lnTo>
                <a:lnTo>
                  <a:pt x="11484" y="152"/>
                </a:lnTo>
                <a:lnTo>
                  <a:pt x="11008" y="457"/>
                </a:lnTo>
                <a:lnTo>
                  <a:pt x="10532" y="811"/>
                </a:lnTo>
                <a:lnTo>
                  <a:pt x="9997" y="1268"/>
                </a:lnTo>
                <a:lnTo>
                  <a:pt x="8866" y="2383"/>
                </a:lnTo>
                <a:lnTo>
                  <a:pt x="8330" y="2941"/>
                </a:lnTo>
                <a:lnTo>
                  <a:pt x="7795" y="3549"/>
                </a:lnTo>
                <a:lnTo>
                  <a:pt x="7378" y="4158"/>
                </a:lnTo>
                <a:lnTo>
                  <a:pt x="6962" y="4817"/>
                </a:lnTo>
                <a:lnTo>
                  <a:pt x="6664" y="5476"/>
                </a:lnTo>
                <a:lnTo>
                  <a:pt x="6486" y="6237"/>
                </a:lnTo>
                <a:lnTo>
                  <a:pt x="6486" y="6642"/>
                </a:lnTo>
                <a:lnTo>
                  <a:pt x="6545" y="7302"/>
                </a:lnTo>
                <a:lnTo>
                  <a:pt x="6604" y="7605"/>
                </a:lnTo>
                <a:lnTo>
                  <a:pt x="6783" y="7859"/>
                </a:lnTo>
                <a:lnTo>
                  <a:pt x="6842" y="7960"/>
                </a:lnTo>
                <a:lnTo>
                  <a:pt x="6962" y="8062"/>
                </a:lnTo>
                <a:lnTo>
                  <a:pt x="7200" y="8062"/>
                </a:lnTo>
                <a:lnTo>
                  <a:pt x="7319" y="7656"/>
                </a:lnTo>
                <a:lnTo>
                  <a:pt x="7497" y="6642"/>
                </a:lnTo>
                <a:lnTo>
                  <a:pt x="7735" y="5628"/>
                </a:lnTo>
                <a:lnTo>
                  <a:pt x="7795" y="5223"/>
                </a:lnTo>
                <a:lnTo>
                  <a:pt x="7914" y="4969"/>
                </a:lnTo>
                <a:lnTo>
                  <a:pt x="8390" y="4259"/>
                </a:lnTo>
                <a:lnTo>
                  <a:pt x="8985" y="3549"/>
                </a:lnTo>
                <a:lnTo>
                  <a:pt x="9639" y="2890"/>
                </a:lnTo>
                <a:lnTo>
                  <a:pt x="10294" y="2282"/>
                </a:lnTo>
                <a:lnTo>
                  <a:pt x="10889" y="1724"/>
                </a:lnTo>
                <a:lnTo>
                  <a:pt x="11127" y="1470"/>
                </a:lnTo>
                <a:lnTo>
                  <a:pt x="11425" y="1319"/>
                </a:lnTo>
                <a:lnTo>
                  <a:pt x="11722" y="1217"/>
                </a:lnTo>
                <a:lnTo>
                  <a:pt x="11841" y="1217"/>
                </a:lnTo>
                <a:lnTo>
                  <a:pt x="12019" y="1268"/>
                </a:lnTo>
                <a:lnTo>
                  <a:pt x="12139" y="1319"/>
                </a:lnTo>
                <a:lnTo>
                  <a:pt x="12317" y="1420"/>
                </a:lnTo>
                <a:lnTo>
                  <a:pt x="12555" y="1774"/>
                </a:lnTo>
                <a:lnTo>
                  <a:pt x="12793" y="2180"/>
                </a:lnTo>
                <a:lnTo>
                  <a:pt x="12971" y="2585"/>
                </a:lnTo>
                <a:lnTo>
                  <a:pt x="13269" y="3498"/>
                </a:lnTo>
                <a:lnTo>
                  <a:pt x="13447" y="4411"/>
                </a:lnTo>
                <a:lnTo>
                  <a:pt x="13627" y="5273"/>
                </a:lnTo>
                <a:lnTo>
                  <a:pt x="13745" y="6135"/>
                </a:lnTo>
                <a:lnTo>
                  <a:pt x="13865" y="7048"/>
                </a:lnTo>
                <a:lnTo>
                  <a:pt x="13923" y="7504"/>
                </a:lnTo>
                <a:lnTo>
                  <a:pt x="13923" y="8011"/>
                </a:lnTo>
                <a:lnTo>
                  <a:pt x="14043" y="8062"/>
                </a:lnTo>
                <a:lnTo>
                  <a:pt x="14341" y="8265"/>
                </a:lnTo>
                <a:lnTo>
                  <a:pt x="14697" y="8366"/>
                </a:lnTo>
                <a:lnTo>
                  <a:pt x="14875" y="8416"/>
                </a:lnTo>
                <a:lnTo>
                  <a:pt x="15293" y="8265"/>
                </a:lnTo>
                <a:lnTo>
                  <a:pt x="15769" y="8113"/>
                </a:lnTo>
                <a:lnTo>
                  <a:pt x="16839" y="7808"/>
                </a:lnTo>
                <a:lnTo>
                  <a:pt x="17911" y="7504"/>
                </a:lnTo>
                <a:lnTo>
                  <a:pt x="18625" y="7352"/>
                </a:lnTo>
                <a:lnTo>
                  <a:pt x="19398" y="7200"/>
                </a:lnTo>
                <a:lnTo>
                  <a:pt x="20053" y="7200"/>
                </a:lnTo>
                <a:lnTo>
                  <a:pt x="20350" y="7352"/>
                </a:lnTo>
                <a:lnTo>
                  <a:pt x="20588" y="7605"/>
                </a:lnTo>
                <a:lnTo>
                  <a:pt x="20648" y="7757"/>
                </a:lnTo>
                <a:lnTo>
                  <a:pt x="20707" y="7910"/>
                </a:lnTo>
                <a:lnTo>
                  <a:pt x="20767" y="8366"/>
                </a:lnTo>
                <a:lnTo>
                  <a:pt x="20767" y="8873"/>
                </a:lnTo>
                <a:lnTo>
                  <a:pt x="20648" y="9430"/>
                </a:lnTo>
                <a:lnTo>
                  <a:pt x="20410" y="10495"/>
                </a:lnTo>
                <a:lnTo>
                  <a:pt x="20112" y="11307"/>
                </a:lnTo>
                <a:lnTo>
                  <a:pt x="19636" y="12220"/>
                </a:lnTo>
                <a:lnTo>
                  <a:pt x="19339" y="12625"/>
                </a:lnTo>
                <a:lnTo>
                  <a:pt x="18982" y="12980"/>
                </a:lnTo>
                <a:lnTo>
                  <a:pt x="18625" y="13335"/>
                </a:lnTo>
                <a:lnTo>
                  <a:pt x="18208" y="13639"/>
                </a:lnTo>
                <a:lnTo>
                  <a:pt x="17791" y="13944"/>
                </a:lnTo>
                <a:lnTo>
                  <a:pt x="17375" y="14197"/>
                </a:lnTo>
                <a:lnTo>
                  <a:pt x="16363" y="14653"/>
                </a:lnTo>
                <a:lnTo>
                  <a:pt x="15351" y="15008"/>
                </a:lnTo>
                <a:lnTo>
                  <a:pt x="14221" y="15262"/>
                </a:lnTo>
                <a:lnTo>
                  <a:pt x="13151" y="15515"/>
                </a:lnTo>
                <a:lnTo>
                  <a:pt x="11901" y="15718"/>
                </a:lnTo>
                <a:lnTo>
                  <a:pt x="10651" y="15820"/>
                </a:lnTo>
                <a:lnTo>
                  <a:pt x="10115" y="15870"/>
                </a:lnTo>
                <a:lnTo>
                  <a:pt x="9580" y="15870"/>
                </a:lnTo>
                <a:lnTo>
                  <a:pt x="9044" y="15769"/>
                </a:lnTo>
                <a:lnTo>
                  <a:pt x="8925" y="15718"/>
                </a:lnTo>
                <a:lnTo>
                  <a:pt x="8866" y="15667"/>
                </a:lnTo>
                <a:lnTo>
                  <a:pt x="8806" y="15566"/>
                </a:lnTo>
                <a:lnTo>
                  <a:pt x="8806" y="15414"/>
                </a:lnTo>
                <a:lnTo>
                  <a:pt x="8866" y="14958"/>
                </a:lnTo>
                <a:lnTo>
                  <a:pt x="8985" y="13487"/>
                </a:lnTo>
                <a:lnTo>
                  <a:pt x="9223" y="12068"/>
                </a:lnTo>
                <a:lnTo>
                  <a:pt x="9699" y="12169"/>
                </a:lnTo>
                <a:lnTo>
                  <a:pt x="10235" y="12220"/>
                </a:lnTo>
                <a:lnTo>
                  <a:pt x="10711" y="12270"/>
                </a:lnTo>
                <a:lnTo>
                  <a:pt x="11246" y="12270"/>
                </a:lnTo>
                <a:lnTo>
                  <a:pt x="12317" y="12169"/>
                </a:lnTo>
                <a:lnTo>
                  <a:pt x="12913" y="12068"/>
                </a:lnTo>
                <a:lnTo>
                  <a:pt x="13447" y="11915"/>
                </a:lnTo>
                <a:lnTo>
                  <a:pt x="13923" y="11763"/>
                </a:lnTo>
                <a:lnTo>
                  <a:pt x="14459" y="11611"/>
                </a:lnTo>
                <a:lnTo>
                  <a:pt x="14935" y="11357"/>
                </a:lnTo>
                <a:lnTo>
                  <a:pt x="15411" y="11155"/>
                </a:lnTo>
                <a:lnTo>
                  <a:pt x="15828" y="10851"/>
                </a:lnTo>
                <a:lnTo>
                  <a:pt x="16185" y="10597"/>
                </a:lnTo>
                <a:lnTo>
                  <a:pt x="16542" y="10242"/>
                </a:lnTo>
                <a:lnTo>
                  <a:pt x="16839" y="9938"/>
                </a:lnTo>
                <a:lnTo>
                  <a:pt x="17018" y="9684"/>
                </a:lnTo>
                <a:lnTo>
                  <a:pt x="17197" y="9380"/>
                </a:lnTo>
                <a:lnTo>
                  <a:pt x="17197" y="8975"/>
                </a:lnTo>
                <a:lnTo>
                  <a:pt x="17018" y="8873"/>
                </a:lnTo>
                <a:lnTo>
                  <a:pt x="16899" y="8873"/>
                </a:lnTo>
                <a:lnTo>
                  <a:pt x="16661" y="8975"/>
                </a:lnTo>
                <a:lnTo>
                  <a:pt x="16066" y="9330"/>
                </a:lnTo>
                <a:lnTo>
                  <a:pt x="15113" y="10039"/>
                </a:lnTo>
                <a:lnTo>
                  <a:pt x="14459" y="10394"/>
                </a:lnTo>
                <a:lnTo>
                  <a:pt x="13745" y="10749"/>
                </a:lnTo>
                <a:lnTo>
                  <a:pt x="13091" y="11003"/>
                </a:lnTo>
                <a:lnTo>
                  <a:pt x="12377" y="11206"/>
                </a:lnTo>
                <a:lnTo>
                  <a:pt x="11663" y="11357"/>
                </a:lnTo>
                <a:lnTo>
                  <a:pt x="10889" y="11459"/>
                </a:lnTo>
                <a:lnTo>
                  <a:pt x="9342" y="11611"/>
                </a:lnTo>
                <a:lnTo>
                  <a:pt x="9937" y="9430"/>
                </a:lnTo>
                <a:lnTo>
                  <a:pt x="10115" y="8721"/>
                </a:lnTo>
                <a:lnTo>
                  <a:pt x="10235" y="8113"/>
                </a:lnTo>
                <a:lnTo>
                  <a:pt x="10235" y="7656"/>
                </a:lnTo>
                <a:lnTo>
                  <a:pt x="10175" y="7504"/>
                </a:lnTo>
                <a:lnTo>
                  <a:pt x="10115" y="7453"/>
                </a:lnTo>
                <a:lnTo>
                  <a:pt x="9937" y="7453"/>
                </a:lnTo>
                <a:lnTo>
                  <a:pt x="9758" y="7605"/>
                </a:lnTo>
                <a:lnTo>
                  <a:pt x="9580" y="7859"/>
                </a:lnTo>
                <a:lnTo>
                  <a:pt x="9461" y="8164"/>
                </a:lnTo>
                <a:lnTo>
                  <a:pt x="9163" y="8975"/>
                </a:lnTo>
                <a:lnTo>
                  <a:pt x="8866" y="9989"/>
                </a:lnTo>
                <a:lnTo>
                  <a:pt x="8390" y="11966"/>
                </a:lnTo>
                <a:lnTo>
                  <a:pt x="8211" y="13082"/>
                </a:lnTo>
                <a:lnTo>
                  <a:pt x="7497" y="12777"/>
                </a:lnTo>
                <a:lnTo>
                  <a:pt x="6783" y="12422"/>
                </a:lnTo>
                <a:lnTo>
                  <a:pt x="6128" y="12017"/>
                </a:lnTo>
                <a:lnTo>
                  <a:pt x="5534" y="11509"/>
                </a:lnTo>
                <a:lnTo>
                  <a:pt x="4700" y="10546"/>
                </a:lnTo>
                <a:lnTo>
                  <a:pt x="4224" y="9989"/>
                </a:lnTo>
                <a:lnTo>
                  <a:pt x="3986" y="9836"/>
                </a:lnTo>
                <a:lnTo>
                  <a:pt x="3926" y="9786"/>
                </a:lnTo>
                <a:lnTo>
                  <a:pt x="3868" y="9786"/>
                </a:lnTo>
                <a:lnTo>
                  <a:pt x="3748" y="9887"/>
                </a:lnTo>
                <a:lnTo>
                  <a:pt x="3748" y="10242"/>
                </a:lnTo>
                <a:lnTo>
                  <a:pt x="3808" y="10444"/>
                </a:lnTo>
                <a:lnTo>
                  <a:pt x="4106" y="10901"/>
                </a:lnTo>
                <a:lnTo>
                  <a:pt x="4462" y="11357"/>
                </a:lnTo>
                <a:lnTo>
                  <a:pt x="4938" y="11865"/>
                </a:lnTo>
                <a:lnTo>
                  <a:pt x="5355" y="12270"/>
                </a:lnTo>
                <a:lnTo>
                  <a:pt x="5950" y="12726"/>
                </a:lnTo>
                <a:lnTo>
                  <a:pt x="6366" y="12980"/>
                </a:lnTo>
                <a:lnTo>
                  <a:pt x="6962" y="13234"/>
                </a:lnTo>
                <a:lnTo>
                  <a:pt x="7497" y="13436"/>
                </a:lnTo>
                <a:lnTo>
                  <a:pt x="7676" y="13588"/>
                </a:lnTo>
                <a:lnTo>
                  <a:pt x="7854" y="13690"/>
                </a:lnTo>
                <a:lnTo>
                  <a:pt x="7973" y="13893"/>
                </a:lnTo>
                <a:lnTo>
                  <a:pt x="8033" y="14096"/>
                </a:lnTo>
                <a:lnTo>
                  <a:pt x="8033" y="14653"/>
                </a:lnTo>
                <a:lnTo>
                  <a:pt x="7914" y="15718"/>
                </a:lnTo>
                <a:lnTo>
                  <a:pt x="6902" y="15566"/>
                </a:lnTo>
                <a:lnTo>
                  <a:pt x="6010" y="15312"/>
                </a:lnTo>
                <a:lnTo>
                  <a:pt x="5176" y="14958"/>
                </a:lnTo>
                <a:lnTo>
                  <a:pt x="4403" y="14552"/>
                </a:lnTo>
                <a:lnTo>
                  <a:pt x="3748" y="14096"/>
                </a:lnTo>
                <a:lnTo>
                  <a:pt x="3154" y="13538"/>
                </a:lnTo>
                <a:lnTo>
                  <a:pt x="2618" y="12980"/>
                </a:lnTo>
                <a:lnTo>
                  <a:pt x="2142" y="12371"/>
                </a:lnTo>
                <a:lnTo>
                  <a:pt x="1726" y="11712"/>
                </a:lnTo>
                <a:lnTo>
                  <a:pt x="1428" y="11003"/>
                </a:lnTo>
                <a:lnTo>
                  <a:pt x="1190" y="10293"/>
                </a:lnTo>
                <a:lnTo>
                  <a:pt x="1011" y="9532"/>
                </a:lnTo>
                <a:lnTo>
                  <a:pt x="952" y="8721"/>
                </a:lnTo>
                <a:lnTo>
                  <a:pt x="952" y="7960"/>
                </a:lnTo>
                <a:lnTo>
                  <a:pt x="1011" y="7149"/>
                </a:lnTo>
                <a:lnTo>
                  <a:pt x="1130" y="6338"/>
                </a:lnTo>
                <a:lnTo>
                  <a:pt x="2142" y="6693"/>
                </a:lnTo>
                <a:lnTo>
                  <a:pt x="3868" y="7200"/>
                </a:lnTo>
                <a:lnTo>
                  <a:pt x="4700" y="7453"/>
                </a:lnTo>
                <a:lnTo>
                  <a:pt x="5474" y="7656"/>
                </a:lnTo>
                <a:lnTo>
                  <a:pt x="6010" y="7707"/>
                </a:lnTo>
                <a:lnTo>
                  <a:pt x="6188" y="7707"/>
                </a:lnTo>
                <a:lnTo>
                  <a:pt x="6248" y="7656"/>
                </a:lnTo>
                <a:lnTo>
                  <a:pt x="6248" y="7554"/>
                </a:lnTo>
                <a:lnTo>
                  <a:pt x="6188" y="7453"/>
                </a:lnTo>
                <a:lnTo>
                  <a:pt x="5772" y="7149"/>
                </a:lnTo>
                <a:lnTo>
                  <a:pt x="5176" y="6845"/>
                </a:lnTo>
                <a:lnTo>
                  <a:pt x="4462" y="6540"/>
                </a:lnTo>
                <a:lnTo>
                  <a:pt x="2974" y="5983"/>
                </a:lnTo>
                <a:lnTo>
                  <a:pt x="2022" y="5679"/>
                </a:lnTo>
                <a:lnTo>
                  <a:pt x="1368" y="5476"/>
                </a:lnTo>
                <a:lnTo>
                  <a:pt x="1070" y="5425"/>
                </a:lnTo>
                <a:lnTo>
                  <a:pt x="832" y="5425"/>
                </a:lnTo>
                <a:lnTo>
                  <a:pt x="654" y="5476"/>
                </a:lnTo>
                <a:lnTo>
                  <a:pt x="476" y="5628"/>
                </a:lnTo>
                <a:lnTo>
                  <a:pt x="356" y="5831"/>
                </a:lnTo>
                <a:lnTo>
                  <a:pt x="238" y="6186"/>
                </a:lnTo>
                <a:lnTo>
                  <a:pt x="119" y="6642"/>
                </a:lnTo>
                <a:lnTo>
                  <a:pt x="59" y="7099"/>
                </a:lnTo>
                <a:lnTo>
                  <a:pt x="0" y="8062"/>
                </a:lnTo>
                <a:lnTo>
                  <a:pt x="0" y="9127"/>
                </a:lnTo>
                <a:lnTo>
                  <a:pt x="178" y="10192"/>
                </a:lnTo>
                <a:lnTo>
                  <a:pt x="416" y="11206"/>
                </a:lnTo>
                <a:lnTo>
                  <a:pt x="594" y="11712"/>
                </a:lnTo>
                <a:lnTo>
                  <a:pt x="832" y="12220"/>
                </a:lnTo>
                <a:lnTo>
                  <a:pt x="1070" y="12676"/>
                </a:lnTo>
                <a:lnTo>
                  <a:pt x="1308" y="13082"/>
                </a:lnTo>
                <a:lnTo>
                  <a:pt x="1666" y="13487"/>
                </a:lnTo>
                <a:lnTo>
                  <a:pt x="2022" y="13893"/>
                </a:lnTo>
                <a:lnTo>
                  <a:pt x="2380" y="14248"/>
                </a:lnTo>
                <a:lnTo>
                  <a:pt x="2796" y="14602"/>
                </a:lnTo>
                <a:lnTo>
                  <a:pt x="3212" y="14907"/>
                </a:lnTo>
                <a:lnTo>
                  <a:pt x="3688" y="15211"/>
                </a:lnTo>
                <a:lnTo>
                  <a:pt x="4224" y="15464"/>
                </a:lnTo>
                <a:lnTo>
                  <a:pt x="4700" y="15718"/>
                </a:lnTo>
                <a:lnTo>
                  <a:pt x="5296" y="15921"/>
                </a:lnTo>
                <a:lnTo>
                  <a:pt x="5831" y="16124"/>
                </a:lnTo>
                <a:lnTo>
                  <a:pt x="6545" y="16276"/>
                </a:lnTo>
                <a:lnTo>
                  <a:pt x="6902" y="16377"/>
                </a:lnTo>
                <a:lnTo>
                  <a:pt x="7259" y="16478"/>
                </a:lnTo>
                <a:lnTo>
                  <a:pt x="7616" y="16631"/>
                </a:lnTo>
                <a:lnTo>
                  <a:pt x="7735" y="16681"/>
                </a:lnTo>
                <a:lnTo>
                  <a:pt x="7795" y="16834"/>
                </a:lnTo>
                <a:lnTo>
                  <a:pt x="7854" y="17189"/>
                </a:lnTo>
                <a:lnTo>
                  <a:pt x="7854" y="19571"/>
                </a:lnTo>
                <a:lnTo>
                  <a:pt x="7914" y="20281"/>
                </a:lnTo>
                <a:lnTo>
                  <a:pt x="8033" y="20890"/>
                </a:lnTo>
                <a:lnTo>
                  <a:pt x="8092" y="21143"/>
                </a:lnTo>
                <a:lnTo>
                  <a:pt x="8211" y="21346"/>
                </a:lnTo>
                <a:lnTo>
                  <a:pt x="8390" y="21498"/>
                </a:lnTo>
                <a:lnTo>
                  <a:pt x="8568" y="21600"/>
                </a:lnTo>
                <a:lnTo>
                  <a:pt x="8628" y="21600"/>
                </a:lnTo>
                <a:lnTo>
                  <a:pt x="8747" y="21447"/>
                </a:lnTo>
                <a:lnTo>
                  <a:pt x="8806" y="20941"/>
                </a:lnTo>
                <a:lnTo>
                  <a:pt x="8866" y="20230"/>
                </a:lnTo>
                <a:lnTo>
                  <a:pt x="8925" y="19368"/>
                </a:lnTo>
                <a:lnTo>
                  <a:pt x="8866" y="17645"/>
                </a:lnTo>
                <a:lnTo>
                  <a:pt x="8866" y="16681"/>
                </a:lnTo>
                <a:lnTo>
                  <a:pt x="10115" y="16681"/>
                </a:lnTo>
                <a:lnTo>
                  <a:pt x="11484" y="16631"/>
                </a:lnTo>
                <a:lnTo>
                  <a:pt x="12913" y="16428"/>
                </a:lnTo>
                <a:lnTo>
                  <a:pt x="14341" y="16175"/>
                </a:lnTo>
                <a:lnTo>
                  <a:pt x="15769" y="15769"/>
                </a:lnTo>
                <a:lnTo>
                  <a:pt x="16423" y="15566"/>
                </a:lnTo>
                <a:lnTo>
                  <a:pt x="17018" y="15262"/>
                </a:lnTo>
                <a:lnTo>
                  <a:pt x="17673" y="15008"/>
                </a:lnTo>
                <a:lnTo>
                  <a:pt x="18208" y="14704"/>
                </a:lnTo>
                <a:lnTo>
                  <a:pt x="18744" y="14349"/>
                </a:lnTo>
                <a:lnTo>
                  <a:pt x="19220" y="13944"/>
                </a:lnTo>
                <a:lnTo>
                  <a:pt x="19577" y="13588"/>
                </a:lnTo>
                <a:lnTo>
                  <a:pt x="19934" y="13234"/>
                </a:lnTo>
                <a:lnTo>
                  <a:pt x="20231" y="12777"/>
                </a:lnTo>
                <a:lnTo>
                  <a:pt x="20529" y="12371"/>
                </a:lnTo>
                <a:lnTo>
                  <a:pt x="20767" y="11915"/>
                </a:lnTo>
                <a:lnTo>
                  <a:pt x="20945" y="11459"/>
                </a:lnTo>
                <a:lnTo>
                  <a:pt x="21243" y="10495"/>
                </a:lnTo>
                <a:lnTo>
                  <a:pt x="21422" y="9633"/>
                </a:lnTo>
                <a:lnTo>
                  <a:pt x="21540" y="9076"/>
                </a:lnTo>
                <a:lnTo>
                  <a:pt x="21600" y="8518"/>
                </a:lnTo>
                <a:lnTo>
                  <a:pt x="21600" y="7910"/>
                </a:lnTo>
                <a:lnTo>
                  <a:pt x="21540" y="7352"/>
                </a:lnTo>
                <a:lnTo>
                  <a:pt x="21422" y="6896"/>
                </a:lnTo>
                <a:lnTo>
                  <a:pt x="21302" y="6693"/>
                </a:lnTo>
                <a:lnTo>
                  <a:pt x="21184" y="6540"/>
                </a:lnTo>
                <a:lnTo>
                  <a:pt x="20945" y="6389"/>
                </a:lnTo>
                <a:lnTo>
                  <a:pt x="20648" y="6288"/>
                </a:lnTo>
                <a:lnTo>
                  <a:pt x="19874" y="6288"/>
                </a:lnTo>
                <a:lnTo>
                  <a:pt x="18982" y="6389"/>
                </a:lnTo>
                <a:lnTo>
                  <a:pt x="18029" y="6591"/>
                </a:lnTo>
                <a:lnTo>
                  <a:pt x="17077" y="6845"/>
                </a:lnTo>
                <a:lnTo>
                  <a:pt x="16185" y="7149"/>
                </a:lnTo>
                <a:lnTo>
                  <a:pt x="14875" y="7605"/>
                </a:lnTo>
                <a:lnTo>
                  <a:pt x="14875" y="6794"/>
                </a:lnTo>
                <a:lnTo>
                  <a:pt x="14757" y="5983"/>
                </a:lnTo>
                <a:lnTo>
                  <a:pt x="14637" y="5172"/>
                </a:lnTo>
                <a:lnTo>
                  <a:pt x="14519" y="4361"/>
                </a:lnTo>
                <a:lnTo>
                  <a:pt x="14281" y="3549"/>
                </a:lnTo>
                <a:lnTo>
                  <a:pt x="14043" y="2788"/>
                </a:lnTo>
                <a:lnTo>
                  <a:pt x="13447" y="1268"/>
                </a:lnTo>
                <a:lnTo>
                  <a:pt x="13091" y="659"/>
                </a:lnTo>
                <a:lnTo>
                  <a:pt x="12913" y="406"/>
                </a:lnTo>
                <a:lnTo>
                  <a:pt x="12733" y="254"/>
                </a:lnTo>
                <a:lnTo>
                  <a:pt x="12555" y="101"/>
                </a:lnTo>
                <a:lnTo>
                  <a:pt x="12317" y="51"/>
                </a:lnTo>
                <a:lnTo>
                  <a:pt x="1213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4" name="Google Shape;44;p2"/>
          <p:cNvSpPr/>
          <p:nvPr/>
        </p:nvSpPr>
        <p:spPr>
          <a:xfrm rot="18798109">
            <a:off x="8349986" y="393269"/>
            <a:ext cx="742819" cy="1166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4" y="11596"/>
                </a:moveTo>
                <a:lnTo>
                  <a:pt x="5943" y="11626"/>
                </a:lnTo>
                <a:lnTo>
                  <a:pt x="5801" y="11656"/>
                </a:lnTo>
                <a:lnTo>
                  <a:pt x="5754" y="11717"/>
                </a:lnTo>
                <a:lnTo>
                  <a:pt x="5707" y="11776"/>
                </a:lnTo>
                <a:lnTo>
                  <a:pt x="5707" y="11927"/>
                </a:lnTo>
                <a:lnTo>
                  <a:pt x="5801" y="12077"/>
                </a:lnTo>
                <a:lnTo>
                  <a:pt x="5990" y="12167"/>
                </a:lnTo>
                <a:lnTo>
                  <a:pt x="6084" y="12227"/>
                </a:lnTo>
                <a:lnTo>
                  <a:pt x="6273" y="12227"/>
                </a:lnTo>
                <a:lnTo>
                  <a:pt x="6367" y="12197"/>
                </a:lnTo>
                <a:lnTo>
                  <a:pt x="6462" y="12137"/>
                </a:lnTo>
                <a:lnTo>
                  <a:pt x="6555" y="12047"/>
                </a:lnTo>
                <a:lnTo>
                  <a:pt x="6603" y="11957"/>
                </a:lnTo>
                <a:lnTo>
                  <a:pt x="6603" y="11866"/>
                </a:lnTo>
                <a:lnTo>
                  <a:pt x="6555" y="11806"/>
                </a:lnTo>
                <a:lnTo>
                  <a:pt x="6509" y="11717"/>
                </a:lnTo>
                <a:lnTo>
                  <a:pt x="6462" y="11656"/>
                </a:lnTo>
                <a:lnTo>
                  <a:pt x="6367" y="11626"/>
                </a:lnTo>
                <a:lnTo>
                  <a:pt x="6226" y="11596"/>
                </a:lnTo>
                <a:close/>
                <a:moveTo>
                  <a:pt x="5235" y="13038"/>
                </a:moveTo>
                <a:lnTo>
                  <a:pt x="5141" y="13068"/>
                </a:lnTo>
                <a:lnTo>
                  <a:pt x="5000" y="13098"/>
                </a:lnTo>
                <a:lnTo>
                  <a:pt x="4905" y="13158"/>
                </a:lnTo>
                <a:lnTo>
                  <a:pt x="4717" y="13338"/>
                </a:lnTo>
                <a:lnTo>
                  <a:pt x="4622" y="13489"/>
                </a:lnTo>
                <a:lnTo>
                  <a:pt x="4622" y="13579"/>
                </a:lnTo>
                <a:lnTo>
                  <a:pt x="4669" y="13639"/>
                </a:lnTo>
                <a:lnTo>
                  <a:pt x="4717" y="13699"/>
                </a:lnTo>
                <a:lnTo>
                  <a:pt x="4811" y="13729"/>
                </a:lnTo>
                <a:lnTo>
                  <a:pt x="4905" y="13729"/>
                </a:lnTo>
                <a:lnTo>
                  <a:pt x="5094" y="13699"/>
                </a:lnTo>
                <a:lnTo>
                  <a:pt x="5377" y="13639"/>
                </a:lnTo>
                <a:lnTo>
                  <a:pt x="5471" y="13609"/>
                </a:lnTo>
                <a:lnTo>
                  <a:pt x="5566" y="13549"/>
                </a:lnTo>
                <a:lnTo>
                  <a:pt x="5612" y="13489"/>
                </a:lnTo>
                <a:lnTo>
                  <a:pt x="5660" y="13399"/>
                </a:lnTo>
                <a:lnTo>
                  <a:pt x="5660" y="13338"/>
                </a:lnTo>
                <a:lnTo>
                  <a:pt x="5612" y="13248"/>
                </a:lnTo>
                <a:lnTo>
                  <a:pt x="5471" y="13128"/>
                </a:lnTo>
                <a:lnTo>
                  <a:pt x="5377" y="13068"/>
                </a:lnTo>
                <a:lnTo>
                  <a:pt x="5235" y="13038"/>
                </a:lnTo>
                <a:close/>
                <a:moveTo>
                  <a:pt x="6744" y="14570"/>
                </a:moveTo>
                <a:lnTo>
                  <a:pt x="6603" y="14600"/>
                </a:lnTo>
                <a:lnTo>
                  <a:pt x="6509" y="14661"/>
                </a:lnTo>
                <a:lnTo>
                  <a:pt x="6414" y="14751"/>
                </a:lnTo>
                <a:lnTo>
                  <a:pt x="6414" y="14901"/>
                </a:lnTo>
                <a:lnTo>
                  <a:pt x="6555" y="14991"/>
                </a:lnTo>
                <a:lnTo>
                  <a:pt x="6698" y="15051"/>
                </a:lnTo>
                <a:lnTo>
                  <a:pt x="6839" y="15051"/>
                </a:lnTo>
                <a:lnTo>
                  <a:pt x="6980" y="15021"/>
                </a:lnTo>
                <a:lnTo>
                  <a:pt x="7075" y="14991"/>
                </a:lnTo>
                <a:lnTo>
                  <a:pt x="7169" y="14901"/>
                </a:lnTo>
                <a:lnTo>
                  <a:pt x="7169" y="14810"/>
                </a:lnTo>
                <a:lnTo>
                  <a:pt x="7122" y="14690"/>
                </a:lnTo>
                <a:lnTo>
                  <a:pt x="6980" y="14600"/>
                </a:lnTo>
                <a:lnTo>
                  <a:pt x="6886" y="14570"/>
                </a:lnTo>
                <a:close/>
                <a:moveTo>
                  <a:pt x="4717" y="14720"/>
                </a:moveTo>
                <a:lnTo>
                  <a:pt x="4575" y="14781"/>
                </a:lnTo>
                <a:lnTo>
                  <a:pt x="4433" y="14871"/>
                </a:lnTo>
                <a:lnTo>
                  <a:pt x="4387" y="14961"/>
                </a:lnTo>
                <a:lnTo>
                  <a:pt x="4387" y="15081"/>
                </a:lnTo>
                <a:lnTo>
                  <a:pt x="4433" y="15141"/>
                </a:lnTo>
                <a:lnTo>
                  <a:pt x="4481" y="15171"/>
                </a:lnTo>
                <a:lnTo>
                  <a:pt x="4575" y="15201"/>
                </a:lnTo>
                <a:lnTo>
                  <a:pt x="4811" y="15201"/>
                </a:lnTo>
                <a:lnTo>
                  <a:pt x="4905" y="15171"/>
                </a:lnTo>
                <a:lnTo>
                  <a:pt x="5046" y="15081"/>
                </a:lnTo>
                <a:lnTo>
                  <a:pt x="5046" y="14991"/>
                </a:lnTo>
                <a:lnTo>
                  <a:pt x="5000" y="14841"/>
                </a:lnTo>
                <a:lnTo>
                  <a:pt x="4952" y="14781"/>
                </a:lnTo>
                <a:lnTo>
                  <a:pt x="4858" y="14751"/>
                </a:lnTo>
                <a:lnTo>
                  <a:pt x="4811" y="14720"/>
                </a:lnTo>
                <a:close/>
                <a:moveTo>
                  <a:pt x="2264" y="14991"/>
                </a:moveTo>
                <a:lnTo>
                  <a:pt x="2170" y="15021"/>
                </a:lnTo>
                <a:lnTo>
                  <a:pt x="2028" y="15111"/>
                </a:lnTo>
                <a:lnTo>
                  <a:pt x="1981" y="15231"/>
                </a:lnTo>
                <a:lnTo>
                  <a:pt x="1981" y="15382"/>
                </a:lnTo>
                <a:lnTo>
                  <a:pt x="2028" y="15502"/>
                </a:lnTo>
                <a:lnTo>
                  <a:pt x="2076" y="15531"/>
                </a:lnTo>
                <a:lnTo>
                  <a:pt x="2170" y="15562"/>
                </a:lnTo>
                <a:lnTo>
                  <a:pt x="2264" y="15592"/>
                </a:lnTo>
                <a:lnTo>
                  <a:pt x="2358" y="15592"/>
                </a:lnTo>
                <a:lnTo>
                  <a:pt x="2547" y="15562"/>
                </a:lnTo>
                <a:lnTo>
                  <a:pt x="2689" y="15502"/>
                </a:lnTo>
                <a:lnTo>
                  <a:pt x="2783" y="15441"/>
                </a:lnTo>
                <a:lnTo>
                  <a:pt x="2878" y="15351"/>
                </a:lnTo>
                <a:lnTo>
                  <a:pt x="2924" y="15261"/>
                </a:lnTo>
                <a:lnTo>
                  <a:pt x="2878" y="15171"/>
                </a:lnTo>
                <a:lnTo>
                  <a:pt x="2783" y="15111"/>
                </a:lnTo>
                <a:lnTo>
                  <a:pt x="2642" y="15021"/>
                </a:lnTo>
                <a:lnTo>
                  <a:pt x="2500" y="14991"/>
                </a:lnTo>
                <a:close/>
                <a:moveTo>
                  <a:pt x="2547" y="16493"/>
                </a:moveTo>
                <a:lnTo>
                  <a:pt x="2406" y="16553"/>
                </a:lnTo>
                <a:lnTo>
                  <a:pt x="2311" y="16643"/>
                </a:lnTo>
                <a:lnTo>
                  <a:pt x="2264" y="16733"/>
                </a:lnTo>
                <a:lnTo>
                  <a:pt x="2217" y="16854"/>
                </a:lnTo>
                <a:lnTo>
                  <a:pt x="2264" y="16944"/>
                </a:lnTo>
                <a:lnTo>
                  <a:pt x="2358" y="17003"/>
                </a:lnTo>
                <a:lnTo>
                  <a:pt x="2547" y="17034"/>
                </a:lnTo>
                <a:lnTo>
                  <a:pt x="2736" y="17034"/>
                </a:lnTo>
                <a:lnTo>
                  <a:pt x="2878" y="16974"/>
                </a:lnTo>
                <a:lnTo>
                  <a:pt x="2971" y="16883"/>
                </a:lnTo>
                <a:lnTo>
                  <a:pt x="3019" y="16793"/>
                </a:lnTo>
                <a:lnTo>
                  <a:pt x="3066" y="16673"/>
                </a:lnTo>
                <a:lnTo>
                  <a:pt x="3019" y="16583"/>
                </a:lnTo>
                <a:lnTo>
                  <a:pt x="2878" y="16523"/>
                </a:lnTo>
                <a:lnTo>
                  <a:pt x="2736" y="16493"/>
                </a:lnTo>
                <a:close/>
                <a:moveTo>
                  <a:pt x="5471" y="16463"/>
                </a:moveTo>
                <a:lnTo>
                  <a:pt x="5235" y="16523"/>
                </a:lnTo>
                <a:lnTo>
                  <a:pt x="5094" y="16613"/>
                </a:lnTo>
                <a:lnTo>
                  <a:pt x="5000" y="16703"/>
                </a:lnTo>
                <a:lnTo>
                  <a:pt x="5000" y="16913"/>
                </a:lnTo>
                <a:lnTo>
                  <a:pt x="5094" y="17003"/>
                </a:lnTo>
                <a:lnTo>
                  <a:pt x="5235" y="17064"/>
                </a:lnTo>
                <a:lnTo>
                  <a:pt x="5424" y="17064"/>
                </a:lnTo>
                <a:lnTo>
                  <a:pt x="5612" y="17034"/>
                </a:lnTo>
                <a:lnTo>
                  <a:pt x="5801" y="16944"/>
                </a:lnTo>
                <a:lnTo>
                  <a:pt x="5896" y="16823"/>
                </a:lnTo>
                <a:lnTo>
                  <a:pt x="5896" y="16733"/>
                </a:lnTo>
                <a:lnTo>
                  <a:pt x="5848" y="16613"/>
                </a:lnTo>
                <a:lnTo>
                  <a:pt x="5754" y="16523"/>
                </a:lnTo>
                <a:lnTo>
                  <a:pt x="5660" y="16493"/>
                </a:lnTo>
                <a:lnTo>
                  <a:pt x="5471" y="16463"/>
                </a:lnTo>
                <a:close/>
                <a:moveTo>
                  <a:pt x="7311" y="17424"/>
                </a:moveTo>
                <a:lnTo>
                  <a:pt x="7122" y="17485"/>
                </a:lnTo>
                <a:lnTo>
                  <a:pt x="7027" y="17575"/>
                </a:lnTo>
                <a:lnTo>
                  <a:pt x="6980" y="17634"/>
                </a:lnTo>
                <a:lnTo>
                  <a:pt x="6980" y="17695"/>
                </a:lnTo>
                <a:lnTo>
                  <a:pt x="7027" y="17754"/>
                </a:lnTo>
                <a:lnTo>
                  <a:pt x="7122" y="17815"/>
                </a:lnTo>
                <a:lnTo>
                  <a:pt x="7263" y="17935"/>
                </a:lnTo>
                <a:lnTo>
                  <a:pt x="7405" y="17965"/>
                </a:lnTo>
                <a:lnTo>
                  <a:pt x="7452" y="17965"/>
                </a:lnTo>
                <a:lnTo>
                  <a:pt x="7499" y="17935"/>
                </a:lnTo>
                <a:lnTo>
                  <a:pt x="7641" y="17754"/>
                </a:lnTo>
                <a:lnTo>
                  <a:pt x="7688" y="17665"/>
                </a:lnTo>
                <a:lnTo>
                  <a:pt x="7688" y="17514"/>
                </a:lnTo>
                <a:lnTo>
                  <a:pt x="7641" y="17454"/>
                </a:lnTo>
                <a:lnTo>
                  <a:pt x="7546" y="17424"/>
                </a:lnTo>
                <a:close/>
                <a:moveTo>
                  <a:pt x="4387" y="17695"/>
                </a:moveTo>
                <a:lnTo>
                  <a:pt x="4103" y="17754"/>
                </a:lnTo>
                <a:lnTo>
                  <a:pt x="3962" y="17845"/>
                </a:lnTo>
                <a:lnTo>
                  <a:pt x="3821" y="17995"/>
                </a:lnTo>
                <a:lnTo>
                  <a:pt x="3773" y="18145"/>
                </a:lnTo>
                <a:lnTo>
                  <a:pt x="3773" y="18265"/>
                </a:lnTo>
                <a:lnTo>
                  <a:pt x="3821" y="18385"/>
                </a:lnTo>
                <a:lnTo>
                  <a:pt x="3915" y="18446"/>
                </a:lnTo>
                <a:lnTo>
                  <a:pt x="3962" y="18476"/>
                </a:lnTo>
                <a:lnTo>
                  <a:pt x="4056" y="18446"/>
                </a:lnTo>
                <a:lnTo>
                  <a:pt x="4245" y="18355"/>
                </a:lnTo>
                <a:lnTo>
                  <a:pt x="4433" y="18326"/>
                </a:lnTo>
                <a:lnTo>
                  <a:pt x="4669" y="18235"/>
                </a:lnTo>
                <a:lnTo>
                  <a:pt x="4858" y="18145"/>
                </a:lnTo>
                <a:lnTo>
                  <a:pt x="4952" y="18025"/>
                </a:lnTo>
                <a:lnTo>
                  <a:pt x="4952" y="17935"/>
                </a:lnTo>
                <a:lnTo>
                  <a:pt x="4905" y="17815"/>
                </a:lnTo>
                <a:lnTo>
                  <a:pt x="4764" y="17754"/>
                </a:lnTo>
                <a:lnTo>
                  <a:pt x="4575" y="17695"/>
                </a:lnTo>
                <a:close/>
                <a:moveTo>
                  <a:pt x="5188" y="19106"/>
                </a:moveTo>
                <a:lnTo>
                  <a:pt x="4858" y="19137"/>
                </a:lnTo>
                <a:lnTo>
                  <a:pt x="4669" y="19167"/>
                </a:lnTo>
                <a:lnTo>
                  <a:pt x="4528" y="19227"/>
                </a:lnTo>
                <a:lnTo>
                  <a:pt x="4433" y="19287"/>
                </a:lnTo>
                <a:lnTo>
                  <a:pt x="4339" y="19377"/>
                </a:lnTo>
                <a:lnTo>
                  <a:pt x="4245" y="19557"/>
                </a:lnTo>
                <a:lnTo>
                  <a:pt x="4245" y="19767"/>
                </a:lnTo>
                <a:lnTo>
                  <a:pt x="4339" y="19827"/>
                </a:lnTo>
                <a:lnTo>
                  <a:pt x="4387" y="19888"/>
                </a:lnTo>
                <a:lnTo>
                  <a:pt x="4528" y="19918"/>
                </a:lnTo>
                <a:lnTo>
                  <a:pt x="4622" y="19918"/>
                </a:lnTo>
                <a:lnTo>
                  <a:pt x="4764" y="19888"/>
                </a:lnTo>
                <a:lnTo>
                  <a:pt x="4952" y="19827"/>
                </a:lnTo>
                <a:lnTo>
                  <a:pt x="5141" y="19767"/>
                </a:lnTo>
                <a:lnTo>
                  <a:pt x="5330" y="19647"/>
                </a:lnTo>
                <a:lnTo>
                  <a:pt x="5424" y="19527"/>
                </a:lnTo>
                <a:lnTo>
                  <a:pt x="5518" y="19407"/>
                </a:lnTo>
                <a:lnTo>
                  <a:pt x="5518" y="19197"/>
                </a:lnTo>
                <a:lnTo>
                  <a:pt x="5377" y="19106"/>
                </a:lnTo>
                <a:close/>
                <a:moveTo>
                  <a:pt x="9763" y="19227"/>
                </a:moveTo>
                <a:lnTo>
                  <a:pt x="9668" y="19257"/>
                </a:lnTo>
                <a:lnTo>
                  <a:pt x="9574" y="19287"/>
                </a:lnTo>
                <a:lnTo>
                  <a:pt x="9386" y="19437"/>
                </a:lnTo>
                <a:lnTo>
                  <a:pt x="9291" y="19617"/>
                </a:lnTo>
                <a:lnTo>
                  <a:pt x="9244" y="19798"/>
                </a:lnTo>
                <a:lnTo>
                  <a:pt x="9291" y="19948"/>
                </a:lnTo>
                <a:lnTo>
                  <a:pt x="9338" y="20008"/>
                </a:lnTo>
                <a:lnTo>
                  <a:pt x="9433" y="20038"/>
                </a:lnTo>
                <a:lnTo>
                  <a:pt x="9622" y="20038"/>
                </a:lnTo>
                <a:lnTo>
                  <a:pt x="9763" y="19978"/>
                </a:lnTo>
                <a:lnTo>
                  <a:pt x="9904" y="19857"/>
                </a:lnTo>
                <a:lnTo>
                  <a:pt x="10093" y="19677"/>
                </a:lnTo>
                <a:lnTo>
                  <a:pt x="10188" y="19437"/>
                </a:lnTo>
                <a:lnTo>
                  <a:pt x="10188" y="19347"/>
                </a:lnTo>
                <a:lnTo>
                  <a:pt x="10140" y="19257"/>
                </a:lnTo>
                <a:lnTo>
                  <a:pt x="9999" y="19227"/>
                </a:lnTo>
                <a:close/>
                <a:moveTo>
                  <a:pt x="7452" y="19467"/>
                </a:moveTo>
                <a:lnTo>
                  <a:pt x="7263" y="19497"/>
                </a:lnTo>
                <a:lnTo>
                  <a:pt x="7122" y="19557"/>
                </a:lnTo>
                <a:lnTo>
                  <a:pt x="6980" y="19647"/>
                </a:lnTo>
                <a:lnTo>
                  <a:pt x="6933" y="19737"/>
                </a:lnTo>
                <a:lnTo>
                  <a:pt x="6933" y="19857"/>
                </a:lnTo>
                <a:lnTo>
                  <a:pt x="6980" y="19948"/>
                </a:lnTo>
                <a:lnTo>
                  <a:pt x="7075" y="20038"/>
                </a:lnTo>
                <a:lnTo>
                  <a:pt x="7263" y="20068"/>
                </a:lnTo>
                <a:lnTo>
                  <a:pt x="7452" y="20068"/>
                </a:lnTo>
                <a:lnTo>
                  <a:pt x="7593" y="20008"/>
                </a:lnTo>
                <a:lnTo>
                  <a:pt x="7735" y="19888"/>
                </a:lnTo>
                <a:lnTo>
                  <a:pt x="7782" y="19798"/>
                </a:lnTo>
                <a:lnTo>
                  <a:pt x="7782" y="19677"/>
                </a:lnTo>
                <a:lnTo>
                  <a:pt x="7735" y="19557"/>
                </a:lnTo>
                <a:lnTo>
                  <a:pt x="7641" y="19497"/>
                </a:lnTo>
                <a:lnTo>
                  <a:pt x="7452" y="19467"/>
                </a:lnTo>
                <a:close/>
                <a:moveTo>
                  <a:pt x="14573" y="2644"/>
                </a:moveTo>
                <a:lnTo>
                  <a:pt x="14809" y="2674"/>
                </a:lnTo>
                <a:lnTo>
                  <a:pt x="15045" y="2764"/>
                </a:lnTo>
                <a:lnTo>
                  <a:pt x="15328" y="2884"/>
                </a:lnTo>
                <a:lnTo>
                  <a:pt x="15517" y="3004"/>
                </a:lnTo>
                <a:lnTo>
                  <a:pt x="15705" y="3184"/>
                </a:lnTo>
                <a:lnTo>
                  <a:pt x="15846" y="3365"/>
                </a:lnTo>
                <a:lnTo>
                  <a:pt x="15941" y="3605"/>
                </a:lnTo>
                <a:lnTo>
                  <a:pt x="16035" y="3846"/>
                </a:lnTo>
                <a:lnTo>
                  <a:pt x="16130" y="4086"/>
                </a:lnTo>
                <a:lnTo>
                  <a:pt x="16130" y="4326"/>
                </a:lnTo>
                <a:lnTo>
                  <a:pt x="16177" y="4837"/>
                </a:lnTo>
                <a:lnTo>
                  <a:pt x="16130" y="5347"/>
                </a:lnTo>
                <a:lnTo>
                  <a:pt x="15988" y="6579"/>
                </a:lnTo>
                <a:lnTo>
                  <a:pt x="15894" y="7210"/>
                </a:lnTo>
                <a:lnTo>
                  <a:pt x="15894" y="8442"/>
                </a:lnTo>
                <a:lnTo>
                  <a:pt x="15988" y="9042"/>
                </a:lnTo>
                <a:lnTo>
                  <a:pt x="16082" y="9343"/>
                </a:lnTo>
                <a:lnTo>
                  <a:pt x="16177" y="9643"/>
                </a:lnTo>
                <a:lnTo>
                  <a:pt x="16318" y="9944"/>
                </a:lnTo>
                <a:lnTo>
                  <a:pt x="16507" y="10244"/>
                </a:lnTo>
                <a:lnTo>
                  <a:pt x="16790" y="10605"/>
                </a:lnTo>
                <a:lnTo>
                  <a:pt x="17073" y="10905"/>
                </a:lnTo>
                <a:lnTo>
                  <a:pt x="17450" y="11176"/>
                </a:lnTo>
                <a:lnTo>
                  <a:pt x="18629" y="11927"/>
                </a:lnTo>
                <a:lnTo>
                  <a:pt x="19054" y="12167"/>
                </a:lnTo>
                <a:lnTo>
                  <a:pt x="19478" y="12437"/>
                </a:lnTo>
                <a:lnTo>
                  <a:pt x="19855" y="12738"/>
                </a:lnTo>
                <a:lnTo>
                  <a:pt x="20138" y="13038"/>
                </a:lnTo>
                <a:lnTo>
                  <a:pt x="20422" y="13369"/>
                </a:lnTo>
                <a:lnTo>
                  <a:pt x="20610" y="13729"/>
                </a:lnTo>
                <a:lnTo>
                  <a:pt x="20752" y="14059"/>
                </a:lnTo>
                <a:lnTo>
                  <a:pt x="20845" y="14420"/>
                </a:lnTo>
                <a:lnTo>
                  <a:pt x="20893" y="14810"/>
                </a:lnTo>
                <a:lnTo>
                  <a:pt x="20845" y="15171"/>
                </a:lnTo>
                <a:lnTo>
                  <a:pt x="20799" y="15562"/>
                </a:lnTo>
                <a:lnTo>
                  <a:pt x="20657" y="15922"/>
                </a:lnTo>
                <a:lnTo>
                  <a:pt x="20280" y="16703"/>
                </a:lnTo>
                <a:lnTo>
                  <a:pt x="19997" y="17094"/>
                </a:lnTo>
                <a:lnTo>
                  <a:pt x="19714" y="17485"/>
                </a:lnTo>
                <a:lnTo>
                  <a:pt x="19054" y="18205"/>
                </a:lnTo>
                <a:lnTo>
                  <a:pt x="18629" y="18566"/>
                </a:lnTo>
                <a:lnTo>
                  <a:pt x="18252" y="18896"/>
                </a:lnTo>
                <a:lnTo>
                  <a:pt x="17780" y="19227"/>
                </a:lnTo>
                <a:lnTo>
                  <a:pt x="17309" y="19527"/>
                </a:lnTo>
                <a:lnTo>
                  <a:pt x="16837" y="19798"/>
                </a:lnTo>
                <a:lnTo>
                  <a:pt x="16366" y="20038"/>
                </a:lnTo>
                <a:lnTo>
                  <a:pt x="15846" y="20278"/>
                </a:lnTo>
                <a:lnTo>
                  <a:pt x="15328" y="20458"/>
                </a:lnTo>
                <a:lnTo>
                  <a:pt x="14951" y="20578"/>
                </a:lnTo>
                <a:lnTo>
                  <a:pt x="14526" y="20699"/>
                </a:lnTo>
                <a:lnTo>
                  <a:pt x="14101" y="20789"/>
                </a:lnTo>
                <a:lnTo>
                  <a:pt x="13630" y="20849"/>
                </a:lnTo>
                <a:lnTo>
                  <a:pt x="12687" y="20939"/>
                </a:lnTo>
                <a:lnTo>
                  <a:pt x="11744" y="20969"/>
                </a:lnTo>
                <a:lnTo>
                  <a:pt x="10800" y="20969"/>
                </a:lnTo>
                <a:lnTo>
                  <a:pt x="9857" y="20909"/>
                </a:lnTo>
                <a:lnTo>
                  <a:pt x="8961" y="20849"/>
                </a:lnTo>
                <a:lnTo>
                  <a:pt x="8065" y="20759"/>
                </a:lnTo>
                <a:lnTo>
                  <a:pt x="7122" y="20609"/>
                </a:lnTo>
                <a:lnTo>
                  <a:pt x="6226" y="20429"/>
                </a:lnTo>
                <a:lnTo>
                  <a:pt x="5330" y="20218"/>
                </a:lnTo>
                <a:lnTo>
                  <a:pt x="4528" y="19948"/>
                </a:lnTo>
                <a:lnTo>
                  <a:pt x="3726" y="19647"/>
                </a:lnTo>
                <a:lnTo>
                  <a:pt x="3349" y="19467"/>
                </a:lnTo>
                <a:lnTo>
                  <a:pt x="2971" y="19257"/>
                </a:lnTo>
                <a:lnTo>
                  <a:pt x="2642" y="19047"/>
                </a:lnTo>
                <a:lnTo>
                  <a:pt x="2358" y="18836"/>
                </a:lnTo>
                <a:lnTo>
                  <a:pt x="2028" y="18596"/>
                </a:lnTo>
                <a:lnTo>
                  <a:pt x="1792" y="18326"/>
                </a:lnTo>
                <a:lnTo>
                  <a:pt x="1981" y="18326"/>
                </a:lnTo>
                <a:lnTo>
                  <a:pt x="2122" y="18265"/>
                </a:lnTo>
                <a:lnTo>
                  <a:pt x="2217" y="18235"/>
                </a:lnTo>
                <a:lnTo>
                  <a:pt x="2264" y="18145"/>
                </a:lnTo>
                <a:lnTo>
                  <a:pt x="2311" y="18085"/>
                </a:lnTo>
                <a:lnTo>
                  <a:pt x="2311" y="17995"/>
                </a:lnTo>
                <a:lnTo>
                  <a:pt x="2217" y="17845"/>
                </a:lnTo>
                <a:lnTo>
                  <a:pt x="2028" y="17725"/>
                </a:lnTo>
                <a:lnTo>
                  <a:pt x="1934" y="17695"/>
                </a:lnTo>
                <a:lnTo>
                  <a:pt x="1840" y="17665"/>
                </a:lnTo>
                <a:lnTo>
                  <a:pt x="1698" y="17665"/>
                </a:lnTo>
                <a:lnTo>
                  <a:pt x="1510" y="17785"/>
                </a:lnTo>
                <a:lnTo>
                  <a:pt x="1415" y="17875"/>
                </a:lnTo>
                <a:lnTo>
                  <a:pt x="1179" y="17544"/>
                </a:lnTo>
                <a:lnTo>
                  <a:pt x="990" y="17214"/>
                </a:lnTo>
                <a:lnTo>
                  <a:pt x="897" y="16883"/>
                </a:lnTo>
                <a:lnTo>
                  <a:pt x="849" y="16553"/>
                </a:lnTo>
                <a:lnTo>
                  <a:pt x="849" y="16223"/>
                </a:lnTo>
                <a:lnTo>
                  <a:pt x="897" y="15922"/>
                </a:lnTo>
                <a:lnTo>
                  <a:pt x="990" y="15592"/>
                </a:lnTo>
                <a:lnTo>
                  <a:pt x="1085" y="15291"/>
                </a:lnTo>
                <a:lnTo>
                  <a:pt x="1274" y="14991"/>
                </a:lnTo>
                <a:lnTo>
                  <a:pt x="1462" y="14690"/>
                </a:lnTo>
                <a:lnTo>
                  <a:pt x="1934" y="14089"/>
                </a:lnTo>
                <a:lnTo>
                  <a:pt x="2547" y="13519"/>
                </a:lnTo>
                <a:lnTo>
                  <a:pt x="3207" y="12948"/>
                </a:lnTo>
                <a:lnTo>
                  <a:pt x="3915" y="12377"/>
                </a:lnTo>
                <a:lnTo>
                  <a:pt x="4669" y="11806"/>
                </a:lnTo>
                <a:lnTo>
                  <a:pt x="6132" y="10695"/>
                </a:lnTo>
                <a:lnTo>
                  <a:pt x="6791" y="10154"/>
                </a:lnTo>
                <a:lnTo>
                  <a:pt x="7405" y="9583"/>
                </a:lnTo>
                <a:lnTo>
                  <a:pt x="7923" y="9013"/>
                </a:lnTo>
                <a:lnTo>
                  <a:pt x="8112" y="8742"/>
                </a:lnTo>
                <a:lnTo>
                  <a:pt x="8300" y="8442"/>
                </a:lnTo>
                <a:lnTo>
                  <a:pt x="8772" y="7450"/>
                </a:lnTo>
                <a:lnTo>
                  <a:pt x="9291" y="6429"/>
                </a:lnTo>
                <a:lnTo>
                  <a:pt x="9574" y="5918"/>
                </a:lnTo>
                <a:lnTo>
                  <a:pt x="9904" y="5438"/>
                </a:lnTo>
                <a:lnTo>
                  <a:pt x="10329" y="4987"/>
                </a:lnTo>
                <a:lnTo>
                  <a:pt x="10800" y="4566"/>
                </a:lnTo>
                <a:lnTo>
                  <a:pt x="11319" y="4206"/>
                </a:lnTo>
                <a:lnTo>
                  <a:pt x="11602" y="4056"/>
                </a:lnTo>
                <a:lnTo>
                  <a:pt x="11885" y="3935"/>
                </a:lnTo>
                <a:lnTo>
                  <a:pt x="12545" y="3695"/>
                </a:lnTo>
                <a:lnTo>
                  <a:pt x="12922" y="3635"/>
                </a:lnTo>
                <a:lnTo>
                  <a:pt x="13300" y="3605"/>
                </a:lnTo>
                <a:lnTo>
                  <a:pt x="13630" y="3605"/>
                </a:lnTo>
                <a:lnTo>
                  <a:pt x="14055" y="3635"/>
                </a:lnTo>
                <a:lnTo>
                  <a:pt x="14479" y="3665"/>
                </a:lnTo>
                <a:lnTo>
                  <a:pt x="14621" y="3665"/>
                </a:lnTo>
                <a:lnTo>
                  <a:pt x="14715" y="3635"/>
                </a:lnTo>
                <a:lnTo>
                  <a:pt x="14856" y="3545"/>
                </a:lnTo>
                <a:lnTo>
                  <a:pt x="14856" y="3485"/>
                </a:lnTo>
                <a:lnTo>
                  <a:pt x="14809" y="3425"/>
                </a:lnTo>
                <a:lnTo>
                  <a:pt x="14667" y="3365"/>
                </a:lnTo>
                <a:lnTo>
                  <a:pt x="14337" y="3274"/>
                </a:lnTo>
                <a:lnTo>
                  <a:pt x="14055" y="3245"/>
                </a:lnTo>
                <a:lnTo>
                  <a:pt x="14149" y="2944"/>
                </a:lnTo>
                <a:lnTo>
                  <a:pt x="14243" y="2824"/>
                </a:lnTo>
                <a:lnTo>
                  <a:pt x="14337" y="2704"/>
                </a:lnTo>
                <a:lnTo>
                  <a:pt x="14432" y="2644"/>
                </a:lnTo>
                <a:close/>
                <a:moveTo>
                  <a:pt x="15705" y="0"/>
                </a:moveTo>
                <a:lnTo>
                  <a:pt x="15564" y="60"/>
                </a:lnTo>
                <a:lnTo>
                  <a:pt x="15422" y="150"/>
                </a:lnTo>
                <a:lnTo>
                  <a:pt x="15092" y="391"/>
                </a:lnTo>
                <a:lnTo>
                  <a:pt x="14762" y="661"/>
                </a:lnTo>
                <a:lnTo>
                  <a:pt x="14479" y="961"/>
                </a:lnTo>
                <a:lnTo>
                  <a:pt x="14149" y="1352"/>
                </a:lnTo>
                <a:lnTo>
                  <a:pt x="13771" y="1802"/>
                </a:lnTo>
                <a:lnTo>
                  <a:pt x="13583" y="2013"/>
                </a:lnTo>
                <a:lnTo>
                  <a:pt x="13442" y="2223"/>
                </a:lnTo>
                <a:lnTo>
                  <a:pt x="13347" y="2343"/>
                </a:lnTo>
                <a:lnTo>
                  <a:pt x="13206" y="2494"/>
                </a:lnTo>
                <a:lnTo>
                  <a:pt x="12734" y="2914"/>
                </a:lnTo>
                <a:lnTo>
                  <a:pt x="12215" y="3274"/>
                </a:lnTo>
                <a:lnTo>
                  <a:pt x="12026" y="3395"/>
                </a:lnTo>
                <a:lnTo>
                  <a:pt x="11885" y="3485"/>
                </a:lnTo>
                <a:lnTo>
                  <a:pt x="11461" y="3605"/>
                </a:lnTo>
                <a:lnTo>
                  <a:pt x="11083" y="3785"/>
                </a:lnTo>
                <a:lnTo>
                  <a:pt x="10753" y="3966"/>
                </a:lnTo>
                <a:lnTo>
                  <a:pt x="10423" y="4176"/>
                </a:lnTo>
                <a:lnTo>
                  <a:pt x="10045" y="4416"/>
                </a:lnTo>
                <a:lnTo>
                  <a:pt x="9763" y="4656"/>
                </a:lnTo>
                <a:lnTo>
                  <a:pt x="9480" y="4927"/>
                </a:lnTo>
                <a:lnTo>
                  <a:pt x="9244" y="5227"/>
                </a:lnTo>
                <a:lnTo>
                  <a:pt x="8820" y="5798"/>
                </a:lnTo>
                <a:lnTo>
                  <a:pt x="8489" y="6429"/>
                </a:lnTo>
                <a:lnTo>
                  <a:pt x="7877" y="7661"/>
                </a:lnTo>
                <a:lnTo>
                  <a:pt x="7593" y="8291"/>
                </a:lnTo>
                <a:lnTo>
                  <a:pt x="7216" y="8862"/>
                </a:lnTo>
                <a:lnTo>
                  <a:pt x="6744" y="9403"/>
                </a:lnTo>
                <a:lnTo>
                  <a:pt x="6273" y="9914"/>
                </a:lnTo>
                <a:lnTo>
                  <a:pt x="5707" y="10394"/>
                </a:lnTo>
                <a:lnTo>
                  <a:pt x="5094" y="10875"/>
                </a:lnTo>
                <a:lnTo>
                  <a:pt x="3867" y="11776"/>
                </a:lnTo>
                <a:lnTo>
                  <a:pt x="2594" y="12678"/>
                </a:lnTo>
                <a:lnTo>
                  <a:pt x="1981" y="13158"/>
                </a:lnTo>
                <a:lnTo>
                  <a:pt x="944" y="14180"/>
                </a:lnTo>
                <a:lnTo>
                  <a:pt x="567" y="14720"/>
                </a:lnTo>
                <a:lnTo>
                  <a:pt x="236" y="15291"/>
                </a:lnTo>
                <a:lnTo>
                  <a:pt x="142" y="15592"/>
                </a:lnTo>
                <a:lnTo>
                  <a:pt x="47" y="15892"/>
                </a:lnTo>
                <a:lnTo>
                  <a:pt x="0" y="16192"/>
                </a:lnTo>
                <a:lnTo>
                  <a:pt x="0" y="16493"/>
                </a:lnTo>
                <a:lnTo>
                  <a:pt x="47" y="16793"/>
                </a:lnTo>
                <a:lnTo>
                  <a:pt x="95" y="17124"/>
                </a:lnTo>
                <a:lnTo>
                  <a:pt x="189" y="17424"/>
                </a:lnTo>
                <a:lnTo>
                  <a:pt x="331" y="17725"/>
                </a:lnTo>
                <a:lnTo>
                  <a:pt x="472" y="17995"/>
                </a:lnTo>
                <a:lnTo>
                  <a:pt x="661" y="18265"/>
                </a:lnTo>
                <a:lnTo>
                  <a:pt x="1133" y="18806"/>
                </a:lnTo>
                <a:lnTo>
                  <a:pt x="1415" y="19047"/>
                </a:lnTo>
                <a:lnTo>
                  <a:pt x="1698" y="19287"/>
                </a:lnTo>
                <a:lnTo>
                  <a:pt x="2358" y="19707"/>
                </a:lnTo>
                <a:lnTo>
                  <a:pt x="3113" y="20098"/>
                </a:lnTo>
                <a:lnTo>
                  <a:pt x="3915" y="20429"/>
                </a:lnTo>
                <a:lnTo>
                  <a:pt x="4764" y="20729"/>
                </a:lnTo>
                <a:lnTo>
                  <a:pt x="5566" y="20939"/>
                </a:lnTo>
                <a:lnTo>
                  <a:pt x="6414" y="21119"/>
                </a:lnTo>
                <a:lnTo>
                  <a:pt x="7263" y="21299"/>
                </a:lnTo>
                <a:lnTo>
                  <a:pt x="8159" y="21420"/>
                </a:lnTo>
                <a:lnTo>
                  <a:pt x="9055" y="21510"/>
                </a:lnTo>
                <a:lnTo>
                  <a:pt x="9952" y="21570"/>
                </a:lnTo>
                <a:lnTo>
                  <a:pt x="10847" y="21600"/>
                </a:lnTo>
                <a:lnTo>
                  <a:pt x="11744" y="21570"/>
                </a:lnTo>
                <a:lnTo>
                  <a:pt x="12640" y="21510"/>
                </a:lnTo>
                <a:lnTo>
                  <a:pt x="13488" y="21390"/>
                </a:lnTo>
                <a:lnTo>
                  <a:pt x="14337" y="21240"/>
                </a:lnTo>
                <a:lnTo>
                  <a:pt x="15187" y="21059"/>
                </a:lnTo>
                <a:lnTo>
                  <a:pt x="15988" y="20789"/>
                </a:lnTo>
                <a:lnTo>
                  <a:pt x="16743" y="20519"/>
                </a:lnTo>
                <a:lnTo>
                  <a:pt x="17450" y="20158"/>
                </a:lnTo>
                <a:lnTo>
                  <a:pt x="18063" y="19767"/>
                </a:lnTo>
                <a:lnTo>
                  <a:pt x="18677" y="19347"/>
                </a:lnTo>
                <a:lnTo>
                  <a:pt x="19195" y="18896"/>
                </a:lnTo>
                <a:lnTo>
                  <a:pt x="19714" y="18416"/>
                </a:lnTo>
                <a:lnTo>
                  <a:pt x="20186" y="17935"/>
                </a:lnTo>
                <a:lnTo>
                  <a:pt x="20610" y="17394"/>
                </a:lnTo>
                <a:lnTo>
                  <a:pt x="20940" y="16883"/>
                </a:lnTo>
                <a:lnTo>
                  <a:pt x="21223" y="16313"/>
                </a:lnTo>
                <a:lnTo>
                  <a:pt x="21459" y="15772"/>
                </a:lnTo>
                <a:lnTo>
                  <a:pt x="21553" y="15201"/>
                </a:lnTo>
                <a:lnTo>
                  <a:pt x="21600" y="14661"/>
                </a:lnTo>
                <a:lnTo>
                  <a:pt x="21553" y="14120"/>
                </a:lnTo>
                <a:lnTo>
                  <a:pt x="21459" y="13849"/>
                </a:lnTo>
                <a:lnTo>
                  <a:pt x="21365" y="13579"/>
                </a:lnTo>
                <a:lnTo>
                  <a:pt x="21223" y="13338"/>
                </a:lnTo>
                <a:lnTo>
                  <a:pt x="21081" y="13068"/>
                </a:lnTo>
                <a:lnTo>
                  <a:pt x="20893" y="12828"/>
                </a:lnTo>
                <a:lnTo>
                  <a:pt x="20657" y="12587"/>
                </a:lnTo>
                <a:lnTo>
                  <a:pt x="20422" y="12347"/>
                </a:lnTo>
                <a:lnTo>
                  <a:pt x="20138" y="12107"/>
                </a:lnTo>
                <a:lnTo>
                  <a:pt x="19431" y="11656"/>
                </a:lnTo>
                <a:lnTo>
                  <a:pt x="19007" y="11416"/>
                </a:lnTo>
                <a:lnTo>
                  <a:pt x="18629" y="11176"/>
                </a:lnTo>
                <a:lnTo>
                  <a:pt x="18299" y="10905"/>
                </a:lnTo>
                <a:lnTo>
                  <a:pt x="18016" y="10665"/>
                </a:lnTo>
                <a:lnTo>
                  <a:pt x="17733" y="10394"/>
                </a:lnTo>
                <a:lnTo>
                  <a:pt x="17498" y="10124"/>
                </a:lnTo>
                <a:lnTo>
                  <a:pt x="17309" y="9824"/>
                </a:lnTo>
                <a:lnTo>
                  <a:pt x="17120" y="9553"/>
                </a:lnTo>
                <a:lnTo>
                  <a:pt x="16978" y="9253"/>
                </a:lnTo>
                <a:lnTo>
                  <a:pt x="16884" y="8952"/>
                </a:lnTo>
                <a:lnTo>
                  <a:pt x="16743" y="8321"/>
                </a:lnTo>
                <a:lnTo>
                  <a:pt x="16696" y="7661"/>
                </a:lnTo>
                <a:lnTo>
                  <a:pt x="16696" y="6940"/>
                </a:lnTo>
                <a:lnTo>
                  <a:pt x="16790" y="6339"/>
                </a:lnTo>
                <a:lnTo>
                  <a:pt x="16884" y="5618"/>
                </a:lnTo>
                <a:lnTo>
                  <a:pt x="16978" y="4867"/>
                </a:lnTo>
                <a:lnTo>
                  <a:pt x="16978" y="4506"/>
                </a:lnTo>
                <a:lnTo>
                  <a:pt x="16932" y="4116"/>
                </a:lnTo>
                <a:lnTo>
                  <a:pt x="16884" y="3755"/>
                </a:lnTo>
                <a:lnTo>
                  <a:pt x="16743" y="3425"/>
                </a:lnTo>
                <a:lnTo>
                  <a:pt x="16601" y="3094"/>
                </a:lnTo>
                <a:lnTo>
                  <a:pt x="16366" y="2824"/>
                </a:lnTo>
                <a:lnTo>
                  <a:pt x="16035" y="2553"/>
                </a:lnTo>
                <a:lnTo>
                  <a:pt x="15658" y="2343"/>
                </a:lnTo>
                <a:lnTo>
                  <a:pt x="15422" y="2253"/>
                </a:lnTo>
                <a:lnTo>
                  <a:pt x="15187" y="2193"/>
                </a:lnTo>
                <a:lnTo>
                  <a:pt x="14903" y="2133"/>
                </a:lnTo>
                <a:lnTo>
                  <a:pt x="14573" y="2073"/>
                </a:lnTo>
                <a:lnTo>
                  <a:pt x="14715" y="1893"/>
                </a:lnTo>
                <a:lnTo>
                  <a:pt x="14951" y="1653"/>
                </a:lnTo>
                <a:lnTo>
                  <a:pt x="15517" y="1112"/>
                </a:lnTo>
                <a:lnTo>
                  <a:pt x="15988" y="571"/>
                </a:lnTo>
                <a:lnTo>
                  <a:pt x="16130" y="360"/>
                </a:lnTo>
                <a:lnTo>
                  <a:pt x="16130" y="180"/>
                </a:lnTo>
                <a:lnTo>
                  <a:pt x="16082" y="60"/>
                </a:lnTo>
                <a:lnTo>
                  <a:pt x="1598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5" name="Google Shape;45;p2"/>
          <p:cNvSpPr/>
          <p:nvPr/>
        </p:nvSpPr>
        <p:spPr>
          <a:xfrm>
            <a:off x="6400477" y="2182183"/>
            <a:ext cx="872578" cy="952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19" y="8169"/>
                </a:moveTo>
                <a:lnTo>
                  <a:pt x="11282" y="8242"/>
                </a:lnTo>
                <a:lnTo>
                  <a:pt x="11884" y="8353"/>
                </a:lnTo>
                <a:lnTo>
                  <a:pt x="12446" y="8537"/>
                </a:lnTo>
                <a:lnTo>
                  <a:pt x="12968" y="8795"/>
                </a:lnTo>
                <a:lnTo>
                  <a:pt x="13209" y="8942"/>
                </a:lnTo>
                <a:lnTo>
                  <a:pt x="13410" y="9089"/>
                </a:lnTo>
                <a:lnTo>
                  <a:pt x="13611" y="9273"/>
                </a:lnTo>
                <a:lnTo>
                  <a:pt x="13771" y="9494"/>
                </a:lnTo>
                <a:lnTo>
                  <a:pt x="13891" y="9715"/>
                </a:lnTo>
                <a:lnTo>
                  <a:pt x="13972" y="9935"/>
                </a:lnTo>
                <a:lnTo>
                  <a:pt x="14052" y="10193"/>
                </a:lnTo>
                <a:lnTo>
                  <a:pt x="14052" y="10451"/>
                </a:lnTo>
                <a:lnTo>
                  <a:pt x="14012" y="10745"/>
                </a:lnTo>
                <a:lnTo>
                  <a:pt x="13932" y="11039"/>
                </a:lnTo>
                <a:lnTo>
                  <a:pt x="13771" y="11407"/>
                </a:lnTo>
                <a:lnTo>
                  <a:pt x="13570" y="11701"/>
                </a:lnTo>
                <a:lnTo>
                  <a:pt x="13370" y="11996"/>
                </a:lnTo>
                <a:lnTo>
                  <a:pt x="13129" y="12254"/>
                </a:lnTo>
                <a:lnTo>
                  <a:pt x="12848" y="12511"/>
                </a:lnTo>
                <a:lnTo>
                  <a:pt x="12527" y="12732"/>
                </a:lnTo>
                <a:lnTo>
                  <a:pt x="12206" y="12916"/>
                </a:lnTo>
                <a:lnTo>
                  <a:pt x="11884" y="13063"/>
                </a:lnTo>
                <a:lnTo>
                  <a:pt x="11161" y="13357"/>
                </a:lnTo>
                <a:lnTo>
                  <a:pt x="10760" y="13431"/>
                </a:lnTo>
                <a:lnTo>
                  <a:pt x="10399" y="13504"/>
                </a:lnTo>
                <a:lnTo>
                  <a:pt x="9997" y="13541"/>
                </a:lnTo>
                <a:lnTo>
                  <a:pt x="9636" y="13578"/>
                </a:lnTo>
                <a:lnTo>
                  <a:pt x="8873" y="13578"/>
                </a:lnTo>
                <a:lnTo>
                  <a:pt x="8471" y="13504"/>
                </a:lnTo>
                <a:lnTo>
                  <a:pt x="8110" y="13431"/>
                </a:lnTo>
                <a:lnTo>
                  <a:pt x="7749" y="13357"/>
                </a:lnTo>
                <a:lnTo>
                  <a:pt x="7387" y="13210"/>
                </a:lnTo>
                <a:lnTo>
                  <a:pt x="7066" y="13063"/>
                </a:lnTo>
                <a:lnTo>
                  <a:pt x="6745" y="12879"/>
                </a:lnTo>
                <a:lnTo>
                  <a:pt x="6464" y="12695"/>
                </a:lnTo>
                <a:lnTo>
                  <a:pt x="6183" y="12474"/>
                </a:lnTo>
                <a:lnTo>
                  <a:pt x="5983" y="12217"/>
                </a:lnTo>
                <a:lnTo>
                  <a:pt x="5822" y="11959"/>
                </a:lnTo>
                <a:lnTo>
                  <a:pt x="5701" y="11701"/>
                </a:lnTo>
                <a:lnTo>
                  <a:pt x="5661" y="11407"/>
                </a:lnTo>
                <a:lnTo>
                  <a:pt x="5661" y="11113"/>
                </a:lnTo>
                <a:lnTo>
                  <a:pt x="5741" y="10782"/>
                </a:lnTo>
                <a:lnTo>
                  <a:pt x="5902" y="10451"/>
                </a:lnTo>
                <a:lnTo>
                  <a:pt x="6143" y="10082"/>
                </a:lnTo>
                <a:lnTo>
                  <a:pt x="6384" y="9825"/>
                </a:lnTo>
                <a:lnTo>
                  <a:pt x="6625" y="9568"/>
                </a:lnTo>
                <a:lnTo>
                  <a:pt x="6906" y="9309"/>
                </a:lnTo>
                <a:lnTo>
                  <a:pt x="7187" y="9126"/>
                </a:lnTo>
                <a:lnTo>
                  <a:pt x="7468" y="8905"/>
                </a:lnTo>
                <a:lnTo>
                  <a:pt x="8432" y="8463"/>
                </a:lnTo>
                <a:lnTo>
                  <a:pt x="8753" y="8353"/>
                </a:lnTo>
                <a:lnTo>
                  <a:pt x="9114" y="8279"/>
                </a:lnTo>
                <a:lnTo>
                  <a:pt x="9435" y="8206"/>
                </a:lnTo>
                <a:lnTo>
                  <a:pt x="9796" y="8169"/>
                </a:lnTo>
                <a:close/>
                <a:moveTo>
                  <a:pt x="10559" y="7506"/>
                </a:moveTo>
                <a:lnTo>
                  <a:pt x="9837" y="7580"/>
                </a:lnTo>
                <a:lnTo>
                  <a:pt x="9114" y="7728"/>
                </a:lnTo>
                <a:lnTo>
                  <a:pt x="8391" y="7948"/>
                </a:lnTo>
                <a:lnTo>
                  <a:pt x="7709" y="8206"/>
                </a:lnTo>
                <a:lnTo>
                  <a:pt x="7347" y="8390"/>
                </a:lnTo>
                <a:lnTo>
                  <a:pt x="6986" y="8611"/>
                </a:lnTo>
                <a:lnTo>
                  <a:pt x="6625" y="8868"/>
                </a:lnTo>
                <a:lnTo>
                  <a:pt x="5983" y="9457"/>
                </a:lnTo>
                <a:lnTo>
                  <a:pt x="5701" y="9788"/>
                </a:lnTo>
                <a:lnTo>
                  <a:pt x="5460" y="10119"/>
                </a:lnTo>
                <a:lnTo>
                  <a:pt x="5260" y="10487"/>
                </a:lnTo>
                <a:lnTo>
                  <a:pt x="5139" y="10855"/>
                </a:lnTo>
                <a:lnTo>
                  <a:pt x="5019" y="11223"/>
                </a:lnTo>
                <a:lnTo>
                  <a:pt x="5019" y="11591"/>
                </a:lnTo>
                <a:lnTo>
                  <a:pt x="5059" y="11959"/>
                </a:lnTo>
                <a:lnTo>
                  <a:pt x="5139" y="12291"/>
                </a:lnTo>
                <a:lnTo>
                  <a:pt x="5340" y="12658"/>
                </a:lnTo>
                <a:lnTo>
                  <a:pt x="5621" y="12989"/>
                </a:lnTo>
                <a:lnTo>
                  <a:pt x="6022" y="13284"/>
                </a:lnTo>
                <a:lnTo>
                  <a:pt x="6384" y="13541"/>
                </a:lnTo>
                <a:lnTo>
                  <a:pt x="6785" y="13725"/>
                </a:lnTo>
                <a:lnTo>
                  <a:pt x="7187" y="13909"/>
                </a:lnTo>
                <a:lnTo>
                  <a:pt x="7629" y="14057"/>
                </a:lnTo>
                <a:lnTo>
                  <a:pt x="8070" y="14130"/>
                </a:lnTo>
                <a:lnTo>
                  <a:pt x="8512" y="14204"/>
                </a:lnTo>
                <a:lnTo>
                  <a:pt x="8993" y="14241"/>
                </a:lnTo>
                <a:lnTo>
                  <a:pt x="9475" y="14277"/>
                </a:lnTo>
                <a:lnTo>
                  <a:pt x="9917" y="14241"/>
                </a:lnTo>
                <a:lnTo>
                  <a:pt x="10399" y="14167"/>
                </a:lnTo>
                <a:lnTo>
                  <a:pt x="10840" y="14094"/>
                </a:lnTo>
                <a:lnTo>
                  <a:pt x="11282" y="13983"/>
                </a:lnTo>
                <a:lnTo>
                  <a:pt x="11724" y="13836"/>
                </a:lnTo>
                <a:lnTo>
                  <a:pt x="12125" y="13651"/>
                </a:lnTo>
                <a:lnTo>
                  <a:pt x="12527" y="13468"/>
                </a:lnTo>
                <a:lnTo>
                  <a:pt x="12888" y="13247"/>
                </a:lnTo>
                <a:lnTo>
                  <a:pt x="13531" y="12732"/>
                </a:lnTo>
                <a:lnTo>
                  <a:pt x="13811" y="12438"/>
                </a:lnTo>
                <a:lnTo>
                  <a:pt x="14052" y="12106"/>
                </a:lnTo>
                <a:lnTo>
                  <a:pt x="14253" y="11775"/>
                </a:lnTo>
                <a:lnTo>
                  <a:pt x="14574" y="11113"/>
                </a:lnTo>
                <a:lnTo>
                  <a:pt x="14655" y="10745"/>
                </a:lnTo>
                <a:lnTo>
                  <a:pt x="14695" y="10377"/>
                </a:lnTo>
                <a:lnTo>
                  <a:pt x="14695" y="10045"/>
                </a:lnTo>
                <a:lnTo>
                  <a:pt x="14655" y="9715"/>
                </a:lnTo>
                <a:lnTo>
                  <a:pt x="14534" y="9383"/>
                </a:lnTo>
                <a:lnTo>
                  <a:pt x="14333" y="9052"/>
                </a:lnTo>
                <a:lnTo>
                  <a:pt x="14092" y="8758"/>
                </a:lnTo>
                <a:lnTo>
                  <a:pt x="13811" y="8463"/>
                </a:lnTo>
                <a:lnTo>
                  <a:pt x="13410" y="8206"/>
                </a:lnTo>
                <a:lnTo>
                  <a:pt x="13088" y="8022"/>
                </a:lnTo>
                <a:lnTo>
                  <a:pt x="12728" y="7875"/>
                </a:lnTo>
                <a:lnTo>
                  <a:pt x="12366" y="7728"/>
                </a:lnTo>
                <a:lnTo>
                  <a:pt x="12005" y="7654"/>
                </a:lnTo>
                <a:lnTo>
                  <a:pt x="11643" y="7580"/>
                </a:lnTo>
                <a:lnTo>
                  <a:pt x="11282" y="7506"/>
                </a:lnTo>
                <a:close/>
                <a:moveTo>
                  <a:pt x="17907" y="552"/>
                </a:moveTo>
                <a:lnTo>
                  <a:pt x="18108" y="589"/>
                </a:lnTo>
                <a:lnTo>
                  <a:pt x="18308" y="663"/>
                </a:lnTo>
                <a:lnTo>
                  <a:pt x="18509" y="736"/>
                </a:lnTo>
                <a:lnTo>
                  <a:pt x="18669" y="847"/>
                </a:lnTo>
                <a:lnTo>
                  <a:pt x="18990" y="1141"/>
                </a:lnTo>
                <a:lnTo>
                  <a:pt x="19272" y="1472"/>
                </a:lnTo>
                <a:lnTo>
                  <a:pt x="19472" y="1840"/>
                </a:lnTo>
                <a:lnTo>
                  <a:pt x="19593" y="2208"/>
                </a:lnTo>
                <a:lnTo>
                  <a:pt x="19633" y="2539"/>
                </a:lnTo>
                <a:lnTo>
                  <a:pt x="19633" y="2833"/>
                </a:lnTo>
                <a:lnTo>
                  <a:pt x="19593" y="3165"/>
                </a:lnTo>
                <a:lnTo>
                  <a:pt x="19553" y="3459"/>
                </a:lnTo>
                <a:lnTo>
                  <a:pt x="19392" y="4121"/>
                </a:lnTo>
                <a:lnTo>
                  <a:pt x="19151" y="4747"/>
                </a:lnTo>
                <a:lnTo>
                  <a:pt x="18630" y="5998"/>
                </a:lnTo>
                <a:lnTo>
                  <a:pt x="18348" y="6586"/>
                </a:lnTo>
                <a:lnTo>
                  <a:pt x="18148" y="7176"/>
                </a:lnTo>
                <a:lnTo>
                  <a:pt x="17786" y="8316"/>
                </a:lnTo>
                <a:lnTo>
                  <a:pt x="17465" y="9531"/>
                </a:lnTo>
                <a:lnTo>
                  <a:pt x="17184" y="10708"/>
                </a:lnTo>
                <a:lnTo>
                  <a:pt x="16823" y="11922"/>
                </a:lnTo>
                <a:lnTo>
                  <a:pt x="16582" y="12474"/>
                </a:lnTo>
                <a:lnTo>
                  <a:pt x="16381" y="13063"/>
                </a:lnTo>
                <a:lnTo>
                  <a:pt x="16100" y="13615"/>
                </a:lnTo>
                <a:lnTo>
                  <a:pt x="15819" y="14167"/>
                </a:lnTo>
                <a:lnTo>
                  <a:pt x="15458" y="14682"/>
                </a:lnTo>
                <a:lnTo>
                  <a:pt x="15096" y="15160"/>
                </a:lnTo>
                <a:lnTo>
                  <a:pt x="14655" y="15602"/>
                </a:lnTo>
                <a:lnTo>
                  <a:pt x="14173" y="16044"/>
                </a:lnTo>
                <a:lnTo>
                  <a:pt x="13691" y="16374"/>
                </a:lnTo>
                <a:lnTo>
                  <a:pt x="13249" y="16669"/>
                </a:lnTo>
                <a:lnTo>
                  <a:pt x="12728" y="16927"/>
                </a:lnTo>
                <a:lnTo>
                  <a:pt x="12206" y="17147"/>
                </a:lnTo>
                <a:lnTo>
                  <a:pt x="11684" y="17368"/>
                </a:lnTo>
                <a:lnTo>
                  <a:pt x="11161" y="17515"/>
                </a:lnTo>
                <a:lnTo>
                  <a:pt x="10600" y="17626"/>
                </a:lnTo>
                <a:lnTo>
                  <a:pt x="10037" y="17736"/>
                </a:lnTo>
                <a:lnTo>
                  <a:pt x="9475" y="17773"/>
                </a:lnTo>
                <a:lnTo>
                  <a:pt x="8873" y="17810"/>
                </a:lnTo>
                <a:lnTo>
                  <a:pt x="8311" y="17810"/>
                </a:lnTo>
                <a:lnTo>
                  <a:pt x="7749" y="17773"/>
                </a:lnTo>
                <a:lnTo>
                  <a:pt x="7147" y="17700"/>
                </a:lnTo>
                <a:lnTo>
                  <a:pt x="6585" y="17589"/>
                </a:lnTo>
                <a:lnTo>
                  <a:pt x="6062" y="17479"/>
                </a:lnTo>
                <a:lnTo>
                  <a:pt x="5501" y="17294"/>
                </a:lnTo>
                <a:lnTo>
                  <a:pt x="4938" y="17110"/>
                </a:lnTo>
                <a:lnTo>
                  <a:pt x="4376" y="16890"/>
                </a:lnTo>
                <a:lnTo>
                  <a:pt x="3855" y="16595"/>
                </a:lnTo>
                <a:lnTo>
                  <a:pt x="3333" y="16301"/>
                </a:lnTo>
                <a:lnTo>
                  <a:pt x="2851" y="15970"/>
                </a:lnTo>
                <a:lnTo>
                  <a:pt x="2409" y="15602"/>
                </a:lnTo>
                <a:lnTo>
                  <a:pt x="2008" y="15197"/>
                </a:lnTo>
                <a:lnTo>
                  <a:pt x="1646" y="14792"/>
                </a:lnTo>
                <a:lnTo>
                  <a:pt x="1365" y="14314"/>
                </a:lnTo>
                <a:lnTo>
                  <a:pt x="1124" y="13872"/>
                </a:lnTo>
                <a:lnTo>
                  <a:pt x="923" y="13357"/>
                </a:lnTo>
                <a:lnTo>
                  <a:pt x="843" y="12842"/>
                </a:lnTo>
                <a:lnTo>
                  <a:pt x="803" y="12327"/>
                </a:lnTo>
                <a:lnTo>
                  <a:pt x="884" y="11775"/>
                </a:lnTo>
                <a:lnTo>
                  <a:pt x="1004" y="11223"/>
                </a:lnTo>
                <a:lnTo>
                  <a:pt x="1245" y="10635"/>
                </a:lnTo>
                <a:lnTo>
                  <a:pt x="1566" y="10119"/>
                </a:lnTo>
                <a:lnTo>
                  <a:pt x="1927" y="9604"/>
                </a:lnTo>
                <a:lnTo>
                  <a:pt x="2288" y="9162"/>
                </a:lnTo>
                <a:lnTo>
                  <a:pt x="2730" y="8758"/>
                </a:lnTo>
                <a:lnTo>
                  <a:pt x="3212" y="8353"/>
                </a:lnTo>
                <a:lnTo>
                  <a:pt x="3694" y="8022"/>
                </a:lnTo>
                <a:lnTo>
                  <a:pt x="4256" y="7691"/>
                </a:lnTo>
                <a:lnTo>
                  <a:pt x="4778" y="7359"/>
                </a:lnTo>
                <a:lnTo>
                  <a:pt x="5942" y="6808"/>
                </a:lnTo>
                <a:lnTo>
                  <a:pt x="7107" y="6292"/>
                </a:lnTo>
                <a:lnTo>
                  <a:pt x="8271" y="5777"/>
                </a:lnTo>
                <a:lnTo>
                  <a:pt x="9395" y="5299"/>
                </a:lnTo>
                <a:lnTo>
                  <a:pt x="9997" y="5005"/>
                </a:lnTo>
                <a:lnTo>
                  <a:pt x="10559" y="4710"/>
                </a:lnTo>
                <a:lnTo>
                  <a:pt x="11121" y="4416"/>
                </a:lnTo>
                <a:lnTo>
                  <a:pt x="11643" y="4048"/>
                </a:lnTo>
                <a:lnTo>
                  <a:pt x="12165" y="3717"/>
                </a:lnTo>
                <a:lnTo>
                  <a:pt x="12687" y="3312"/>
                </a:lnTo>
                <a:lnTo>
                  <a:pt x="13169" y="2907"/>
                </a:lnTo>
                <a:lnTo>
                  <a:pt x="13611" y="2466"/>
                </a:lnTo>
                <a:lnTo>
                  <a:pt x="14293" y="1767"/>
                </a:lnTo>
                <a:lnTo>
                  <a:pt x="14655" y="1435"/>
                </a:lnTo>
                <a:lnTo>
                  <a:pt x="15056" y="1177"/>
                </a:lnTo>
                <a:lnTo>
                  <a:pt x="15297" y="1030"/>
                </a:lnTo>
                <a:lnTo>
                  <a:pt x="15498" y="957"/>
                </a:lnTo>
                <a:lnTo>
                  <a:pt x="15779" y="883"/>
                </a:lnTo>
                <a:lnTo>
                  <a:pt x="16019" y="847"/>
                </a:lnTo>
                <a:lnTo>
                  <a:pt x="16260" y="847"/>
                </a:lnTo>
                <a:lnTo>
                  <a:pt x="16622" y="920"/>
                </a:lnTo>
                <a:lnTo>
                  <a:pt x="16903" y="957"/>
                </a:lnTo>
                <a:lnTo>
                  <a:pt x="17023" y="957"/>
                </a:lnTo>
                <a:lnTo>
                  <a:pt x="17104" y="920"/>
                </a:lnTo>
                <a:lnTo>
                  <a:pt x="17104" y="810"/>
                </a:lnTo>
                <a:lnTo>
                  <a:pt x="17023" y="736"/>
                </a:lnTo>
                <a:lnTo>
                  <a:pt x="17224" y="626"/>
                </a:lnTo>
                <a:lnTo>
                  <a:pt x="17465" y="552"/>
                </a:lnTo>
                <a:close/>
                <a:moveTo>
                  <a:pt x="20075" y="2024"/>
                </a:moveTo>
                <a:lnTo>
                  <a:pt x="20396" y="2281"/>
                </a:lnTo>
                <a:lnTo>
                  <a:pt x="20597" y="2613"/>
                </a:lnTo>
                <a:lnTo>
                  <a:pt x="20797" y="2944"/>
                </a:lnTo>
                <a:lnTo>
                  <a:pt x="20918" y="3275"/>
                </a:lnTo>
                <a:lnTo>
                  <a:pt x="20998" y="3643"/>
                </a:lnTo>
                <a:lnTo>
                  <a:pt x="20998" y="4416"/>
                </a:lnTo>
                <a:lnTo>
                  <a:pt x="20958" y="4820"/>
                </a:lnTo>
                <a:lnTo>
                  <a:pt x="20918" y="5189"/>
                </a:lnTo>
                <a:lnTo>
                  <a:pt x="20797" y="5593"/>
                </a:lnTo>
                <a:lnTo>
                  <a:pt x="20557" y="6366"/>
                </a:lnTo>
                <a:lnTo>
                  <a:pt x="20276" y="7102"/>
                </a:lnTo>
                <a:lnTo>
                  <a:pt x="19994" y="7764"/>
                </a:lnTo>
                <a:lnTo>
                  <a:pt x="19633" y="8684"/>
                </a:lnTo>
                <a:lnTo>
                  <a:pt x="19352" y="9604"/>
                </a:lnTo>
                <a:lnTo>
                  <a:pt x="19111" y="10524"/>
                </a:lnTo>
                <a:lnTo>
                  <a:pt x="18870" y="11481"/>
                </a:lnTo>
                <a:lnTo>
                  <a:pt x="18669" y="12401"/>
                </a:lnTo>
                <a:lnTo>
                  <a:pt x="18388" y="13357"/>
                </a:lnTo>
                <a:lnTo>
                  <a:pt x="18108" y="14277"/>
                </a:lnTo>
                <a:lnTo>
                  <a:pt x="17746" y="15160"/>
                </a:lnTo>
                <a:lnTo>
                  <a:pt x="17344" y="15897"/>
                </a:lnTo>
                <a:lnTo>
                  <a:pt x="16943" y="16632"/>
                </a:lnTo>
                <a:lnTo>
                  <a:pt x="16461" y="17294"/>
                </a:lnTo>
                <a:lnTo>
                  <a:pt x="15939" y="17957"/>
                </a:lnTo>
                <a:lnTo>
                  <a:pt x="15337" y="18546"/>
                </a:lnTo>
                <a:lnTo>
                  <a:pt x="14695" y="19097"/>
                </a:lnTo>
                <a:lnTo>
                  <a:pt x="14012" y="19613"/>
                </a:lnTo>
                <a:lnTo>
                  <a:pt x="13289" y="20054"/>
                </a:lnTo>
                <a:lnTo>
                  <a:pt x="12808" y="20275"/>
                </a:lnTo>
                <a:lnTo>
                  <a:pt x="11844" y="20643"/>
                </a:lnTo>
                <a:lnTo>
                  <a:pt x="11403" y="20753"/>
                </a:lnTo>
                <a:lnTo>
                  <a:pt x="10921" y="20864"/>
                </a:lnTo>
                <a:lnTo>
                  <a:pt x="10439" y="20937"/>
                </a:lnTo>
                <a:lnTo>
                  <a:pt x="9997" y="20974"/>
                </a:lnTo>
                <a:lnTo>
                  <a:pt x="9556" y="21011"/>
                </a:lnTo>
                <a:lnTo>
                  <a:pt x="9114" y="20974"/>
                </a:lnTo>
                <a:lnTo>
                  <a:pt x="8632" y="20937"/>
                </a:lnTo>
                <a:lnTo>
                  <a:pt x="8190" y="20900"/>
                </a:lnTo>
                <a:lnTo>
                  <a:pt x="7789" y="20790"/>
                </a:lnTo>
                <a:lnTo>
                  <a:pt x="7347" y="20716"/>
                </a:lnTo>
                <a:lnTo>
                  <a:pt x="6946" y="20569"/>
                </a:lnTo>
                <a:lnTo>
                  <a:pt x="6504" y="20422"/>
                </a:lnTo>
                <a:lnTo>
                  <a:pt x="6103" y="20238"/>
                </a:lnTo>
                <a:lnTo>
                  <a:pt x="5340" y="19833"/>
                </a:lnTo>
                <a:lnTo>
                  <a:pt x="4577" y="19355"/>
                </a:lnTo>
                <a:lnTo>
                  <a:pt x="3855" y="18803"/>
                </a:lnTo>
                <a:lnTo>
                  <a:pt x="3212" y="18177"/>
                </a:lnTo>
                <a:lnTo>
                  <a:pt x="2569" y="17515"/>
                </a:lnTo>
                <a:lnTo>
                  <a:pt x="2008" y="16780"/>
                </a:lnTo>
                <a:lnTo>
                  <a:pt x="1486" y="16044"/>
                </a:lnTo>
                <a:lnTo>
                  <a:pt x="1044" y="15234"/>
                </a:lnTo>
                <a:lnTo>
                  <a:pt x="1606" y="15897"/>
                </a:lnTo>
                <a:lnTo>
                  <a:pt x="1927" y="16191"/>
                </a:lnTo>
                <a:lnTo>
                  <a:pt x="2248" y="16448"/>
                </a:lnTo>
                <a:lnTo>
                  <a:pt x="2610" y="16743"/>
                </a:lnTo>
                <a:lnTo>
                  <a:pt x="2971" y="16963"/>
                </a:lnTo>
                <a:lnTo>
                  <a:pt x="3774" y="17405"/>
                </a:lnTo>
                <a:lnTo>
                  <a:pt x="4577" y="17773"/>
                </a:lnTo>
                <a:lnTo>
                  <a:pt x="5460" y="18067"/>
                </a:lnTo>
                <a:lnTo>
                  <a:pt x="6343" y="18288"/>
                </a:lnTo>
                <a:lnTo>
                  <a:pt x="7267" y="18435"/>
                </a:lnTo>
                <a:lnTo>
                  <a:pt x="8190" y="18472"/>
                </a:lnTo>
                <a:lnTo>
                  <a:pt x="9154" y="18472"/>
                </a:lnTo>
                <a:lnTo>
                  <a:pt x="10037" y="18399"/>
                </a:lnTo>
                <a:lnTo>
                  <a:pt x="10961" y="18214"/>
                </a:lnTo>
                <a:lnTo>
                  <a:pt x="11844" y="17994"/>
                </a:lnTo>
                <a:lnTo>
                  <a:pt x="12245" y="17847"/>
                </a:lnTo>
                <a:lnTo>
                  <a:pt x="12687" y="17663"/>
                </a:lnTo>
                <a:lnTo>
                  <a:pt x="13088" y="17479"/>
                </a:lnTo>
                <a:lnTo>
                  <a:pt x="13450" y="17258"/>
                </a:lnTo>
                <a:lnTo>
                  <a:pt x="13852" y="17037"/>
                </a:lnTo>
                <a:lnTo>
                  <a:pt x="14173" y="16780"/>
                </a:lnTo>
                <a:lnTo>
                  <a:pt x="14574" y="16485"/>
                </a:lnTo>
                <a:lnTo>
                  <a:pt x="14935" y="16117"/>
                </a:lnTo>
                <a:lnTo>
                  <a:pt x="15297" y="15786"/>
                </a:lnTo>
                <a:lnTo>
                  <a:pt x="15578" y="15381"/>
                </a:lnTo>
                <a:lnTo>
                  <a:pt x="15859" y="15013"/>
                </a:lnTo>
                <a:lnTo>
                  <a:pt x="16140" y="14608"/>
                </a:lnTo>
                <a:lnTo>
                  <a:pt x="16381" y="14204"/>
                </a:lnTo>
                <a:lnTo>
                  <a:pt x="16582" y="13762"/>
                </a:lnTo>
                <a:lnTo>
                  <a:pt x="16943" y="12879"/>
                </a:lnTo>
                <a:lnTo>
                  <a:pt x="17264" y="11996"/>
                </a:lnTo>
                <a:lnTo>
                  <a:pt x="17545" y="11076"/>
                </a:lnTo>
                <a:lnTo>
                  <a:pt x="17786" y="10156"/>
                </a:lnTo>
                <a:lnTo>
                  <a:pt x="18348" y="8022"/>
                </a:lnTo>
                <a:lnTo>
                  <a:pt x="18710" y="6992"/>
                </a:lnTo>
                <a:lnTo>
                  <a:pt x="19111" y="5961"/>
                </a:lnTo>
                <a:lnTo>
                  <a:pt x="19512" y="5005"/>
                </a:lnTo>
                <a:lnTo>
                  <a:pt x="19713" y="4526"/>
                </a:lnTo>
                <a:lnTo>
                  <a:pt x="19914" y="4011"/>
                </a:lnTo>
                <a:lnTo>
                  <a:pt x="20034" y="3533"/>
                </a:lnTo>
                <a:lnTo>
                  <a:pt x="20115" y="3054"/>
                </a:lnTo>
                <a:lnTo>
                  <a:pt x="20155" y="2539"/>
                </a:lnTo>
                <a:lnTo>
                  <a:pt x="20075" y="2024"/>
                </a:lnTo>
                <a:close/>
                <a:moveTo>
                  <a:pt x="17665" y="0"/>
                </a:moveTo>
                <a:lnTo>
                  <a:pt x="17465" y="37"/>
                </a:lnTo>
                <a:lnTo>
                  <a:pt x="17305" y="74"/>
                </a:lnTo>
                <a:lnTo>
                  <a:pt x="17023" y="221"/>
                </a:lnTo>
                <a:lnTo>
                  <a:pt x="16742" y="368"/>
                </a:lnTo>
                <a:lnTo>
                  <a:pt x="16461" y="478"/>
                </a:lnTo>
                <a:lnTo>
                  <a:pt x="16181" y="515"/>
                </a:lnTo>
                <a:lnTo>
                  <a:pt x="15618" y="515"/>
                </a:lnTo>
                <a:lnTo>
                  <a:pt x="15458" y="552"/>
                </a:lnTo>
                <a:lnTo>
                  <a:pt x="15297" y="589"/>
                </a:lnTo>
                <a:lnTo>
                  <a:pt x="14655" y="883"/>
                </a:lnTo>
                <a:lnTo>
                  <a:pt x="14374" y="1104"/>
                </a:lnTo>
                <a:lnTo>
                  <a:pt x="14092" y="1325"/>
                </a:lnTo>
                <a:lnTo>
                  <a:pt x="13611" y="1803"/>
                </a:lnTo>
                <a:lnTo>
                  <a:pt x="12486" y="2833"/>
                </a:lnTo>
                <a:lnTo>
                  <a:pt x="11804" y="3312"/>
                </a:lnTo>
                <a:lnTo>
                  <a:pt x="11121" y="3753"/>
                </a:lnTo>
                <a:lnTo>
                  <a:pt x="10359" y="4158"/>
                </a:lnTo>
                <a:lnTo>
                  <a:pt x="9636" y="4526"/>
                </a:lnTo>
                <a:lnTo>
                  <a:pt x="8833" y="4894"/>
                </a:lnTo>
                <a:lnTo>
                  <a:pt x="7267" y="5520"/>
                </a:lnTo>
                <a:lnTo>
                  <a:pt x="5701" y="6219"/>
                </a:lnTo>
                <a:lnTo>
                  <a:pt x="4979" y="6550"/>
                </a:lnTo>
                <a:lnTo>
                  <a:pt x="4215" y="6955"/>
                </a:lnTo>
                <a:lnTo>
                  <a:pt x="3533" y="7396"/>
                </a:lnTo>
                <a:lnTo>
                  <a:pt x="2851" y="7875"/>
                </a:lnTo>
                <a:lnTo>
                  <a:pt x="2209" y="8390"/>
                </a:lnTo>
                <a:lnTo>
                  <a:pt x="1646" y="8979"/>
                </a:lnTo>
                <a:lnTo>
                  <a:pt x="1365" y="9273"/>
                </a:lnTo>
                <a:lnTo>
                  <a:pt x="1164" y="9604"/>
                </a:lnTo>
                <a:lnTo>
                  <a:pt x="923" y="9935"/>
                </a:lnTo>
                <a:lnTo>
                  <a:pt x="723" y="10303"/>
                </a:lnTo>
                <a:lnTo>
                  <a:pt x="562" y="10671"/>
                </a:lnTo>
                <a:lnTo>
                  <a:pt x="402" y="11039"/>
                </a:lnTo>
                <a:lnTo>
                  <a:pt x="281" y="11407"/>
                </a:lnTo>
                <a:lnTo>
                  <a:pt x="161" y="11812"/>
                </a:lnTo>
                <a:lnTo>
                  <a:pt x="81" y="12217"/>
                </a:lnTo>
                <a:lnTo>
                  <a:pt x="40" y="12621"/>
                </a:lnTo>
                <a:lnTo>
                  <a:pt x="0" y="13026"/>
                </a:lnTo>
                <a:lnTo>
                  <a:pt x="0" y="13799"/>
                </a:lnTo>
                <a:lnTo>
                  <a:pt x="81" y="14167"/>
                </a:lnTo>
                <a:lnTo>
                  <a:pt x="161" y="14571"/>
                </a:lnTo>
                <a:lnTo>
                  <a:pt x="281" y="14940"/>
                </a:lnTo>
                <a:lnTo>
                  <a:pt x="642" y="15676"/>
                </a:lnTo>
                <a:lnTo>
                  <a:pt x="1044" y="16411"/>
                </a:lnTo>
                <a:lnTo>
                  <a:pt x="1566" y="17147"/>
                </a:lnTo>
                <a:lnTo>
                  <a:pt x="2128" y="17883"/>
                </a:lnTo>
                <a:lnTo>
                  <a:pt x="2730" y="18583"/>
                </a:lnTo>
                <a:lnTo>
                  <a:pt x="3373" y="19208"/>
                </a:lnTo>
                <a:lnTo>
                  <a:pt x="4055" y="19760"/>
                </a:lnTo>
                <a:lnTo>
                  <a:pt x="4738" y="20275"/>
                </a:lnTo>
                <a:lnTo>
                  <a:pt x="5099" y="20496"/>
                </a:lnTo>
                <a:lnTo>
                  <a:pt x="5501" y="20716"/>
                </a:lnTo>
                <a:lnTo>
                  <a:pt x="5902" y="20900"/>
                </a:lnTo>
                <a:lnTo>
                  <a:pt x="6263" y="21048"/>
                </a:lnTo>
                <a:lnTo>
                  <a:pt x="7066" y="21306"/>
                </a:lnTo>
                <a:lnTo>
                  <a:pt x="7869" y="21489"/>
                </a:lnTo>
                <a:lnTo>
                  <a:pt x="8672" y="21563"/>
                </a:lnTo>
                <a:lnTo>
                  <a:pt x="9515" y="21600"/>
                </a:lnTo>
                <a:lnTo>
                  <a:pt x="10318" y="21526"/>
                </a:lnTo>
                <a:lnTo>
                  <a:pt x="11121" y="21379"/>
                </a:lnTo>
                <a:lnTo>
                  <a:pt x="11884" y="21195"/>
                </a:lnTo>
                <a:lnTo>
                  <a:pt x="12647" y="20900"/>
                </a:lnTo>
                <a:lnTo>
                  <a:pt x="13410" y="20569"/>
                </a:lnTo>
                <a:lnTo>
                  <a:pt x="14133" y="20165"/>
                </a:lnTo>
                <a:lnTo>
                  <a:pt x="14815" y="19723"/>
                </a:lnTo>
                <a:lnTo>
                  <a:pt x="15458" y="19208"/>
                </a:lnTo>
                <a:lnTo>
                  <a:pt x="16060" y="18656"/>
                </a:lnTo>
                <a:lnTo>
                  <a:pt x="16582" y="18030"/>
                </a:lnTo>
                <a:lnTo>
                  <a:pt x="17184" y="17294"/>
                </a:lnTo>
                <a:lnTo>
                  <a:pt x="17665" y="16522"/>
                </a:lnTo>
                <a:lnTo>
                  <a:pt x="18067" y="15712"/>
                </a:lnTo>
                <a:lnTo>
                  <a:pt x="18429" y="14866"/>
                </a:lnTo>
                <a:lnTo>
                  <a:pt x="18990" y="13174"/>
                </a:lnTo>
                <a:lnTo>
                  <a:pt x="19432" y="11407"/>
                </a:lnTo>
                <a:lnTo>
                  <a:pt x="19673" y="10487"/>
                </a:lnTo>
                <a:lnTo>
                  <a:pt x="19955" y="9568"/>
                </a:lnTo>
                <a:lnTo>
                  <a:pt x="20235" y="8648"/>
                </a:lnTo>
                <a:lnTo>
                  <a:pt x="20597" y="7764"/>
                </a:lnTo>
                <a:lnTo>
                  <a:pt x="20998" y="6808"/>
                </a:lnTo>
                <a:lnTo>
                  <a:pt x="21199" y="6292"/>
                </a:lnTo>
                <a:lnTo>
                  <a:pt x="21359" y="5814"/>
                </a:lnTo>
                <a:lnTo>
                  <a:pt x="21480" y="5299"/>
                </a:lnTo>
                <a:lnTo>
                  <a:pt x="21560" y="4783"/>
                </a:lnTo>
                <a:lnTo>
                  <a:pt x="21600" y="4269"/>
                </a:lnTo>
                <a:lnTo>
                  <a:pt x="21560" y="3717"/>
                </a:lnTo>
                <a:lnTo>
                  <a:pt x="21480" y="3349"/>
                </a:lnTo>
                <a:lnTo>
                  <a:pt x="21239" y="2686"/>
                </a:lnTo>
                <a:lnTo>
                  <a:pt x="21079" y="2392"/>
                </a:lnTo>
                <a:lnTo>
                  <a:pt x="20878" y="2097"/>
                </a:lnTo>
                <a:lnTo>
                  <a:pt x="20637" y="1803"/>
                </a:lnTo>
                <a:lnTo>
                  <a:pt x="19312" y="589"/>
                </a:lnTo>
                <a:lnTo>
                  <a:pt x="19031" y="405"/>
                </a:lnTo>
                <a:lnTo>
                  <a:pt x="18710" y="221"/>
                </a:lnTo>
                <a:lnTo>
                  <a:pt x="18388" y="111"/>
                </a:lnTo>
                <a:lnTo>
                  <a:pt x="18027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6" name="Google Shape;46;p2"/>
          <p:cNvSpPr/>
          <p:nvPr/>
        </p:nvSpPr>
        <p:spPr>
          <a:xfrm rot="17764449">
            <a:off x="5103914" y="3888231"/>
            <a:ext cx="1036406" cy="603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9" y="6444"/>
                </a:moveTo>
                <a:lnTo>
                  <a:pt x="10749" y="6503"/>
                </a:lnTo>
                <a:lnTo>
                  <a:pt x="10445" y="6619"/>
                </a:lnTo>
                <a:lnTo>
                  <a:pt x="10073" y="6851"/>
                </a:lnTo>
                <a:lnTo>
                  <a:pt x="9904" y="7025"/>
                </a:lnTo>
                <a:lnTo>
                  <a:pt x="9769" y="7199"/>
                </a:lnTo>
                <a:lnTo>
                  <a:pt x="9701" y="7432"/>
                </a:lnTo>
                <a:lnTo>
                  <a:pt x="9701" y="7606"/>
                </a:lnTo>
                <a:lnTo>
                  <a:pt x="9803" y="7954"/>
                </a:lnTo>
                <a:lnTo>
                  <a:pt x="9938" y="8245"/>
                </a:lnTo>
                <a:lnTo>
                  <a:pt x="10107" y="8419"/>
                </a:lnTo>
                <a:lnTo>
                  <a:pt x="10310" y="8593"/>
                </a:lnTo>
                <a:lnTo>
                  <a:pt x="10547" y="8651"/>
                </a:lnTo>
                <a:lnTo>
                  <a:pt x="10817" y="8709"/>
                </a:lnTo>
                <a:lnTo>
                  <a:pt x="11087" y="8709"/>
                </a:lnTo>
                <a:lnTo>
                  <a:pt x="11358" y="8651"/>
                </a:lnTo>
                <a:lnTo>
                  <a:pt x="11865" y="8535"/>
                </a:lnTo>
                <a:lnTo>
                  <a:pt x="12304" y="8303"/>
                </a:lnTo>
                <a:lnTo>
                  <a:pt x="12473" y="8128"/>
                </a:lnTo>
                <a:lnTo>
                  <a:pt x="12575" y="8013"/>
                </a:lnTo>
                <a:lnTo>
                  <a:pt x="12642" y="7896"/>
                </a:lnTo>
                <a:lnTo>
                  <a:pt x="12608" y="7722"/>
                </a:lnTo>
                <a:lnTo>
                  <a:pt x="12676" y="7780"/>
                </a:lnTo>
                <a:lnTo>
                  <a:pt x="12744" y="7722"/>
                </a:lnTo>
                <a:lnTo>
                  <a:pt x="12845" y="7664"/>
                </a:lnTo>
                <a:lnTo>
                  <a:pt x="12879" y="7548"/>
                </a:lnTo>
                <a:lnTo>
                  <a:pt x="12879" y="7374"/>
                </a:lnTo>
                <a:lnTo>
                  <a:pt x="12845" y="7258"/>
                </a:lnTo>
                <a:lnTo>
                  <a:pt x="12608" y="7025"/>
                </a:lnTo>
                <a:lnTo>
                  <a:pt x="12371" y="6793"/>
                </a:lnTo>
                <a:lnTo>
                  <a:pt x="12101" y="6619"/>
                </a:lnTo>
                <a:lnTo>
                  <a:pt x="11831" y="6503"/>
                </a:lnTo>
                <a:lnTo>
                  <a:pt x="11560" y="6444"/>
                </a:lnTo>
                <a:close/>
                <a:moveTo>
                  <a:pt x="20620" y="1103"/>
                </a:moveTo>
                <a:lnTo>
                  <a:pt x="20383" y="1219"/>
                </a:lnTo>
                <a:lnTo>
                  <a:pt x="20112" y="1335"/>
                </a:lnTo>
                <a:lnTo>
                  <a:pt x="15245" y="3193"/>
                </a:lnTo>
                <a:lnTo>
                  <a:pt x="12811" y="4006"/>
                </a:lnTo>
                <a:lnTo>
                  <a:pt x="11560" y="4354"/>
                </a:lnTo>
                <a:lnTo>
                  <a:pt x="10343" y="4645"/>
                </a:lnTo>
                <a:lnTo>
                  <a:pt x="7808" y="5168"/>
                </a:lnTo>
                <a:lnTo>
                  <a:pt x="6557" y="5341"/>
                </a:lnTo>
                <a:lnTo>
                  <a:pt x="5273" y="5515"/>
                </a:lnTo>
                <a:lnTo>
                  <a:pt x="3887" y="5632"/>
                </a:lnTo>
                <a:lnTo>
                  <a:pt x="2468" y="5748"/>
                </a:lnTo>
                <a:lnTo>
                  <a:pt x="1183" y="5923"/>
                </a:lnTo>
                <a:lnTo>
                  <a:pt x="710" y="6096"/>
                </a:lnTo>
                <a:lnTo>
                  <a:pt x="507" y="6212"/>
                </a:lnTo>
                <a:lnTo>
                  <a:pt x="473" y="6270"/>
                </a:lnTo>
                <a:lnTo>
                  <a:pt x="541" y="6329"/>
                </a:lnTo>
                <a:lnTo>
                  <a:pt x="1149" y="6444"/>
                </a:lnTo>
                <a:lnTo>
                  <a:pt x="1048" y="6677"/>
                </a:lnTo>
                <a:lnTo>
                  <a:pt x="1014" y="6967"/>
                </a:lnTo>
                <a:lnTo>
                  <a:pt x="1014" y="7722"/>
                </a:lnTo>
                <a:lnTo>
                  <a:pt x="1082" y="8128"/>
                </a:lnTo>
                <a:lnTo>
                  <a:pt x="1149" y="8593"/>
                </a:lnTo>
                <a:lnTo>
                  <a:pt x="1352" y="9464"/>
                </a:lnTo>
                <a:lnTo>
                  <a:pt x="1622" y="10393"/>
                </a:lnTo>
                <a:lnTo>
                  <a:pt x="1859" y="11206"/>
                </a:lnTo>
                <a:lnTo>
                  <a:pt x="2298" y="12367"/>
                </a:lnTo>
                <a:lnTo>
                  <a:pt x="2603" y="13006"/>
                </a:lnTo>
                <a:lnTo>
                  <a:pt x="2907" y="13645"/>
                </a:lnTo>
                <a:lnTo>
                  <a:pt x="3245" y="14283"/>
                </a:lnTo>
                <a:lnTo>
                  <a:pt x="3617" y="14864"/>
                </a:lnTo>
                <a:lnTo>
                  <a:pt x="4023" y="15387"/>
                </a:lnTo>
                <a:lnTo>
                  <a:pt x="4394" y="15910"/>
                </a:lnTo>
                <a:lnTo>
                  <a:pt x="4834" y="16374"/>
                </a:lnTo>
                <a:lnTo>
                  <a:pt x="5273" y="16780"/>
                </a:lnTo>
                <a:lnTo>
                  <a:pt x="6220" y="17593"/>
                </a:lnTo>
                <a:lnTo>
                  <a:pt x="7200" y="18289"/>
                </a:lnTo>
                <a:lnTo>
                  <a:pt x="8248" y="18870"/>
                </a:lnTo>
                <a:lnTo>
                  <a:pt x="9262" y="19335"/>
                </a:lnTo>
                <a:lnTo>
                  <a:pt x="9837" y="19509"/>
                </a:lnTo>
                <a:lnTo>
                  <a:pt x="10411" y="19567"/>
                </a:lnTo>
                <a:lnTo>
                  <a:pt x="10986" y="19625"/>
                </a:lnTo>
                <a:lnTo>
                  <a:pt x="11560" y="19684"/>
                </a:lnTo>
                <a:lnTo>
                  <a:pt x="11899" y="19567"/>
                </a:lnTo>
                <a:lnTo>
                  <a:pt x="12405" y="19452"/>
                </a:lnTo>
                <a:lnTo>
                  <a:pt x="13115" y="19219"/>
                </a:lnTo>
                <a:lnTo>
                  <a:pt x="12912" y="19044"/>
                </a:lnTo>
                <a:lnTo>
                  <a:pt x="12710" y="18987"/>
                </a:lnTo>
                <a:lnTo>
                  <a:pt x="12473" y="18929"/>
                </a:lnTo>
                <a:lnTo>
                  <a:pt x="12236" y="18929"/>
                </a:lnTo>
                <a:lnTo>
                  <a:pt x="11797" y="19044"/>
                </a:lnTo>
                <a:lnTo>
                  <a:pt x="11358" y="19103"/>
                </a:lnTo>
                <a:lnTo>
                  <a:pt x="10817" y="19044"/>
                </a:lnTo>
                <a:lnTo>
                  <a:pt x="10310" y="18987"/>
                </a:lnTo>
                <a:lnTo>
                  <a:pt x="9803" y="18870"/>
                </a:lnTo>
                <a:lnTo>
                  <a:pt x="9296" y="18697"/>
                </a:lnTo>
                <a:lnTo>
                  <a:pt x="8214" y="18232"/>
                </a:lnTo>
                <a:lnTo>
                  <a:pt x="7673" y="17942"/>
                </a:lnTo>
                <a:lnTo>
                  <a:pt x="7166" y="17651"/>
                </a:lnTo>
                <a:lnTo>
                  <a:pt x="6625" y="17245"/>
                </a:lnTo>
                <a:lnTo>
                  <a:pt x="6118" y="16896"/>
                </a:lnTo>
                <a:lnTo>
                  <a:pt x="5611" y="16432"/>
                </a:lnTo>
                <a:lnTo>
                  <a:pt x="5138" y="16025"/>
                </a:lnTo>
                <a:lnTo>
                  <a:pt x="4766" y="15619"/>
                </a:lnTo>
                <a:lnTo>
                  <a:pt x="4023" y="14690"/>
                </a:lnTo>
                <a:lnTo>
                  <a:pt x="3380" y="13586"/>
                </a:lnTo>
                <a:lnTo>
                  <a:pt x="3110" y="13065"/>
                </a:lnTo>
                <a:lnTo>
                  <a:pt x="2806" y="12425"/>
                </a:lnTo>
                <a:lnTo>
                  <a:pt x="2569" y="11787"/>
                </a:lnTo>
                <a:lnTo>
                  <a:pt x="2366" y="11206"/>
                </a:lnTo>
                <a:lnTo>
                  <a:pt x="2163" y="10567"/>
                </a:lnTo>
                <a:lnTo>
                  <a:pt x="1995" y="9986"/>
                </a:lnTo>
                <a:lnTo>
                  <a:pt x="1859" y="9348"/>
                </a:lnTo>
                <a:lnTo>
                  <a:pt x="1724" y="8593"/>
                </a:lnTo>
                <a:lnTo>
                  <a:pt x="1656" y="7839"/>
                </a:lnTo>
                <a:lnTo>
                  <a:pt x="1555" y="7141"/>
                </a:lnTo>
                <a:lnTo>
                  <a:pt x="1487" y="6793"/>
                </a:lnTo>
                <a:lnTo>
                  <a:pt x="1420" y="6444"/>
                </a:lnTo>
                <a:lnTo>
                  <a:pt x="2535" y="6444"/>
                </a:lnTo>
                <a:lnTo>
                  <a:pt x="3684" y="6270"/>
                </a:lnTo>
                <a:lnTo>
                  <a:pt x="4259" y="6155"/>
                </a:lnTo>
                <a:lnTo>
                  <a:pt x="4834" y="6096"/>
                </a:lnTo>
                <a:lnTo>
                  <a:pt x="5375" y="6096"/>
                </a:lnTo>
                <a:lnTo>
                  <a:pt x="5915" y="6212"/>
                </a:lnTo>
                <a:lnTo>
                  <a:pt x="6220" y="6270"/>
                </a:lnTo>
                <a:lnTo>
                  <a:pt x="6287" y="6270"/>
                </a:lnTo>
                <a:lnTo>
                  <a:pt x="6355" y="6329"/>
                </a:lnTo>
                <a:lnTo>
                  <a:pt x="6422" y="6561"/>
                </a:lnTo>
                <a:lnTo>
                  <a:pt x="6557" y="7084"/>
                </a:lnTo>
                <a:lnTo>
                  <a:pt x="6659" y="7316"/>
                </a:lnTo>
                <a:lnTo>
                  <a:pt x="6794" y="7548"/>
                </a:lnTo>
                <a:lnTo>
                  <a:pt x="7065" y="7954"/>
                </a:lnTo>
                <a:lnTo>
                  <a:pt x="7436" y="8419"/>
                </a:lnTo>
                <a:lnTo>
                  <a:pt x="7842" y="8768"/>
                </a:lnTo>
                <a:lnTo>
                  <a:pt x="8687" y="9406"/>
                </a:lnTo>
                <a:lnTo>
                  <a:pt x="9127" y="9697"/>
                </a:lnTo>
                <a:lnTo>
                  <a:pt x="9566" y="9986"/>
                </a:lnTo>
                <a:lnTo>
                  <a:pt x="10006" y="10219"/>
                </a:lnTo>
                <a:lnTo>
                  <a:pt x="10445" y="10393"/>
                </a:lnTo>
                <a:lnTo>
                  <a:pt x="10918" y="10567"/>
                </a:lnTo>
                <a:lnTo>
                  <a:pt x="11797" y="10684"/>
                </a:lnTo>
                <a:lnTo>
                  <a:pt x="12236" y="10626"/>
                </a:lnTo>
                <a:lnTo>
                  <a:pt x="12676" y="10509"/>
                </a:lnTo>
                <a:lnTo>
                  <a:pt x="13081" y="10335"/>
                </a:lnTo>
                <a:lnTo>
                  <a:pt x="13487" y="10103"/>
                </a:lnTo>
                <a:lnTo>
                  <a:pt x="13859" y="9754"/>
                </a:lnTo>
                <a:lnTo>
                  <a:pt x="14231" y="9348"/>
                </a:lnTo>
                <a:lnTo>
                  <a:pt x="14603" y="8825"/>
                </a:lnTo>
                <a:lnTo>
                  <a:pt x="14941" y="8245"/>
                </a:lnTo>
                <a:lnTo>
                  <a:pt x="15245" y="7548"/>
                </a:lnTo>
                <a:lnTo>
                  <a:pt x="15448" y="6967"/>
                </a:lnTo>
                <a:lnTo>
                  <a:pt x="15684" y="6270"/>
                </a:lnTo>
                <a:lnTo>
                  <a:pt x="15853" y="5574"/>
                </a:lnTo>
                <a:lnTo>
                  <a:pt x="15921" y="5226"/>
                </a:lnTo>
                <a:lnTo>
                  <a:pt x="15954" y="4935"/>
                </a:lnTo>
                <a:lnTo>
                  <a:pt x="15954" y="4239"/>
                </a:lnTo>
                <a:lnTo>
                  <a:pt x="15921" y="4180"/>
                </a:lnTo>
                <a:lnTo>
                  <a:pt x="15887" y="4239"/>
                </a:lnTo>
                <a:lnTo>
                  <a:pt x="15819" y="4354"/>
                </a:lnTo>
                <a:lnTo>
                  <a:pt x="15651" y="4819"/>
                </a:lnTo>
                <a:lnTo>
                  <a:pt x="15177" y="6329"/>
                </a:lnTo>
                <a:lnTo>
                  <a:pt x="14941" y="7025"/>
                </a:lnTo>
                <a:lnTo>
                  <a:pt x="14704" y="7664"/>
                </a:lnTo>
                <a:lnTo>
                  <a:pt x="14433" y="8303"/>
                </a:lnTo>
                <a:lnTo>
                  <a:pt x="14096" y="8883"/>
                </a:lnTo>
                <a:lnTo>
                  <a:pt x="13927" y="9116"/>
                </a:lnTo>
                <a:lnTo>
                  <a:pt x="13724" y="9348"/>
                </a:lnTo>
                <a:lnTo>
                  <a:pt x="13487" y="9522"/>
                </a:lnTo>
                <a:lnTo>
                  <a:pt x="13251" y="9754"/>
                </a:lnTo>
                <a:lnTo>
                  <a:pt x="12777" y="9986"/>
                </a:lnTo>
                <a:lnTo>
                  <a:pt x="12270" y="10103"/>
                </a:lnTo>
                <a:lnTo>
                  <a:pt x="11797" y="10161"/>
                </a:lnTo>
                <a:lnTo>
                  <a:pt x="11290" y="10103"/>
                </a:lnTo>
                <a:lnTo>
                  <a:pt x="10817" y="9986"/>
                </a:lnTo>
                <a:lnTo>
                  <a:pt x="10310" y="9812"/>
                </a:lnTo>
                <a:lnTo>
                  <a:pt x="9837" y="9522"/>
                </a:lnTo>
                <a:lnTo>
                  <a:pt x="9363" y="9289"/>
                </a:lnTo>
                <a:lnTo>
                  <a:pt x="8586" y="8768"/>
                </a:lnTo>
                <a:lnTo>
                  <a:pt x="8146" y="8477"/>
                </a:lnTo>
                <a:lnTo>
                  <a:pt x="7741" y="8128"/>
                </a:lnTo>
                <a:lnTo>
                  <a:pt x="7335" y="7780"/>
                </a:lnTo>
                <a:lnTo>
                  <a:pt x="6997" y="7316"/>
                </a:lnTo>
                <a:lnTo>
                  <a:pt x="6727" y="6735"/>
                </a:lnTo>
                <a:lnTo>
                  <a:pt x="6625" y="6444"/>
                </a:lnTo>
                <a:lnTo>
                  <a:pt x="6524" y="6096"/>
                </a:lnTo>
                <a:lnTo>
                  <a:pt x="8282" y="5864"/>
                </a:lnTo>
                <a:lnTo>
                  <a:pt x="10039" y="5574"/>
                </a:lnTo>
                <a:lnTo>
                  <a:pt x="11797" y="5226"/>
                </a:lnTo>
                <a:lnTo>
                  <a:pt x="13589" y="4761"/>
                </a:lnTo>
                <a:lnTo>
                  <a:pt x="15346" y="4239"/>
                </a:lnTo>
                <a:lnTo>
                  <a:pt x="17104" y="3599"/>
                </a:lnTo>
                <a:lnTo>
                  <a:pt x="17983" y="3251"/>
                </a:lnTo>
                <a:lnTo>
                  <a:pt x="18828" y="2845"/>
                </a:lnTo>
                <a:lnTo>
                  <a:pt x="19673" y="2438"/>
                </a:lnTo>
                <a:lnTo>
                  <a:pt x="20484" y="1974"/>
                </a:lnTo>
                <a:lnTo>
                  <a:pt x="20484" y="3425"/>
                </a:lnTo>
                <a:lnTo>
                  <a:pt x="20451" y="4994"/>
                </a:lnTo>
                <a:lnTo>
                  <a:pt x="20383" y="6503"/>
                </a:lnTo>
                <a:lnTo>
                  <a:pt x="20247" y="7954"/>
                </a:lnTo>
                <a:lnTo>
                  <a:pt x="20045" y="9464"/>
                </a:lnTo>
                <a:lnTo>
                  <a:pt x="19910" y="10161"/>
                </a:lnTo>
                <a:lnTo>
                  <a:pt x="19741" y="10858"/>
                </a:lnTo>
                <a:lnTo>
                  <a:pt x="19538" y="11496"/>
                </a:lnTo>
                <a:lnTo>
                  <a:pt x="19335" y="12193"/>
                </a:lnTo>
                <a:lnTo>
                  <a:pt x="19065" y="12774"/>
                </a:lnTo>
                <a:lnTo>
                  <a:pt x="18794" y="13412"/>
                </a:lnTo>
                <a:lnTo>
                  <a:pt x="18524" y="13935"/>
                </a:lnTo>
                <a:lnTo>
                  <a:pt x="18219" y="14458"/>
                </a:lnTo>
                <a:lnTo>
                  <a:pt x="17543" y="15387"/>
                </a:lnTo>
                <a:lnTo>
                  <a:pt x="16868" y="16258"/>
                </a:lnTo>
                <a:lnTo>
                  <a:pt x="16158" y="17071"/>
                </a:lnTo>
                <a:lnTo>
                  <a:pt x="15414" y="17883"/>
                </a:lnTo>
                <a:lnTo>
                  <a:pt x="15008" y="18232"/>
                </a:lnTo>
                <a:lnTo>
                  <a:pt x="14603" y="18523"/>
                </a:lnTo>
                <a:lnTo>
                  <a:pt x="13859" y="19161"/>
                </a:lnTo>
                <a:lnTo>
                  <a:pt x="13386" y="19452"/>
                </a:lnTo>
                <a:lnTo>
                  <a:pt x="13217" y="19567"/>
                </a:lnTo>
                <a:lnTo>
                  <a:pt x="13115" y="19567"/>
                </a:lnTo>
                <a:lnTo>
                  <a:pt x="13386" y="19625"/>
                </a:lnTo>
                <a:lnTo>
                  <a:pt x="13656" y="19625"/>
                </a:lnTo>
                <a:lnTo>
                  <a:pt x="13893" y="19567"/>
                </a:lnTo>
                <a:lnTo>
                  <a:pt x="14163" y="19452"/>
                </a:lnTo>
                <a:lnTo>
                  <a:pt x="14670" y="19161"/>
                </a:lnTo>
                <a:lnTo>
                  <a:pt x="15177" y="18755"/>
                </a:lnTo>
                <a:lnTo>
                  <a:pt x="15684" y="18289"/>
                </a:lnTo>
                <a:lnTo>
                  <a:pt x="16124" y="17709"/>
                </a:lnTo>
                <a:lnTo>
                  <a:pt x="17003" y="16664"/>
                </a:lnTo>
                <a:lnTo>
                  <a:pt x="17848" y="15561"/>
                </a:lnTo>
                <a:lnTo>
                  <a:pt x="18253" y="14980"/>
                </a:lnTo>
                <a:lnTo>
                  <a:pt x="18625" y="14400"/>
                </a:lnTo>
                <a:lnTo>
                  <a:pt x="18997" y="13703"/>
                </a:lnTo>
                <a:lnTo>
                  <a:pt x="19335" y="13006"/>
                </a:lnTo>
                <a:lnTo>
                  <a:pt x="19605" y="12251"/>
                </a:lnTo>
                <a:lnTo>
                  <a:pt x="19876" y="11438"/>
                </a:lnTo>
                <a:lnTo>
                  <a:pt x="20079" y="10626"/>
                </a:lnTo>
                <a:lnTo>
                  <a:pt x="20281" y="9697"/>
                </a:lnTo>
                <a:lnTo>
                  <a:pt x="20417" y="8825"/>
                </a:lnTo>
                <a:lnTo>
                  <a:pt x="20518" y="7896"/>
                </a:lnTo>
                <a:lnTo>
                  <a:pt x="20620" y="6967"/>
                </a:lnTo>
                <a:lnTo>
                  <a:pt x="20687" y="6038"/>
                </a:lnTo>
                <a:lnTo>
                  <a:pt x="20755" y="4180"/>
                </a:lnTo>
                <a:lnTo>
                  <a:pt x="20721" y="3251"/>
                </a:lnTo>
                <a:lnTo>
                  <a:pt x="20721" y="2845"/>
                </a:lnTo>
                <a:lnTo>
                  <a:pt x="20755" y="2381"/>
                </a:lnTo>
                <a:lnTo>
                  <a:pt x="20856" y="1858"/>
                </a:lnTo>
                <a:lnTo>
                  <a:pt x="20924" y="1567"/>
                </a:lnTo>
                <a:lnTo>
                  <a:pt x="20957" y="1509"/>
                </a:lnTo>
                <a:lnTo>
                  <a:pt x="20924" y="1277"/>
                </a:lnTo>
                <a:lnTo>
                  <a:pt x="20822" y="1161"/>
                </a:lnTo>
                <a:lnTo>
                  <a:pt x="20721" y="1103"/>
                </a:lnTo>
                <a:close/>
                <a:moveTo>
                  <a:pt x="21262" y="0"/>
                </a:moveTo>
                <a:lnTo>
                  <a:pt x="21160" y="57"/>
                </a:lnTo>
                <a:lnTo>
                  <a:pt x="21093" y="116"/>
                </a:lnTo>
                <a:lnTo>
                  <a:pt x="21025" y="232"/>
                </a:lnTo>
                <a:lnTo>
                  <a:pt x="20991" y="348"/>
                </a:lnTo>
                <a:lnTo>
                  <a:pt x="20991" y="697"/>
                </a:lnTo>
                <a:lnTo>
                  <a:pt x="21059" y="1219"/>
                </a:lnTo>
                <a:lnTo>
                  <a:pt x="21127" y="2613"/>
                </a:lnTo>
                <a:lnTo>
                  <a:pt x="21160" y="3251"/>
                </a:lnTo>
                <a:lnTo>
                  <a:pt x="21194" y="3948"/>
                </a:lnTo>
                <a:lnTo>
                  <a:pt x="21160" y="4819"/>
                </a:lnTo>
                <a:lnTo>
                  <a:pt x="21160" y="5632"/>
                </a:lnTo>
                <a:lnTo>
                  <a:pt x="21093" y="6503"/>
                </a:lnTo>
                <a:lnTo>
                  <a:pt x="21025" y="7316"/>
                </a:lnTo>
                <a:lnTo>
                  <a:pt x="20924" y="8187"/>
                </a:lnTo>
                <a:lnTo>
                  <a:pt x="20822" y="9000"/>
                </a:lnTo>
                <a:lnTo>
                  <a:pt x="20687" y="9812"/>
                </a:lnTo>
                <a:lnTo>
                  <a:pt x="20518" y="10626"/>
                </a:lnTo>
                <a:lnTo>
                  <a:pt x="20180" y="11902"/>
                </a:lnTo>
                <a:lnTo>
                  <a:pt x="19775" y="13122"/>
                </a:lnTo>
                <a:lnTo>
                  <a:pt x="19301" y="14341"/>
                </a:lnTo>
                <a:lnTo>
                  <a:pt x="18760" y="15387"/>
                </a:lnTo>
                <a:lnTo>
                  <a:pt x="18186" y="16432"/>
                </a:lnTo>
                <a:lnTo>
                  <a:pt x="17543" y="17360"/>
                </a:lnTo>
                <a:lnTo>
                  <a:pt x="16868" y="18174"/>
                </a:lnTo>
                <a:lnTo>
                  <a:pt x="16158" y="18870"/>
                </a:lnTo>
                <a:lnTo>
                  <a:pt x="15448" y="19393"/>
                </a:lnTo>
                <a:lnTo>
                  <a:pt x="14704" y="19858"/>
                </a:lnTo>
                <a:lnTo>
                  <a:pt x="13960" y="20206"/>
                </a:lnTo>
                <a:lnTo>
                  <a:pt x="13217" y="20438"/>
                </a:lnTo>
                <a:lnTo>
                  <a:pt x="12439" y="20613"/>
                </a:lnTo>
                <a:lnTo>
                  <a:pt x="11662" y="20670"/>
                </a:lnTo>
                <a:lnTo>
                  <a:pt x="10884" y="20670"/>
                </a:lnTo>
                <a:lnTo>
                  <a:pt x="10073" y="20554"/>
                </a:lnTo>
                <a:lnTo>
                  <a:pt x="9296" y="20381"/>
                </a:lnTo>
                <a:lnTo>
                  <a:pt x="8552" y="20090"/>
                </a:lnTo>
                <a:lnTo>
                  <a:pt x="7775" y="19741"/>
                </a:lnTo>
                <a:lnTo>
                  <a:pt x="7031" y="19277"/>
                </a:lnTo>
                <a:lnTo>
                  <a:pt x="6321" y="18812"/>
                </a:lnTo>
                <a:lnTo>
                  <a:pt x="5611" y="18232"/>
                </a:lnTo>
                <a:lnTo>
                  <a:pt x="4327" y="16839"/>
                </a:lnTo>
                <a:lnTo>
                  <a:pt x="3684" y="15967"/>
                </a:lnTo>
                <a:lnTo>
                  <a:pt x="3076" y="15038"/>
                </a:lnTo>
                <a:lnTo>
                  <a:pt x="2535" y="13994"/>
                </a:lnTo>
                <a:lnTo>
                  <a:pt x="2062" y="12890"/>
                </a:lnTo>
                <a:lnTo>
                  <a:pt x="1622" y="11728"/>
                </a:lnTo>
                <a:lnTo>
                  <a:pt x="1251" y="10509"/>
                </a:lnTo>
                <a:lnTo>
                  <a:pt x="946" y="9232"/>
                </a:lnTo>
                <a:lnTo>
                  <a:pt x="642" y="7954"/>
                </a:lnTo>
                <a:lnTo>
                  <a:pt x="473" y="6619"/>
                </a:lnTo>
                <a:lnTo>
                  <a:pt x="338" y="5806"/>
                </a:lnTo>
                <a:lnTo>
                  <a:pt x="270" y="5574"/>
                </a:lnTo>
                <a:lnTo>
                  <a:pt x="203" y="5458"/>
                </a:lnTo>
                <a:lnTo>
                  <a:pt x="101" y="5515"/>
                </a:lnTo>
                <a:lnTo>
                  <a:pt x="67" y="5632"/>
                </a:lnTo>
                <a:lnTo>
                  <a:pt x="34" y="5864"/>
                </a:lnTo>
                <a:lnTo>
                  <a:pt x="0" y="6096"/>
                </a:lnTo>
                <a:lnTo>
                  <a:pt x="34" y="6619"/>
                </a:lnTo>
                <a:lnTo>
                  <a:pt x="67" y="7025"/>
                </a:lnTo>
                <a:lnTo>
                  <a:pt x="135" y="7839"/>
                </a:lnTo>
                <a:lnTo>
                  <a:pt x="236" y="8593"/>
                </a:lnTo>
                <a:lnTo>
                  <a:pt x="372" y="9406"/>
                </a:lnTo>
                <a:lnTo>
                  <a:pt x="541" y="10161"/>
                </a:lnTo>
                <a:lnTo>
                  <a:pt x="744" y="10858"/>
                </a:lnTo>
                <a:lnTo>
                  <a:pt x="946" y="11613"/>
                </a:lnTo>
                <a:lnTo>
                  <a:pt x="1183" y="12310"/>
                </a:lnTo>
                <a:lnTo>
                  <a:pt x="1453" y="13006"/>
                </a:lnTo>
                <a:lnTo>
                  <a:pt x="1961" y="14167"/>
                </a:lnTo>
                <a:lnTo>
                  <a:pt x="2535" y="15329"/>
                </a:lnTo>
                <a:lnTo>
                  <a:pt x="3177" y="16374"/>
                </a:lnTo>
                <a:lnTo>
                  <a:pt x="3853" y="17303"/>
                </a:lnTo>
                <a:lnTo>
                  <a:pt x="4563" y="18174"/>
                </a:lnTo>
                <a:lnTo>
                  <a:pt x="5341" y="18929"/>
                </a:lnTo>
                <a:lnTo>
                  <a:pt x="6118" y="19625"/>
                </a:lnTo>
                <a:lnTo>
                  <a:pt x="6964" y="20206"/>
                </a:lnTo>
                <a:lnTo>
                  <a:pt x="7808" y="20670"/>
                </a:lnTo>
                <a:lnTo>
                  <a:pt x="8653" y="21077"/>
                </a:lnTo>
                <a:lnTo>
                  <a:pt x="9532" y="21368"/>
                </a:lnTo>
                <a:lnTo>
                  <a:pt x="10411" y="21542"/>
                </a:lnTo>
                <a:lnTo>
                  <a:pt x="11290" y="21600"/>
                </a:lnTo>
                <a:lnTo>
                  <a:pt x="12169" y="21542"/>
                </a:lnTo>
                <a:lnTo>
                  <a:pt x="13048" y="21425"/>
                </a:lnTo>
                <a:lnTo>
                  <a:pt x="13893" y="21135"/>
                </a:lnTo>
                <a:lnTo>
                  <a:pt x="14400" y="20961"/>
                </a:lnTo>
                <a:lnTo>
                  <a:pt x="14873" y="20728"/>
                </a:lnTo>
                <a:lnTo>
                  <a:pt x="15346" y="20381"/>
                </a:lnTo>
                <a:lnTo>
                  <a:pt x="15819" y="20090"/>
                </a:lnTo>
                <a:lnTo>
                  <a:pt x="16259" y="19684"/>
                </a:lnTo>
                <a:lnTo>
                  <a:pt x="16664" y="19277"/>
                </a:lnTo>
                <a:lnTo>
                  <a:pt x="17104" y="18812"/>
                </a:lnTo>
                <a:lnTo>
                  <a:pt x="17476" y="18289"/>
                </a:lnTo>
                <a:lnTo>
                  <a:pt x="17882" y="17768"/>
                </a:lnTo>
                <a:lnTo>
                  <a:pt x="18219" y="17245"/>
                </a:lnTo>
                <a:lnTo>
                  <a:pt x="18591" y="16664"/>
                </a:lnTo>
                <a:lnTo>
                  <a:pt x="18895" y="16025"/>
                </a:lnTo>
                <a:lnTo>
                  <a:pt x="19234" y="15387"/>
                </a:lnTo>
                <a:lnTo>
                  <a:pt x="19504" y="14748"/>
                </a:lnTo>
                <a:lnTo>
                  <a:pt x="19808" y="14051"/>
                </a:lnTo>
                <a:lnTo>
                  <a:pt x="20045" y="13354"/>
                </a:lnTo>
                <a:lnTo>
                  <a:pt x="20315" y="12599"/>
                </a:lnTo>
                <a:lnTo>
                  <a:pt x="20518" y="11845"/>
                </a:lnTo>
                <a:lnTo>
                  <a:pt x="20721" y="11090"/>
                </a:lnTo>
                <a:lnTo>
                  <a:pt x="20890" y="10277"/>
                </a:lnTo>
                <a:lnTo>
                  <a:pt x="21059" y="9464"/>
                </a:lnTo>
                <a:lnTo>
                  <a:pt x="21194" y="8651"/>
                </a:lnTo>
                <a:lnTo>
                  <a:pt x="21330" y="7839"/>
                </a:lnTo>
                <a:lnTo>
                  <a:pt x="21431" y="7025"/>
                </a:lnTo>
                <a:lnTo>
                  <a:pt x="21498" y="6212"/>
                </a:lnTo>
                <a:lnTo>
                  <a:pt x="21566" y="5341"/>
                </a:lnTo>
                <a:lnTo>
                  <a:pt x="21600" y="4471"/>
                </a:lnTo>
                <a:lnTo>
                  <a:pt x="21600" y="3657"/>
                </a:lnTo>
                <a:lnTo>
                  <a:pt x="21532" y="1916"/>
                </a:lnTo>
                <a:lnTo>
                  <a:pt x="21465" y="1103"/>
                </a:lnTo>
                <a:lnTo>
                  <a:pt x="21397" y="232"/>
                </a:lnTo>
                <a:lnTo>
                  <a:pt x="21330" y="57"/>
                </a:lnTo>
                <a:lnTo>
                  <a:pt x="21262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87" name="Google Shape;47;p2"/>
          <p:cNvSpPr/>
          <p:nvPr/>
        </p:nvSpPr>
        <p:spPr>
          <a:xfrm rot="788743">
            <a:off x="7507727" y="1267181"/>
            <a:ext cx="341358" cy="349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Google Shape;48;p2"/>
          <p:cNvSpPr/>
          <p:nvPr/>
        </p:nvSpPr>
        <p:spPr>
          <a:xfrm rot="788424">
            <a:off x="7600966" y="1268389"/>
            <a:ext cx="222931" cy="240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Google Shape;49;p2"/>
          <p:cNvSpPr/>
          <p:nvPr/>
        </p:nvSpPr>
        <p:spPr>
          <a:xfrm rot="17601936">
            <a:off x="7374394" y="1063578"/>
            <a:ext cx="267635" cy="288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Google Shape;50;p2"/>
          <p:cNvSpPr/>
          <p:nvPr/>
        </p:nvSpPr>
        <p:spPr>
          <a:xfrm rot="575490">
            <a:off x="8469103" y="3874431"/>
            <a:ext cx="345856" cy="608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80" y="12224"/>
                </a:moveTo>
                <a:lnTo>
                  <a:pt x="7430" y="12273"/>
                </a:lnTo>
                <a:lnTo>
                  <a:pt x="7948" y="12321"/>
                </a:lnTo>
                <a:lnTo>
                  <a:pt x="8380" y="12371"/>
                </a:lnTo>
                <a:lnTo>
                  <a:pt x="9330" y="12616"/>
                </a:lnTo>
                <a:lnTo>
                  <a:pt x="10195" y="12862"/>
                </a:lnTo>
                <a:lnTo>
                  <a:pt x="11060" y="13058"/>
                </a:lnTo>
                <a:lnTo>
                  <a:pt x="11751" y="13156"/>
                </a:lnTo>
                <a:lnTo>
                  <a:pt x="12527" y="13156"/>
                </a:lnTo>
                <a:lnTo>
                  <a:pt x="12701" y="13058"/>
                </a:lnTo>
                <a:lnTo>
                  <a:pt x="12959" y="12911"/>
                </a:lnTo>
                <a:lnTo>
                  <a:pt x="13133" y="12763"/>
                </a:lnTo>
                <a:lnTo>
                  <a:pt x="13392" y="12666"/>
                </a:lnTo>
                <a:lnTo>
                  <a:pt x="14256" y="12567"/>
                </a:lnTo>
                <a:lnTo>
                  <a:pt x="15120" y="12567"/>
                </a:lnTo>
                <a:lnTo>
                  <a:pt x="16070" y="12616"/>
                </a:lnTo>
                <a:lnTo>
                  <a:pt x="17021" y="12813"/>
                </a:lnTo>
                <a:lnTo>
                  <a:pt x="17884" y="13009"/>
                </a:lnTo>
                <a:lnTo>
                  <a:pt x="18662" y="13303"/>
                </a:lnTo>
                <a:lnTo>
                  <a:pt x="19266" y="13647"/>
                </a:lnTo>
                <a:lnTo>
                  <a:pt x="19785" y="14040"/>
                </a:lnTo>
                <a:lnTo>
                  <a:pt x="20131" y="14482"/>
                </a:lnTo>
                <a:lnTo>
                  <a:pt x="20303" y="14923"/>
                </a:lnTo>
                <a:lnTo>
                  <a:pt x="20390" y="15415"/>
                </a:lnTo>
                <a:lnTo>
                  <a:pt x="20303" y="15905"/>
                </a:lnTo>
                <a:lnTo>
                  <a:pt x="20131" y="16347"/>
                </a:lnTo>
                <a:lnTo>
                  <a:pt x="19872" y="16838"/>
                </a:lnTo>
                <a:lnTo>
                  <a:pt x="19527" y="17280"/>
                </a:lnTo>
                <a:lnTo>
                  <a:pt x="19181" y="17673"/>
                </a:lnTo>
                <a:lnTo>
                  <a:pt x="18749" y="18114"/>
                </a:lnTo>
                <a:lnTo>
                  <a:pt x="18230" y="18556"/>
                </a:lnTo>
                <a:lnTo>
                  <a:pt x="17712" y="18900"/>
                </a:lnTo>
                <a:lnTo>
                  <a:pt x="17106" y="19244"/>
                </a:lnTo>
                <a:lnTo>
                  <a:pt x="16502" y="19587"/>
                </a:lnTo>
                <a:lnTo>
                  <a:pt x="15811" y="19882"/>
                </a:lnTo>
                <a:lnTo>
                  <a:pt x="15120" y="20079"/>
                </a:lnTo>
                <a:lnTo>
                  <a:pt x="14342" y="20323"/>
                </a:lnTo>
                <a:lnTo>
                  <a:pt x="13565" y="20471"/>
                </a:lnTo>
                <a:lnTo>
                  <a:pt x="12787" y="20618"/>
                </a:lnTo>
                <a:lnTo>
                  <a:pt x="12009" y="20668"/>
                </a:lnTo>
                <a:lnTo>
                  <a:pt x="11145" y="20716"/>
                </a:lnTo>
                <a:lnTo>
                  <a:pt x="10282" y="20716"/>
                </a:lnTo>
                <a:lnTo>
                  <a:pt x="9504" y="20668"/>
                </a:lnTo>
                <a:lnTo>
                  <a:pt x="8639" y="20569"/>
                </a:lnTo>
                <a:lnTo>
                  <a:pt x="7776" y="20471"/>
                </a:lnTo>
                <a:lnTo>
                  <a:pt x="6911" y="20275"/>
                </a:lnTo>
                <a:lnTo>
                  <a:pt x="6135" y="20029"/>
                </a:lnTo>
                <a:lnTo>
                  <a:pt x="5357" y="19784"/>
                </a:lnTo>
                <a:lnTo>
                  <a:pt x="4579" y="19489"/>
                </a:lnTo>
                <a:lnTo>
                  <a:pt x="3975" y="19195"/>
                </a:lnTo>
                <a:lnTo>
                  <a:pt x="3284" y="18851"/>
                </a:lnTo>
                <a:lnTo>
                  <a:pt x="2765" y="18458"/>
                </a:lnTo>
                <a:lnTo>
                  <a:pt x="2247" y="18066"/>
                </a:lnTo>
                <a:lnTo>
                  <a:pt x="1815" y="17673"/>
                </a:lnTo>
                <a:lnTo>
                  <a:pt x="1469" y="17231"/>
                </a:lnTo>
                <a:lnTo>
                  <a:pt x="1296" y="16740"/>
                </a:lnTo>
                <a:lnTo>
                  <a:pt x="1123" y="16298"/>
                </a:lnTo>
                <a:lnTo>
                  <a:pt x="1123" y="15316"/>
                </a:lnTo>
                <a:lnTo>
                  <a:pt x="1382" y="14776"/>
                </a:lnTo>
                <a:lnTo>
                  <a:pt x="1641" y="14286"/>
                </a:lnTo>
                <a:lnTo>
                  <a:pt x="2073" y="13795"/>
                </a:lnTo>
                <a:lnTo>
                  <a:pt x="2592" y="13402"/>
                </a:lnTo>
                <a:lnTo>
                  <a:pt x="3284" y="13009"/>
                </a:lnTo>
                <a:lnTo>
                  <a:pt x="3975" y="12714"/>
                </a:lnTo>
                <a:lnTo>
                  <a:pt x="4751" y="12469"/>
                </a:lnTo>
                <a:lnTo>
                  <a:pt x="5616" y="12321"/>
                </a:lnTo>
                <a:lnTo>
                  <a:pt x="6480" y="12224"/>
                </a:lnTo>
                <a:close/>
                <a:moveTo>
                  <a:pt x="18575" y="0"/>
                </a:moveTo>
                <a:lnTo>
                  <a:pt x="18490" y="49"/>
                </a:lnTo>
                <a:lnTo>
                  <a:pt x="18230" y="147"/>
                </a:lnTo>
                <a:lnTo>
                  <a:pt x="17884" y="393"/>
                </a:lnTo>
                <a:lnTo>
                  <a:pt x="17539" y="687"/>
                </a:lnTo>
                <a:lnTo>
                  <a:pt x="16675" y="1472"/>
                </a:lnTo>
                <a:lnTo>
                  <a:pt x="15811" y="2455"/>
                </a:lnTo>
                <a:lnTo>
                  <a:pt x="14170" y="4418"/>
                </a:lnTo>
                <a:lnTo>
                  <a:pt x="13305" y="5547"/>
                </a:lnTo>
                <a:lnTo>
                  <a:pt x="12355" y="7216"/>
                </a:lnTo>
                <a:lnTo>
                  <a:pt x="12009" y="8051"/>
                </a:lnTo>
                <a:lnTo>
                  <a:pt x="11577" y="8885"/>
                </a:lnTo>
                <a:lnTo>
                  <a:pt x="11318" y="9769"/>
                </a:lnTo>
                <a:lnTo>
                  <a:pt x="11145" y="10604"/>
                </a:lnTo>
                <a:lnTo>
                  <a:pt x="10973" y="11487"/>
                </a:lnTo>
                <a:lnTo>
                  <a:pt x="11060" y="12371"/>
                </a:lnTo>
                <a:lnTo>
                  <a:pt x="10023" y="12027"/>
                </a:lnTo>
                <a:lnTo>
                  <a:pt x="8985" y="11782"/>
                </a:lnTo>
                <a:lnTo>
                  <a:pt x="7948" y="11635"/>
                </a:lnTo>
                <a:lnTo>
                  <a:pt x="6998" y="11585"/>
                </a:lnTo>
                <a:lnTo>
                  <a:pt x="5961" y="11635"/>
                </a:lnTo>
                <a:lnTo>
                  <a:pt x="5097" y="11732"/>
                </a:lnTo>
                <a:lnTo>
                  <a:pt x="4147" y="11929"/>
                </a:lnTo>
                <a:lnTo>
                  <a:pt x="3369" y="12174"/>
                </a:lnTo>
                <a:lnTo>
                  <a:pt x="2592" y="12518"/>
                </a:lnTo>
                <a:lnTo>
                  <a:pt x="1901" y="12911"/>
                </a:lnTo>
                <a:lnTo>
                  <a:pt x="1296" y="13353"/>
                </a:lnTo>
                <a:lnTo>
                  <a:pt x="778" y="13844"/>
                </a:lnTo>
                <a:lnTo>
                  <a:pt x="432" y="14384"/>
                </a:lnTo>
                <a:lnTo>
                  <a:pt x="87" y="14973"/>
                </a:lnTo>
                <a:lnTo>
                  <a:pt x="0" y="15611"/>
                </a:lnTo>
                <a:lnTo>
                  <a:pt x="0" y="16249"/>
                </a:lnTo>
                <a:lnTo>
                  <a:pt x="172" y="16888"/>
                </a:lnTo>
                <a:lnTo>
                  <a:pt x="432" y="17427"/>
                </a:lnTo>
                <a:lnTo>
                  <a:pt x="778" y="18016"/>
                </a:lnTo>
                <a:lnTo>
                  <a:pt x="1296" y="18507"/>
                </a:lnTo>
                <a:lnTo>
                  <a:pt x="1815" y="18998"/>
                </a:lnTo>
                <a:lnTo>
                  <a:pt x="2506" y="19489"/>
                </a:lnTo>
                <a:lnTo>
                  <a:pt x="3284" y="19882"/>
                </a:lnTo>
                <a:lnTo>
                  <a:pt x="4060" y="20275"/>
                </a:lnTo>
                <a:lnTo>
                  <a:pt x="4925" y="20618"/>
                </a:lnTo>
                <a:lnTo>
                  <a:pt x="5875" y="20912"/>
                </a:lnTo>
                <a:lnTo>
                  <a:pt x="6826" y="21158"/>
                </a:lnTo>
                <a:lnTo>
                  <a:pt x="7863" y="21354"/>
                </a:lnTo>
                <a:lnTo>
                  <a:pt x="8899" y="21502"/>
                </a:lnTo>
                <a:lnTo>
                  <a:pt x="9936" y="21600"/>
                </a:lnTo>
                <a:lnTo>
                  <a:pt x="12009" y="21600"/>
                </a:lnTo>
                <a:lnTo>
                  <a:pt x="12959" y="21502"/>
                </a:lnTo>
                <a:lnTo>
                  <a:pt x="13911" y="21354"/>
                </a:lnTo>
                <a:lnTo>
                  <a:pt x="14861" y="21110"/>
                </a:lnTo>
                <a:lnTo>
                  <a:pt x="15724" y="20864"/>
                </a:lnTo>
                <a:lnTo>
                  <a:pt x="16589" y="20520"/>
                </a:lnTo>
                <a:lnTo>
                  <a:pt x="17366" y="20176"/>
                </a:lnTo>
                <a:lnTo>
                  <a:pt x="18144" y="19784"/>
                </a:lnTo>
                <a:lnTo>
                  <a:pt x="18835" y="19342"/>
                </a:lnTo>
                <a:lnTo>
                  <a:pt x="19440" y="18900"/>
                </a:lnTo>
                <a:lnTo>
                  <a:pt x="20044" y="18409"/>
                </a:lnTo>
                <a:lnTo>
                  <a:pt x="20477" y="17869"/>
                </a:lnTo>
                <a:lnTo>
                  <a:pt x="20909" y="17329"/>
                </a:lnTo>
                <a:lnTo>
                  <a:pt x="21426" y="16249"/>
                </a:lnTo>
                <a:lnTo>
                  <a:pt x="21600" y="15660"/>
                </a:lnTo>
                <a:lnTo>
                  <a:pt x="21600" y="15120"/>
                </a:lnTo>
                <a:lnTo>
                  <a:pt x="21513" y="14629"/>
                </a:lnTo>
                <a:lnTo>
                  <a:pt x="21340" y="14187"/>
                </a:lnTo>
                <a:lnTo>
                  <a:pt x="20649" y="13402"/>
                </a:lnTo>
                <a:lnTo>
                  <a:pt x="20131" y="13009"/>
                </a:lnTo>
                <a:lnTo>
                  <a:pt x="19527" y="12714"/>
                </a:lnTo>
                <a:lnTo>
                  <a:pt x="18921" y="12420"/>
                </a:lnTo>
                <a:lnTo>
                  <a:pt x="18230" y="12174"/>
                </a:lnTo>
                <a:lnTo>
                  <a:pt x="17539" y="11978"/>
                </a:lnTo>
                <a:lnTo>
                  <a:pt x="16761" y="11831"/>
                </a:lnTo>
                <a:lnTo>
                  <a:pt x="15984" y="11732"/>
                </a:lnTo>
                <a:lnTo>
                  <a:pt x="15206" y="11684"/>
                </a:lnTo>
                <a:lnTo>
                  <a:pt x="14428" y="11684"/>
                </a:lnTo>
                <a:lnTo>
                  <a:pt x="13651" y="11782"/>
                </a:lnTo>
                <a:lnTo>
                  <a:pt x="12873" y="11880"/>
                </a:lnTo>
                <a:lnTo>
                  <a:pt x="12096" y="12077"/>
                </a:lnTo>
                <a:lnTo>
                  <a:pt x="12442" y="10407"/>
                </a:lnTo>
                <a:lnTo>
                  <a:pt x="12873" y="8738"/>
                </a:lnTo>
                <a:lnTo>
                  <a:pt x="13133" y="7903"/>
                </a:lnTo>
                <a:lnTo>
                  <a:pt x="13478" y="7069"/>
                </a:lnTo>
                <a:lnTo>
                  <a:pt x="13824" y="6235"/>
                </a:lnTo>
                <a:lnTo>
                  <a:pt x="14256" y="5449"/>
                </a:lnTo>
                <a:lnTo>
                  <a:pt x="15120" y="4369"/>
                </a:lnTo>
                <a:lnTo>
                  <a:pt x="16675" y="2553"/>
                </a:lnTo>
                <a:lnTo>
                  <a:pt x="18749" y="49"/>
                </a:lnTo>
                <a:lnTo>
                  <a:pt x="1857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74237"/>
            <a:ext cx="2133600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Google Shape;126;p5"/>
          <p:cNvSpPr/>
          <p:nvPr/>
        </p:nvSpPr>
        <p:spPr>
          <a:xfrm rot="20390907">
            <a:off x="8469095" y="4079264"/>
            <a:ext cx="679240" cy="61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0" name="Google Shape;127;p5"/>
          <p:cNvSpPr/>
          <p:nvPr/>
        </p:nvSpPr>
        <p:spPr>
          <a:xfrm>
            <a:off x="8683513" y="4020686"/>
            <a:ext cx="345450" cy="34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" name="Google Shape;128;p5"/>
          <p:cNvSpPr/>
          <p:nvPr/>
        </p:nvSpPr>
        <p:spPr>
          <a:xfrm>
            <a:off x="7062482" y="-109726"/>
            <a:ext cx="384464" cy="393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96B5F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Google Shape;129;p5"/>
          <p:cNvSpPr/>
          <p:nvPr/>
        </p:nvSpPr>
        <p:spPr>
          <a:xfrm>
            <a:off x="8514439" y="1635690"/>
            <a:ext cx="799469" cy="832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6" y="0"/>
                </a:moveTo>
                <a:lnTo>
                  <a:pt x="9507" y="61"/>
                </a:lnTo>
                <a:lnTo>
                  <a:pt x="8407" y="248"/>
                </a:lnTo>
                <a:lnTo>
                  <a:pt x="7308" y="558"/>
                </a:lnTo>
                <a:lnTo>
                  <a:pt x="6273" y="993"/>
                </a:lnTo>
                <a:lnTo>
                  <a:pt x="5303" y="1552"/>
                </a:lnTo>
                <a:lnTo>
                  <a:pt x="4332" y="2234"/>
                </a:lnTo>
                <a:lnTo>
                  <a:pt x="3621" y="2917"/>
                </a:lnTo>
                <a:lnTo>
                  <a:pt x="2845" y="3724"/>
                </a:lnTo>
                <a:lnTo>
                  <a:pt x="2198" y="4655"/>
                </a:lnTo>
                <a:lnTo>
                  <a:pt x="1552" y="5586"/>
                </a:lnTo>
                <a:lnTo>
                  <a:pt x="1035" y="6580"/>
                </a:lnTo>
                <a:lnTo>
                  <a:pt x="581" y="7635"/>
                </a:lnTo>
                <a:lnTo>
                  <a:pt x="259" y="8628"/>
                </a:lnTo>
                <a:lnTo>
                  <a:pt x="64" y="9621"/>
                </a:lnTo>
                <a:lnTo>
                  <a:pt x="0" y="10241"/>
                </a:lnTo>
                <a:lnTo>
                  <a:pt x="64" y="10862"/>
                </a:lnTo>
                <a:lnTo>
                  <a:pt x="129" y="11359"/>
                </a:lnTo>
                <a:lnTo>
                  <a:pt x="259" y="11918"/>
                </a:lnTo>
                <a:lnTo>
                  <a:pt x="646" y="12972"/>
                </a:lnTo>
                <a:lnTo>
                  <a:pt x="1035" y="14090"/>
                </a:lnTo>
                <a:lnTo>
                  <a:pt x="1163" y="14463"/>
                </a:lnTo>
                <a:lnTo>
                  <a:pt x="1228" y="14897"/>
                </a:lnTo>
                <a:lnTo>
                  <a:pt x="1228" y="16449"/>
                </a:lnTo>
                <a:lnTo>
                  <a:pt x="1293" y="17256"/>
                </a:lnTo>
                <a:lnTo>
                  <a:pt x="1487" y="17938"/>
                </a:lnTo>
                <a:lnTo>
                  <a:pt x="1681" y="18497"/>
                </a:lnTo>
                <a:lnTo>
                  <a:pt x="1876" y="18994"/>
                </a:lnTo>
                <a:lnTo>
                  <a:pt x="2198" y="19490"/>
                </a:lnTo>
                <a:lnTo>
                  <a:pt x="2522" y="19862"/>
                </a:lnTo>
                <a:lnTo>
                  <a:pt x="2910" y="20235"/>
                </a:lnTo>
                <a:lnTo>
                  <a:pt x="3298" y="20546"/>
                </a:lnTo>
                <a:lnTo>
                  <a:pt x="3750" y="20794"/>
                </a:lnTo>
                <a:lnTo>
                  <a:pt x="4204" y="21042"/>
                </a:lnTo>
                <a:lnTo>
                  <a:pt x="4721" y="21228"/>
                </a:lnTo>
                <a:lnTo>
                  <a:pt x="5238" y="21352"/>
                </a:lnTo>
                <a:lnTo>
                  <a:pt x="5756" y="21476"/>
                </a:lnTo>
                <a:lnTo>
                  <a:pt x="6855" y="21600"/>
                </a:lnTo>
                <a:lnTo>
                  <a:pt x="8019" y="21539"/>
                </a:lnTo>
                <a:lnTo>
                  <a:pt x="9248" y="21414"/>
                </a:lnTo>
                <a:lnTo>
                  <a:pt x="10476" y="21103"/>
                </a:lnTo>
                <a:lnTo>
                  <a:pt x="11641" y="20794"/>
                </a:lnTo>
                <a:lnTo>
                  <a:pt x="12804" y="20359"/>
                </a:lnTo>
                <a:lnTo>
                  <a:pt x="13904" y="19862"/>
                </a:lnTo>
                <a:lnTo>
                  <a:pt x="14874" y="19304"/>
                </a:lnTo>
                <a:lnTo>
                  <a:pt x="15715" y="18683"/>
                </a:lnTo>
                <a:lnTo>
                  <a:pt x="16491" y="18062"/>
                </a:lnTo>
                <a:lnTo>
                  <a:pt x="17203" y="17442"/>
                </a:lnTo>
                <a:lnTo>
                  <a:pt x="17979" y="16821"/>
                </a:lnTo>
                <a:lnTo>
                  <a:pt x="18690" y="16201"/>
                </a:lnTo>
                <a:lnTo>
                  <a:pt x="19336" y="15579"/>
                </a:lnTo>
                <a:lnTo>
                  <a:pt x="19983" y="14959"/>
                </a:lnTo>
                <a:lnTo>
                  <a:pt x="20500" y="14214"/>
                </a:lnTo>
                <a:lnTo>
                  <a:pt x="20953" y="13407"/>
                </a:lnTo>
                <a:lnTo>
                  <a:pt x="21148" y="12911"/>
                </a:lnTo>
                <a:lnTo>
                  <a:pt x="21276" y="12414"/>
                </a:lnTo>
                <a:lnTo>
                  <a:pt x="21470" y="11482"/>
                </a:lnTo>
                <a:lnTo>
                  <a:pt x="21600" y="10489"/>
                </a:lnTo>
                <a:lnTo>
                  <a:pt x="21535" y="9559"/>
                </a:lnTo>
                <a:lnTo>
                  <a:pt x="21406" y="8566"/>
                </a:lnTo>
                <a:lnTo>
                  <a:pt x="21211" y="7635"/>
                </a:lnTo>
                <a:lnTo>
                  <a:pt x="20889" y="6703"/>
                </a:lnTo>
                <a:lnTo>
                  <a:pt x="20500" y="5835"/>
                </a:lnTo>
                <a:lnTo>
                  <a:pt x="19983" y="4965"/>
                </a:lnTo>
                <a:lnTo>
                  <a:pt x="19336" y="4097"/>
                </a:lnTo>
                <a:lnTo>
                  <a:pt x="18560" y="3227"/>
                </a:lnTo>
                <a:lnTo>
                  <a:pt x="17720" y="2483"/>
                </a:lnTo>
                <a:lnTo>
                  <a:pt x="16814" y="1861"/>
                </a:lnTo>
                <a:lnTo>
                  <a:pt x="15908" y="1304"/>
                </a:lnTo>
                <a:lnTo>
                  <a:pt x="14874" y="806"/>
                </a:lnTo>
                <a:lnTo>
                  <a:pt x="13839" y="434"/>
                </a:lnTo>
                <a:lnTo>
                  <a:pt x="12739" y="186"/>
                </a:lnTo>
                <a:lnTo>
                  <a:pt x="11705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Google Shape;130;p5"/>
          <p:cNvSpPr/>
          <p:nvPr/>
        </p:nvSpPr>
        <p:spPr>
          <a:xfrm rot="3741344">
            <a:off x="8518997" y="1428487"/>
            <a:ext cx="450562" cy="461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" name="Google Shape;131;p5"/>
          <p:cNvSpPr/>
          <p:nvPr/>
        </p:nvSpPr>
        <p:spPr>
          <a:xfrm>
            <a:off x="7044712" y="810028"/>
            <a:ext cx="931541" cy="844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5" name="Google Shape;132;p5"/>
          <p:cNvSpPr/>
          <p:nvPr/>
        </p:nvSpPr>
        <p:spPr>
          <a:xfrm>
            <a:off x="7537849" y="1374439"/>
            <a:ext cx="345450" cy="34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Google Shape;133;p5"/>
          <p:cNvSpPr/>
          <p:nvPr/>
        </p:nvSpPr>
        <p:spPr>
          <a:xfrm rot="15264783">
            <a:off x="6865835" y="4552667"/>
            <a:ext cx="897580" cy="66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6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Google Shape;134;p5"/>
          <p:cNvSpPr/>
          <p:nvPr/>
        </p:nvSpPr>
        <p:spPr>
          <a:xfrm>
            <a:off x="7911873" y="-130442"/>
            <a:ext cx="799496" cy="80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A10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8" name="Google Shape;135;p5"/>
          <p:cNvSpPr/>
          <p:nvPr/>
        </p:nvSpPr>
        <p:spPr>
          <a:xfrm rot="14907733">
            <a:off x="6791897" y="2390369"/>
            <a:ext cx="692491" cy="514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6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Google Shape;136;p5"/>
          <p:cNvSpPr/>
          <p:nvPr/>
        </p:nvSpPr>
        <p:spPr>
          <a:xfrm>
            <a:off x="7317551" y="2396424"/>
            <a:ext cx="281002" cy="28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Google Shape;137;p5"/>
          <p:cNvSpPr/>
          <p:nvPr/>
        </p:nvSpPr>
        <p:spPr>
          <a:xfrm>
            <a:off x="7663637" y="3147428"/>
            <a:ext cx="679245" cy="687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1" name="Google Shape;138;p5"/>
          <p:cNvSpPr/>
          <p:nvPr/>
        </p:nvSpPr>
        <p:spPr>
          <a:xfrm rot="1318871">
            <a:off x="7170440" y="832864"/>
            <a:ext cx="615445" cy="963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4" y="329"/>
                </a:moveTo>
                <a:lnTo>
                  <a:pt x="12651" y="449"/>
                </a:lnTo>
                <a:lnTo>
                  <a:pt x="12135" y="389"/>
                </a:lnTo>
                <a:lnTo>
                  <a:pt x="12604" y="329"/>
                </a:lnTo>
                <a:close/>
                <a:moveTo>
                  <a:pt x="6325" y="4667"/>
                </a:moveTo>
                <a:lnTo>
                  <a:pt x="6138" y="4697"/>
                </a:lnTo>
                <a:lnTo>
                  <a:pt x="5997" y="4727"/>
                </a:lnTo>
                <a:lnTo>
                  <a:pt x="5951" y="4817"/>
                </a:lnTo>
                <a:lnTo>
                  <a:pt x="5951" y="4966"/>
                </a:lnTo>
                <a:lnTo>
                  <a:pt x="6044" y="5026"/>
                </a:lnTo>
                <a:lnTo>
                  <a:pt x="6138" y="5056"/>
                </a:lnTo>
                <a:lnTo>
                  <a:pt x="6278" y="5026"/>
                </a:lnTo>
                <a:lnTo>
                  <a:pt x="6372" y="4996"/>
                </a:lnTo>
                <a:lnTo>
                  <a:pt x="6466" y="4937"/>
                </a:lnTo>
                <a:lnTo>
                  <a:pt x="6559" y="4817"/>
                </a:lnTo>
                <a:lnTo>
                  <a:pt x="6559" y="4697"/>
                </a:lnTo>
                <a:lnTo>
                  <a:pt x="6466" y="4667"/>
                </a:lnTo>
                <a:close/>
                <a:moveTo>
                  <a:pt x="5482" y="6193"/>
                </a:moveTo>
                <a:lnTo>
                  <a:pt x="5388" y="6223"/>
                </a:lnTo>
                <a:lnTo>
                  <a:pt x="5247" y="6253"/>
                </a:lnTo>
                <a:lnTo>
                  <a:pt x="5200" y="6312"/>
                </a:lnTo>
                <a:lnTo>
                  <a:pt x="5154" y="6402"/>
                </a:lnTo>
                <a:lnTo>
                  <a:pt x="5154" y="6552"/>
                </a:lnTo>
                <a:lnTo>
                  <a:pt x="5247" y="6582"/>
                </a:lnTo>
                <a:lnTo>
                  <a:pt x="5388" y="6612"/>
                </a:lnTo>
                <a:lnTo>
                  <a:pt x="5482" y="6582"/>
                </a:lnTo>
                <a:lnTo>
                  <a:pt x="5622" y="6552"/>
                </a:lnTo>
                <a:lnTo>
                  <a:pt x="5669" y="6492"/>
                </a:lnTo>
                <a:lnTo>
                  <a:pt x="5716" y="6402"/>
                </a:lnTo>
                <a:lnTo>
                  <a:pt x="5716" y="6253"/>
                </a:lnTo>
                <a:lnTo>
                  <a:pt x="5622" y="6223"/>
                </a:lnTo>
                <a:lnTo>
                  <a:pt x="5482" y="6193"/>
                </a:lnTo>
                <a:close/>
                <a:moveTo>
                  <a:pt x="3233" y="6432"/>
                </a:moveTo>
                <a:lnTo>
                  <a:pt x="3092" y="6492"/>
                </a:lnTo>
                <a:lnTo>
                  <a:pt x="3046" y="6552"/>
                </a:lnTo>
                <a:lnTo>
                  <a:pt x="2951" y="6642"/>
                </a:lnTo>
                <a:lnTo>
                  <a:pt x="2904" y="6731"/>
                </a:lnTo>
                <a:lnTo>
                  <a:pt x="2904" y="6821"/>
                </a:lnTo>
                <a:lnTo>
                  <a:pt x="2951" y="6881"/>
                </a:lnTo>
                <a:lnTo>
                  <a:pt x="3046" y="6941"/>
                </a:lnTo>
                <a:lnTo>
                  <a:pt x="3373" y="6941"/>
                </a:lnTo>
                <a:lnTo>
                  <a:pt x="3514" y="6881"/>
                </a:lnTo>
                <a:lnTo>
                  <a:pt x="3608" y="6791"/>
                </a:lnTo>
                <a:lnTo>
                  <a:pt x="3655" y="6701"/>
                </a:lnTo>
                <a:lnTo>
                  <a:pt x="3655" y="6582"/>
                </a:lnTo>
                <a:lnTo>
                  <a:pt x="3561" y="6492"/>
                </a:lnTo>
                <a:lnTo>
                  <a:pt x="3420" y="6432"/>
                </a:lnTo>
                <a:close/>
                <a:moveTo>
                  <a:pt x="6372" y="7419"/>
                </a:moveTo>
                <a:lnTo>
                  <a:pt x="6231" y="7509"/>
                </a:lnTo>
                <a:lnTo>
                  <a:pt x="6231" y="7928"/>
                </a:lnTo>
                <a:lnTo>
                  <a:pt x="6278" y="7988"/>
                </a:lnTo>
                <a:lnTo>
                  <a:pt x="6325" y="8048"/>
                </a:lnTo>
                <a:lnTo>
                  <a:pt x="6419" y="8018"/>
                </a:lnTo>
                <a:lnTo>
                  <a:pt x="6559" y="7928"/>
                </a:lnTo>
                <a:lnTo>
                  <a:pt x="6653" y="7808"/>
                </a:lnTo>
                <a:lnTo>
                  <a:pt x="6700" y="7689"/>
                </a:lnTo>
                <a:lnTo>
                  <a:pt x="6653" y="7569"/>
                </a:lnTo>
                <a:lnTo>
                  <a:pt x="6606" y="7479"/>
                </a:lnTo>
                <a:lnTo>
                  <a:pt x="6513" y="7419"/>
                </a:lnTo>
                <a:close/>
                <a:moveTo>
                  <a:pt x="4123" y="7719"/>
                </a:moveTo>
                <a:lnTo>
                  <a:pt x="3935" y="7749"/>
                </a:lnTo>
                <a:lnTo>
                  <a:pt x="3795" y="7838"/>
                </a:lnTo>
                <a:lnTo>
                  <a:pt x="3655" y="7958"/>
                </a:lnTo>
                <a:lnTo>
                  <a:pt x="3608" y="8108"/>
                </a:lnTo>
                <a:lnTo>
                  <a:pt x="3561" y="8227"/>
                </a:lnTo>
                <a:lnTo>
                  <a:pt x="3655" y="8347"/>
                </a:lnTo>
                <a:lnTo>
                  <a:pt x="3795" y="8407"/>
                </a:lnTo>
                <a:lnTo>
                  <a:pt x="3842" y="8437"/>
                </a:lnTo>
                <a:lnTo>
                  <a:pt x="3935" y="8437"/>
                </a:lnTo>
                <a:lnTo>
                  <a:pt x="4123" y="8377"/>
                </a:lnTo>
                <a:lnTo>
                  <a:pt x="4263" y="8287"/>
                </a:lnTo>
                <a:lnTo>
                  <a:pt x="4404" y="8167"/>
                </a:lnTo>
                <a:lnTo>
                  <a:pt x="4498" y="8048"/>
                </a:lnTo>
                <a:lnTo>
                  <a:pt x="4498" y="7898"/>
                </a:lnTo>
                <a:lnTo>
                  <a:pt x="4451" y="7808"/>
                </a:lnTo>
                <a:lnTo>
                  <a:pt x="4310" y="7719"/>
                </a:lnTo>
                <a:close/>
                <a:moveTo>
                  <a:pt x="5622" y="9095"/>
                </a:moveTo>
                <a:lnTo>
                  <a:pt x="5482" y="9125"/>
                </a:lnTo>
                <a:lnTo>
                  <a:pt x="5388" y="9185"/>
                </a:lnTo>
                <a:lnTo>
                  <a:pt x="5341" y="9274"/>
                </a:lnTo>
                <a:lnTo>
                  <a:pt x="5341" y="9454"/>
                </a:lnTo>
                <a:lnTo>
                  <a:pt x="5388" y="9514"/>
                </a:lnTo>
                <a:lnTo>
                  <a:pt x="5482" y="9574"/>
                </a:lnTo>
                <a:lnTo>
                  <a:pt x="5622" y="9574"/>
                </a:lnTo>
                <a:lnTo>
                  <a:pt x="5763" y="9544"/>
                </a:lnTo>
                <a:lnTo>
                  <a:pt x="5857" y="9484"/>
                </a:lnTo>
                <a:lnTo>
                  <a:pt x="5904" y="9394"/>
                </a:lnTo>
                <a:lnTo>
                  <a:pt x="5904" y="9215"/>
                </a:lnTo>
                <a:lnTo>
                  <a:pt x="5857" y="9155"/>
                </a:lnTo>
                <a:lnTo>
                  <a:pt x="5763" y="9095"/>
                </a:lnTo>
                <a:close/>
                <a:moveTo>
                  <a:pt x="3186" y="9394"/>
                </a:moveTo>
                <a:lnTo>
                  <a:pt x="3046" y="9454"/>
                </a:lnTo>
                <a:lnTo>
                  <a:pt x="2904" y="9514"/>
                </a:lnTo>
                <a:lnTo>
                  <a:pt x="2811" y="9603"/>
                </a:lnTo>
                <a:lnTo>
                  <a:pt x="2811" y="9723"/>
                </a:lnTo>
                <a:lnTo>
                  <a:pt x="2904" y="9842"/>
                </a:lnTo>
                <a:lnTo>
                  <a:pt x="2998" y="9903"/>
                </a:lnTo>
                <a:lnTo>
                  <a:pt x="3139" y="9933"/>
                </a:lnTo>
                <a:lnTo>
                  <a:pt x="3279" y="9933"/>
                </a:lnTo>
                <a:lnTo>
                  <a:pt x="3373" y="9873"/>
                </a:lnTo>
                <a:lnTo>
                  <a:pt x="3467" y="9813"/>
                </a:lnTo>
                <a:lnTo>
                  <a:pt x="3561" y="9723"/>
                </a:lnTo>
                <a:lnTo>
                  <a:pt x="3561" y="9544"/>
                </a:lnTo>
                <a:lnTo>
                  <a:pt x="3467" y="9424"/>
                </a:lnTo>
                <a:lnTo>
                  <a:pt x="3326" y="9394"/>
                </a:lnTo>
                <a:close/>
                <a:moveTo>
                  <a:pt x="5951" y="10441"/>
                </a:moveTo>
                <a:lnTo>
                  <a:pt x="5763" y="10471"/>
                </a:lnTo>
                <a:lnTo>
                  <a:pt x="5529" y="10561"/>
                </a:lnTo>
                <a:lnTo>
                  <a:pt x="5341" y="10681"/>
                </a:lnTo>
                <a:lnTo>
                  <a:pt x="5247" y="10800"/>
                </a:lnTo>
                <a:lnTo>
                  <a:pt x="5247" y="10890"/>
                </a:lnTo>
                <a:lnTo>
                  <a:pt x="5294" y="10979"/>
                </a:lnTo>
                <a:lnTo>
                  <a:pt x="5435" y="11040"/>
                </a:lnTo>
                <a:lnTo>
                  <a:pt x="5622" y="11069"/>
                </a:lnTo>
                <a:lnTo>
                  <a:pt x="5810" y="11040"/>
                </a:lnTo>
                <a:lnTo>
                  <a:pt x="5997" y="10979"/>
                </a:lnTo>
                <a:lnTo>
                  <a:pt x="6184" y="10860"/>
                </a:lnTo>
                <a:lnTo>
                  <a:pt x="6325" y="10681"/>
                </a:lnTo>
                <a:lnTo>
                  <a:pt x="6325" y="10561"/>
                </a:lnTo>
                <a:lnTo>
                  <a:pt x="6278" y="10471"/>
                </a:lnTo>
                <a:lnTo>
                  <a:pt x="6138" y="10441"/>
                </a:lnTo>
                <a:close/>
                <a:moveTo>
                  <a:pt x="2717" y="11099"/>
                </a:moveTo>
                <a:lnTo>
                  <a:pt x="2624" y="11129"/>
                </a:lnTo>
                <a:lnTo>
                  <a:pt x="2577" y="11189"/>
                </a:lnTo>
                <a:lnTo>
                  <a:pt x="2530" y="11279"/>
                </a:lnTo>
                <a:lnTo>
                  <a:pt x="2530" y="11369"/>
                </a:lnTo>
                <a:lnTo>
                  <a:pt x="2577" y="11428"/>
                </a:lnTo>
                <a:lnTo>
                  <a:pt x="2671" y="11488"/>
                </a:lnTo>
                <a:lnTo>
                  <a:pt x="2811" y="11518"/>
                </a:lnTo>
                <a:lnTo>
                  <a:pt x="2998" y="11518"/>
                </a:lnTo>
                <a:lnTo>
                  <a:pt x="3092" y="11458"/>
                </a:lnTo>
                <a:lnTo>
                  <a:pt x="3186" y="11399"/>
                </a:lnTo>
                <a:lnTo>
                  <a:pt x="3186" y="11279"/>
                </a:lnTo>
                <a:lnTo>
                  <a:pt x="3139" y="11189"/>
                </a:lnTo>
                <a:lnTo>
                  <a:pt x="2998" y="11129"/>
                </a:lnTo>
                <a:lnTo>
                  <a:pt x="2858" y="11099"/>
                </a:lnTo>
                <a:close/>
                <a:moveTo>
                  <a:pt x="3983" y="11727"/>
                </a:moveTo>
                <a:lnTo>
                  <a:pt x="3888" y="11758"/>
                </a:lnTo>
                <a:lnTo>
                  <a:pt x="3701" y="11877"/>
                </a:lnTo>
                <a:lnTo>
                  <a:pt x="3655" y="11967"/>
                </a:lnTo>
                <a:lnTo>
                  <a:pt x="3608" y="12027"/>
                </a:lnTo>
                <a:lnTo>
                  <a:pt x="3701" y="12086"/>
                </a:lnTo>
                <a:lnTo>
                  <a:pt x="4076" y="12086"/>
                </a:lnTo>
                <a:lnTo>
                  <a:pt x="4170" y="12056"/>
                </a:lnTo>
                <a:lnTo>
                  <a:pt x="4217" y="11997"/>
                </a:lnTo>
                <a:lnTo>
                  <a:pt x="4170" y="11937"/>
                </a:lnTo>
                <a:lnTo>
                  <a:pt x="4076" y="11788"/>
                </a:lnTo>
                <a:lnTo>
                  <a:pt x="3983" y="11727"/>
                </a:lnTo>
                <a:close/>
                <a:moveTo>
                  <a:pt x="7684" y="11727"/>
                </a:moveTo>
                <a:lnTo>
                  <a:pt x="7543" y="11758"/>
                </a:lnTo>
                <a:lnTo>
                  <a:pt x="7496" y="11788"/>
                </a:lnTo>
                <a:lnTo>
                  <a:pt x="7450" y="11877"/>
                </a:lnTo>
                <a:lnTo>
                  <a:pt x="7450" y="11967"/>
                </a:lnTo>
                <a:lnTo>
                  <a:pt x="7496" y="12056"/>
                </a:lnTo>
                <a:lnTo>
                  <a:pt x="7543" y="12116"/>
                </a:lnTo>
                <a:lnTo>
                  <a:pt x="7637" y="12147"/>
                </a:lnTo>
                <a:lnTo>
                  <a:pt x="7918" y="12147"/>
                </a:lnTo>
                <a:lnTo>
                  <a:pt x="8012" y="12116"/>
                </a:lnTo>
                <a:lnTo>
                  <a:pt x="8059" y="12027"/>
                </a:lnTo>
                <a:lnTo>
                  <a:pt x="8059" y="11937"/>
                </a:lnTo>
                <a:lnTo>
                  <a:pt x="8012" y="11877"/>
                </a:lnTo>
                <a:lnTo>
                  <a:pt x="7918" y="11788"/>
                </a:lnTo>
                <a:lnTo>
                  <a:pt x="7825" y="11727"/>
                </a:lnTo>
                <a:close/>
                <a:moveTo>
                  <a:pt x="2530" y="12506"/>
                </a:moveTo>
                <a:lnTo>
                  <a:pt x="2436" y="12565"/>
                </a:lnTo>
                <a:lnTo>
                  <a:pt x="2342" y="12655"/>
                </a:lnTo>
                <a:lnTo>
                  <a:pt x="2296" y="12745"/>
                </a:lnTo>
                <a:lnTo>
                  <a:pt x="2249" y="12834"/>
                </a:lnTo>
                <a:lnTo>
                  <a:pt x="2296" y="12924"/>
                </a:lnTo>
                <a:lnTo>
                  <a:pt x="2389" y="12984"/>
                </a:lnTo>
                <a:lnTo>
                  <a:pt x="2717" y="12984"/>
                </a:lnTo>
                <a:lnTo>
                  <a:pt x="2811" y="12924"/>
                </a:lnTo>
                <a:lnTo>
                  <a:pt x="2904" y="12834"/>
                </a:lnTo>
                <a:lnTo>
                  <a:pt x="2951" y="12745"/>
                </a:lnTo>
                <a:lnTo>
                  <a:pt x="2998" y="12655"/>
                </a:lnTo>
                <a:lnTo>
                  <a:pt x="2951" y="12565"/>
                </a:lnTo>
                <a:lnTo>
                  <a:pt x="2858" y="12506"/>
                </a:lnTo>
                <a:close/>
                <a:moveTo>
                  <a:pt x="5435" y="12445"/>
                </a:moveTo>
                <a:lnTo>
                  <a:pt x="5341" y="12475"/>
                </a:lnTo>
                <a:lnTo>
                  <a:pt x="5294" y="12506"/>
                </a:lnTo>
                <a:lnTo>
                  <a:pt x="5154" y="12655"/>
                </a:lnTo>
                <a:lnTo>
                  <a:pt x="5154" y="12745"/>
                </a:lnTo>
                <a:lnTo>
                  <a:pt x="5200" y="12834"/>
                </a:lnTo>
                <a:lnTo>
                  <a:pt x="5294" y="12954"/>
                </a:lnTo>
                <a:lnTo>
                  <a:pt x="5388" y="13044"/>
                </a:lnTo>
                <a:lnTo>
                  <a:pt x="5482" y="13104"/>
                </a:lnTo>
                <a:lnTo>
                  <a:pt x="5622" y="13134"/>
                </a:lnTo>
                <a:lnTo>
                  <a:pt x="5716" y="13134"/>
                </a:lnTo>
                <a:lnTo>
                  <a:pt x="5810" y="13044"/>
                </a:lnTo>
                <a:lnTo>
                  <a:pt x="5904" y="12924"/>
                </a:lnTo>
                <a:lnTo>
                  <a:pt x="5904" y="12774"/>
                </a:lnTo>
                <a:lnTo>
                  <a:pt x="5810" y="12655"/>
                </a:lnTo>
                <a:lnTo>
                  <a:pt x="5716" y="12535"/>
                </a:lnTo>
                <a:lnTo>
                  <a:pt x="5575" y="12475"/>
                </a:lnTo>
                <a:lnTo>
                  <a:pt x="5435" y="12445"/>
                </a:lnTo>
                <a:close/>
                <a:moveTo>
                  <a:pt x="7918" y="13702"/>
                </a:moveTo>
                <a:lnTo>
                  <a:pt x="7825" y="13732"/>
                </a:lnTo>
                <a:lnTo>
                  <a:pt x="7684" y="13852"/>
                </a:lnTo>
                <a:lnTo>
                  <a:pt x="7590" y="13971"/>
                </a:lnTo>
                <a:lnTo>
                  <a:pt x="7590" y="14091"/>
                </a:lnTo>
                <a:lnTo>
                  <a:pt x="7637" y="14121"/>
                </a:lnTo>
                <a:lnTo>
                  <a:pt x="7684" y="14151"/>
                </a:lnTo>
                <a:lnTo>
                  <a:pt x="7778" y="14181"/>
                </a:lnTo>
                <a:lnTo>
                  <a:pt x="7872" y="14151"/>
                </a:lnTo>
                <a:lnTo>
                  <a:pt x="8152" y="14121"/>
                </a:lnTo>
                <a:lnTo>
                  <a:pt x="8199" y="14091"/>
                </a:lnTo>
                <a:lnTo>
                  <a:pt x="8199" y="13971"/>
                </a:lnTo>
                <a:lnTo>
                  <a:pt x="8152" y="13852"/>
                </a:lnTo>
                <a:lnTo>
                  <a:pt x="8105" y="13762"/>
                </a:lnTo>
                <a:lnTo>
                  <a:pt x="8059" y="13702"/>
                </a:lnTo>
                <a:close/>
                <a:moveTo>
                  <a:pt x="6091" y="14300"/>
                </a:moveTo>
                <a:lnTo>
                  <a:pt x="5904" y="14330"/>
                </a:lnTo>
                <a:lnTo>
                  <a:pt x="5810" y="14360"/>
                </a:lnTo>
                <a:lnTo>
                  <a:pt x="5716" y="14450"/>
                </a:lnTo>
                <a:lnTo>
                  <a:pt x="5669" y="14540"/>
                </a:lnTo>
                <a:lnTo>
                  <a:pt x="5669" y="14719"/>
                </a:lnTo>
                <a:lnTo>
                  <a:pt x="5763" y="14749"/>
                </a:lnTo>
                <a:lnTo>
                  <a:pt x="5904" y="14779"/>
                </a:lnTo>
                <a:lnTo>
                  <a:pt x="6091" y="14749"/>
                </a:lnTo>
                <a:lnTo>
                  <a:pt x="6184" y="14719"/>
                </a:lnTo>
                <a:lnTo>
                  <a:pt x="6278" y="14629"/>
                </a:lnTo>
                <a:lnTo>
                  <a:pt x="6325" y="14540"/>
                </a:lnTo>
                <a:lnTo>
                  <a:pt x="6325" y="14360"/>
                </a:lnTo>
                <a:lnTo>
                  <a:pt x="6231" y="14330"/>
                </a:lnTo>
                <a:lnTo>
                  <a:pt x="6091" y="14300"/>
                </a:lnTo>
                <a:close/>
                <a:moveTo>
                  <a:pt x="3842" y="14300"/>
                </a:moveTo>
                <a:lnTo>
                  <a:pt x="3748" y="14360"/>
                </a:lnTo>
                <a:lnTo>
                  <a:pt x="3608" y="14420"/>
                </a:lnTo>
                <a:lnTo>
                  <a:pt x="3561" y="14540"/>
                </a:lnTo>
                <a:lnTo>
                  <a:pt x="3561" y="14659"/>
                </a:lnTo>
                <a:lnTo>
                  <a:pt x="3608" y="14779"/>
                </a:lnTo>
                <a:lnTo>
                  <a:pt x="3748" y="14839"/>
                </a:lnTo>
                <a:lnTo>
                  <a:pt x="3888" y="14869"/>
                </a:lnTo>
                <a:lnTo>
                  <a:pt x="4076" y="14869"/>
                </a:lnTo>
                <a:lnTo>
                  <a:pt x="4217" y="14809"/>
                </a:lnTo>
                <a:lnTo>
                  <a:pt x="4310" y="14719"/>
                </a:lnTo>
                <a:lnTo>
                  <a:pt x="4357" y="14600"/>
                </a:lnTo>
                <a:lnTo>
                  <a:pt x="4310" y="14480"/>
                </a:lnTo>
                <a:lnTo>
                  <a:pt x="4217" y="14420"/>
                </a:lnTo>
                <a:lnTo>
                  <a:pt x="4123" y="14360"/>
                </a:lnTo>
                <a:lnTo>
                  <a:pt x="3842" y="14300"/>
                </a:lnTo>
                <a:close/>
                <a:moveTo>
                  <a:pt x="1780" y="14390"/>
                </a:moveTo>
                <a:lnTo>
                  <a:pt x="1687" y="14420"/>
                </a:lnTo>
                <a:lnTo>
                  <a:pt x="1546" y="14510"/>
                </a:lnTo>
                <a:lnTo>
                  <a:pt x="1452" y="14600"/>
                </a:lnTo>
                <a:lnTo>
                  <a:pt x="1359" y="14689"/>
                </a:lnTo>
                <a:lnTo>
                  <a:pt x="1359" y="14779"/>
                </a:lnTo>
                <a:lnTo>
                  <a:pt x="1405" y="14869"/>
                </a:lnTo>
                <a:lnTo>
                  <a:pt x="1546" y="14899"/>
                </a:lnTo>
                <a:lnTo>
                  <a:pt x="1734" y="14899"/>
                </a:lnTo>
                <a:lnTo>
                  <a:pt x="1874" y="14869"/>
                </a:lnTo>
                <a:lnTo>
                  <a:pt x="1967" y="14809"/>
                </a:lnTo>
                <a:lnTo>
                  <a:pt x="2061" y="14689"/>
                </a:lnTo>
                <a:lnTo>
                  <a:pt x="2061" y="14510"/>
                </a:lnTo>
                <a:lnTo>
                  <a:pt x="2014" y="14420"/>
                </a:lnTo>
                <a:lnTo>
                  <a:pt x="1967" y="14390"/>
                </a:lnTo>
                <a:close/>
                <a:moveTo>
                  <a:pt x="8105" y="14749"/>
                </a:moveTo>
                <a:lnTo>
                  <a:pt x="7918" y="14779"/>
                </a:lnTo>
                <a:lnTo>
                  <a:pt x="7825" y="14869"/>
                </a:lnTo>
                <a:lnTo>
                  <a:pt x="7731" y="14988"/>
                </a:lnTo>
                <a:lnTo>
                  <a:pt x="7778" y="15078"/>
                </a:lnTo>
                <a:lnTo>
                  <a:pt x="7825" y="15138"/>
                </a:lnTo>
                <a:lnTo>
                  <a:pt x="7918" y="15198"/>
                </a:lnTo>
                <a:lnTo>
                  <a:pt x="7965" y="15288"/>
                </a:lnTo>
                <a:lnTo>
                  <a:pt x="8012" y="15318"/>
                </a:lnTo>
                <a:lnTo>
                  <a:pt x="8105" y="15288"/>
                </a:lnTo>
                <a:lnTo>
                  <a:pt x="8199" y="15258"/>
                </a:lnTo>
                <a:lnTo>
                  <a:pt x="8293" y="15138"/>
                </a:lnTo>
                <a:lnTo>
                  <a:pt x="8387" y="15018"/>
                </a:lnTo>
                <a:lnTo>
                  <a:pt x="8340" y="14839"/>
                </a:lnTo>
                <a:lnTo>
                  <a:pt x="8293" y="14779"/>
                </a:lnTo>
                <a:lnTo>
                  <a:pt x="8247" y="14749"/>
                </a:lnTo>
                <a:close/>
                <a:moveTo>
                  <a:pt x="3983" y="16155"/>
                </a:moveTo>
                <a:lnTo>
                  <a:pt x="3935" y="16215"/>
                </a:lnTo>
                <a:lnTo>
                  <a:pt x="3888" y="16305"/>
                </a:lnTo>
                <a:lnTo>
                  <a:pt x="3935" y="16484"/>
                </a:lnTo>
                <a:lnTo>
                  <a:pt x="3983" y="16544"/>
                </a:lnTo>
                <a:lnTo>
                  <a:pt x="4030" y="16574"/>
                </a:lnTo>
                <a:lnTo>
                  <a:pt x="4123" y="16544"/>
                </a:lnTo>
                <a:lnTo>
                  <a:pt x="4310" y="16454"/>
                </a:lnTo>
                <a:lnTo>
                  <a:pt x="4404" y="16395"/>
                </a:lnTo>
                <a:lnTo>
                  <a:pt x="4451" y="16335"/>
                </a:lnTo>
                <a:lnTo>
                  <a:pt x="4404" y="16275"/>
                </a:lnTo>
                <a:lnTo>
                  <a:pt x="4310" y="16215"/>
                </a:lnTo>
                <a:lnTo>
                  <a:pt x="4123" y="16155"/>
                </a:lnTo>
                <a:close/>
                <a:moveTo>
                  <a:pt x="6184" y="16245"/>
                </a:moveTo>
                <a:lnTo>
                  <a:pt x="6044" y="16275"/>
                </a:lnTo>
                <a:lnTo>
                  <a:pt x="5951" y="16305"/>
                </a:lnTo>
                <a:lnTo>
                  <a:pt x="5904" y="16365"/>
                </a:lnTo>
                <a:lnTo>
                  <a:pt x="5904" y="16514"/>
                </a:lnTo>
                <a:lnTo>
                  <a:pt x="5997" y="16604"/>
                </a:lnTo>
                <a:lnTo>
                  <a:pt x="6138" y="16634"/>
                </a:lnTo>
                <a:lnTo>
                  <a:pt x="6278" y="16664"/>
                </a:lnTo>
                <a:lnTo>
                  <a:pt x="6419" y="16664"/>
                </a:lnTo>
                <a:lnTo>
                  <a:pt x="6559" y="16604"/>
                </a:lnTo>
                <a:lnTo>
                  <a:pt x="6606" y="16544"/>
                </a:lnTo>
                <a:lnTo>
                  <a:pt x="6606" y="16395"/>
                </a:lnTo>
                <a:lnTo>
                  <a:pt x="6513" y="16305"/>
                </a:lnTo>
                <a:lnTo>
                  <a:pt x="6372" y="16245"/>
                </a:lnTo>
                <a:close/>
                <a:moveTo>
                  <a:pt x="8809" y="16365"/>
                </a:moveTo>
                <a:lnTo>
                  <a:pt x="8668" y="16395"/>
                </a:lnTo>
                <a:lnTo>
                  <a:pt x="8574" y="16484"/>
                </a:lnTo>
                <a:lnTo>
                  <a:pt x="8480" y="16574"/>
                </a:lnTo>
                <a:lnTo>
                  <a:pt x="8480" y="16784"/>
                </a:lnTo>
                <a:lnTo>
                  <a:pt x="8527" y="16903"/>
                </a:lnTo>
                <a:lnTo>
                  <a:pt x="8621" y="16963"/>
                </a:lnTo>
                <a:lnTo>
                  <a:pt x="8715" y="16993"/>
                </a:lnTo>
                <a:lnTo>
                  <a:pt x="8902" y="16993"/>
                </a:lnTo>
                <a:lnTo>
                  <a:pt x="9042" y="16933"/>
                </a:lnTo>
                <a:lnTo>
                  <a:pt x="9137" y="16694"/>
                </a:lnTo>
                <a:lnTo>
                  <a:pt x="9137" y="16574"/>
                </a:lnTo>
                <a:lnTo>
                  <a:pt x="9089" y="16484"/>
                </a:lnTo>
                <a:lnTo>
                  <a:pt x="8996" y="16395"/>
                </a:lnTo>
                <a:lnTo>
                  <a:pt x="8809" y="16365"/>
                </a:lnTo>
                <a:close/>
                <a:moveTo>
                  <a:pt x="6278" y="17561"/>
                </a:moveTo>
                <a:lnTo>
                  <a:pt x="6091" y="17681"/>
                </a:lnTo>
                <a:lnTo>
                  <a:pt x="6044" y="17771"/>
                </a:lnTo>
                <a:lnTo>
                  <a:pt x="6044" y="17861"/>
                </a:lnTo>
                <a:lnTo>
                  <a:pt x="6091" y="17920"/>
                </a:lnTo>
                <a:lnTo>
                  <a:pt x="6184" y="17980"/>
                </a:lnTo>
                <a:lnTo>
                  <a:pt x="6466" y="17980"/>
                </a:lnTo>
                <a:lnTo>
                  <a:pt x="6559" y="17920"/>
                </a:lnTo>
                <a:lnTo>
                  <a:pt x="6653" y="17861"/>
                </a:lnTo>
                <a:lnTo>
                  <a:pt x="6700" y="17771"/>
                </a:lnTo>
                <a:lnTo>
                  <a:pt x="6700" y="17681"/>
                </a:lnTo>
                <a:lnTo>
                  <a:pt x="6653" y="17621"/>
                </a:lnTo>
                <a:lnTo>
                  <a:pt x="6559" y="17561"/>
                </a:lnTo>
                <a:close/>
                <a:moveTo>
                  <a:pt x="11105" y="18100"/>
                </a:moveTo>
                <a:lnTo>
                  <a:pt x="10917" y="18159"/>
                </a:lnTo>
                <a:lnTo>
                  <a:pt x="10730" y="18220"/>
                </a:lnTo>
                <a:lnTo>
                  <a:pt x="10589" y="18309"/>
                </a:lnTo>
                <a:lnTo>
                  <a:pt x="10308" y="18548"/>
                </a:lnTo>
                <a:lnTo>
                  <a:pt x="10026" y="18848"/>
                </a:lnTo>
                <a:lnTo>
                  <a:pt x="9839" y="19117"/>
                </a:lnTo>
                <a:lnTo>
                  <a:pt x="9746" y="19386"/>
                </a:lnTo>
                <a:lnTo>
                  <a:pt x="9652" y="19566"/>
                </a:lnTo>
                <a:lnTo>
                  <a:pt x="9652" y="19625"/>
                </a:lnTo>
                <a:lnTo>
                  <a:pt x="9699" y="19625"/>
                </a:lnTo>
                <a:lnTo>
                  <a:pt x="9839" y="19566"/>
                </a:lnTo>
                <a:lnTo>
                  <a:pt x="10074" y="19386"/>
                </a:lnTo>
                <a:lnTo>
                  <a:pt x="10636" y="18878"/>
                </a:lnTo>
                <a:lnTo>
                  <a:pt x="11105" y="18339"/>
                </a:lnTo>
                <a:lnTo>
                  <a:pt x="11245" y="18189"/>
                </a:lnTo>
                <a:lnTo>
                  <a:pt x="11292" y="18130"/>
                </a:lnTo>
                <a:lnTo>
                  <a:pt x="11245" y="18100"/>
                </a:lnTo>
                <a:close/>
                <a:moveTo>
                  <a:pt x="7965" y="18609"/>
                </a:moveTo>
                <a:lnTo>
                  <a:pt x="7872" y="18638"/>
                </a:lnTo>
                <a:lnTo>
                  <a:pt x="7825" y="18698"/>
                </a:lnTo>
                <a:lnTo>
                  <a:pt x="7778" y="18907"/>
                </a:lnTo>
                <a:lnTo>
                  <a:pt x="7825" y="19117"/>
                </a:lnTo>
                <a:lnTo>
                  <a:pt x="7872" y="19266"/>
                </a:lnTo>
                <a:lnTo>
                  <a:pt x="7965" y="19446"/>
                </a:lnTo>
                <a:lnTo>
                  <a:pt x="8105" y="19655"/>
                </a:lnTo>
                <a:lnTo>
                  <a:pt x="8199" y="19775"/>
                </a:lnTo>
                <a:lnTo>
                  <a:pt x="8293" y="19865"/>
                </a:lnTo>
                <a:lnTo>
                  <a:pt x="8387" y="19925"/>
                </a:lnTo>
                <a:lnTo>
                  <a:pt x="8527" y="19925"/>
                </a:lnTo>
                <a:lnTo>
                  <a:pt x="8715" y="19895"/>
                </a:lnTo>
                <a:lnTo>
                  <a:pt x="8809" y="19835"/>
                </a:lnTo>
                <a:lnTo>
                  <a:pt x="8809" y="19745"/>
                </a:lnTo>
                <a:lnTo>
                  <a:pt x="8762" y="19655"/>
                </a:lnTo>
                <a:lnTo>
                  <a:pt x="8574" y="19446"/>
                </a:lnTo>
                <a:lnTo>
                  <a:pt x="8434" y="19266"/>
                </a:lnTo>
                <a:lnTo>
                  <a:pt x="8387" y="19087"/>
                </a:lnTo>
                <a:lnTo>
                  <a:pt x="8340" y="18848"/>
                </a:lnTo>
                <a:lnTo>
                  <a:pt x="8293" y="18728"/>
                </a:lnTo>
                <a:lnTo>
                  <a:pt x="8199" y="18638"/>
                </a:lnTo>
                <a:lnTo>
                  <a:pt x="8105" y="18609"/>
                </a:lnTo>
                <a:close/>
                <a:moveTo>
                  <a:pt x="11901" y="718"/>
                </a:moveTo>
                <a:lnTo>
                  <a:pt x="12135" y="748"/>
                </a:lnTo>
                <a:lnTo>
                  <a:pt x="12416" y="808"/>
                </a:lnTo>
                <a:lnTo>
                  <a:pt x="12697" y="898"/>
                </a:lnTo>
                <a:lnTo>
                  <a:pt x="12885" y="987"/>
                </a:lnTo>
                <a:lnTo>
                  <a:pt x="13119" y="1077"/>
                </a:lnTo>
                <a:lnTo>
                  <a:pt x="13494" y="1346"/>
                </a:lnTo>
                <a:lnTo>
                  <a:pt x="13822" y="1646"/>
                </a:lnTo>
                <a:lnTo>
                  <a:pt x="14150" y="1975"/>
                </a:lnTo>
                <a:lnTo>
                  <a:pt x="14806" y="2693"/>
                </a:lnTo>
                <a:lnTo>
                  <a:pt x="15087" y="3021"/>
                </a:lnTo>
                <a:lnTo>
                  <a:pt x="15368" y="3321"/>
                </a:lnTo>
                <a:lnTo>
                  <a:pt x="16212" y="4009"/>
                </a:lnTo>
                <a:lnTo>
                  <a:pt x="17102" y="4697"/>
                </a:lnTo>
                <a:lnTo>
                  <a:pt x="17945" y="5355"/>
                </a:lnTo>
                <a:lnTo>
                  <a:pt x="18788" y="6043"/>
                </a:lnTo>
                <a:lnTo>
                  <a:pt x="19164" y="6402"/>
                </a:lnTo>
                <a:lnTo>
                  <a:pt x="19444" y="6731"/>
                </a:lnTo>
                <a:lnTo>
                  <a:pt x="19772" y="7090"/>
                </a:lnTo>
                <a:lnTo>
                  <a:pt x="20241" y="7808"/>
                </a:lnTo>
                <a:lnTo>
                  <a:pt x="20429" y="8197"/>
                </a:lnTo>
                <a:lnTo>
                  <a:pt x="20569" y="8556"/>
                </a:lnTo>
                <a:lnTo>
                  <a:pt x="20709" y="8945"/>
                </a:lnTo>
                <a:lnTo>
                  <a:pt x="20803" y="9334"/>
                </a:lnTo>
                <a:lnTo>
                  <a:pt x="20850" y="9723"/>
                </a:lnTo>
                <a:lnTo>
                  <a:pt x="20897" y="10112"/>
                </a:lnTo>
                <a:lnTo>
                  <a:pt x="20897" y="10501"/>
                </a:lnTo>
                <a:lnTo>
                  <a:pt x="20850" y="10890"/>
                </a:lnTo>
                <a:lnTo>
                  <a:pt x="20803" y="11308"/>
                </a:lnTo>
                <a:lnTo>
                  <a:pt x="20709" y="11697"/>
                </a:lnTo>
                <a:lnTo>
                  <a:pt x="20569" y="12086"/>
                </a:lnTo>
                <a:lnTo>
                  <a:pt x="20241" y="12864"/>
                </a:lnTo>
                <a:lnTo>
                  <a:pt x="19866" y="13612"/>
                </a:lnTo>
                <a:lnTo>
                  <a:pt x="19444" y="14360"/>
                </a:lnTo>
                <a:lnTo>
                  <a:pt x="18882" y="15078"/>
                </a:lnTo>
                <a:lnTo>
                  <a:pt x="18273" y="15766"/>
                </a:lnTo>
                <a:lnTo>
                  <a:pt x="17617" y="16425"/>
                </a:lnTo>
                <a:lnTo>
                  <a:pt x="17243" y="16754"/>
                </a:lnTo>
                <a:lnTo>
                  <a:pt x="16821" y="17052"/>
                </a:lnTo>
                <a:lnTo>
                  <a:pt x="16399" y="17352"/>
                </a:lnTo>
                <a:lnTo>
                  <a:pt x="15977" y="17621"/>
                </a:lnTo>
                <a:lnTo>
                  <a:pt x="15555" y="17831"/>
                </a:lnTo>
                <a:lnTo>
                  <a:pt x="15134" y="18040"/>
                </a:lnTo>
                <a:lnTo>
                  <a:pt x="14243" y="18429"/>
                </a:lnTo>
                <a:lnTo>
                  <a:pt x="12463" y="19147"/>
                </a:lnTo>
                <a:lnTo>
                  <a:pt x="11526" y="19566"/>
                </a:lnTo>
                <a:lnTo>
                  <a:pt x="11058" y="19805"/>
                </a:lnTo>
                <a:lnTo>
                  <a:pt x="10683" y="20044"/>
                </a:lnTo>
                <a:lnTo>
                  <a:pt x="10448" y="20284"/>
                </a:lnTo>
                <a:lnTo>
                  <a:pt x="9979" y="20822"/>
                </a:lnTo>
                <a:lnTo>
                  <a:pt x="9839" y="20912"/>
                </a:lnTo>
                <a:lnTo>
                  <a:pt x="9746" y="21002"/>
                </a:lnTo>
                <a:lnTo>
                  <a:pt x="9511" y="21062"/>
                </a:lnTo>
                <a:lnTo>
                  <a:pt x="9277" y="21121"/>
                </a:lnTo>
                <a:lnTo>
                  <a:pt x="8855" y="21121"/>
                </a:lnTo>
                <a:lnTo>
                  <a:pt x="8668" y="21062"/>
                </a:lnTo>
                <a:lnTo>
                  <a:pt x="8480" y="21002"/>
                </a:lnTo>
                <a:lnTo>
                  <a:pt x="8105" y="20822"/>
                </a:lnTo>
                <a:lnTo>
                  <a:pt x="7778" y="20583"/>
                </a:lnTo>
                <a:lnTo>
                  <a:pt x="7496" y="20344"/>
                </a:lnTo>
                <a:lnTo>
                  <a:pt x="7075" y="19865"/>
                </a:lnTo>
                <a:lnTo>
                  <a:pt x="6747" y="19536"/>
                </a:lnTo>
                <a:lnTo>
                  <a:pt x="6372" y="19237"/>
                </a:lnTo>
                <a:lnTo>
                  <a:pt x="5997" y="18998"/>
                </a:lnTo>
                <a:lnTo>
                  <a:pt x="5622" y="18728"/>
                </a:lnTo>
                <a:lnTo>
                  <a:pt x="3842" y="17771"/>
                </a:lnTo>
                <a:lnTo>
                  <a:pt x="3467" y="17532"/>
                </a:lnTo>
                <a:lnTo>
                  <a:pt x="3046" y="17232"/>
                </a:lnTo>
                <a:lnTo>
                  <a:pt x="2671" y="16933"/>
                </a:lnTo>
                <a:lnTo>
                  <a:pt x="2530" y="16784"/>
                </a:lnTo>
                <a:lnTo>
                  <a:pt x="2436" y="16634"/>
                </a:lnTo>
                <a:lnTo>
                  <a:pt x="2342" y="16425"/>
                </a:lnTo>
                <a:lnTo>
                  <a:pt x="2296" y="16245"/>
                </a:lnTo>
                <a:lnTo>
                  <a:pt x="2296" y="16095"/>
                </a:lnTo>
                <a:lnTo>
                  <a:pt x="2202" y="15916"/>
                </a:lnTo>
                <a:lnTo>
                  <a:pt x="2155" y="15856"/>
                </a:lnTo>
                <a:lnTo>
                  <a:pt x="2108" y="15856"/>
                </a:lnTo>
                <a:lnTo>
                  <a:pt x="2014" y="15886"/>
                </a:lnTo>
                <a:lnTo>
                  <a:pt x="1921" y="15916"/>
                </a:lnTo>
                <a:lnTo>
                  <a:pt x="1874" y="15916"/>
                </a:lnTo>
                <a:lnTo>
                  <a:pt x="1827" y="15886"/>
                </a:lnTo>
                <a:lnTo>
                  <a:pt x="1640" y="15706"/>
                </a:lnTo>
                <a:lnTo>
                  <a:pt x="1546" y="15467"/>
                </a:lnTo>
                <a:lnTo>
                  <a:pt x="1359" y="15048"/>
                </a:lnTo>
                <a:lnTo>
                  <a:pt x="1171" y="14629"/>
                </a:lnTo>
                <a:lnTo>
                  <a:pt x="983" y="14181"/>
                </a:lnTo>
                <a:lnTo>
                  <a:pt x="890" y="13762"/>
                </a:lnTo>
                <a:lnTo>
                  <a:pt x="796" y="13313"/>
                </a:lnTo>
                <a:lnTo>
                  <a:pt x="983" y="13403"/>
                </a:lnTo>
                <a:lnTo>
                  <a:pt x="1077" y="13463"/>
                </a:lnTo>
                <a:lnTo>
                  <a:pt x="1171" y="13463"/>
                </a:lnTo>
                <a:lnTo>
                  <a:pt x="1265" y="13403"/>
                </a:lnTo>
                <a:lnTo>
                  <a:pt x="1312" y="13343"/>
                </a:lnTo>
                <a:lnTo>
                  <a:pt x="1359" y="13253"/>
                </a:lnTo>
                <a:lnTo>
                  <a:pt x="1359" y="13044"/>
                </a:lnTo>
                <a:lnTo>
                  <a:pt x="1265" y="12864"/>
                </a:lnTo>
                <a:lnTo>
                  <a:pt x="1218" y="12774"/>
                </a:lnTo>
                <a:lnTo>
                  <a:pt x="1171" y="12745"/>
                </a:lnTo>
                <a:lnTo>
                  <a:pt x="1077" y="12745"/>
                </a:lnTo>
                <a:lnTo>
                  <a:pt x="983" y="12804"/>
                </a:lnTo>
                <a:lnTo>
                  <a:pt x="890" y="12894"/>
                </a:lnTo>
                <a:lnTo>
                  <a:pt x="750" y="13044"/>
                </a:lnTo>
                <a:lnTo>
                  <a:pt x="703" y="12236"/>
                </a:lnTo>
                <a:lnTo>
                  <a:pt x="750" y="11428"/>
                </a:lnTo>
                <a:lnTo>
                  <a:pt x="890" y="10651"/>
                </a:lnTo>
                <a:lnTo>
                  <a:pt x="1124" y="9842"/>
                </a:lnTo>
                <a:lnTo>
                  <a:pt x="1124" y="9933"/>
                </a:lnTo>
                <a:lnTo>
                  <a:pt x="1218" y="9992"/>
                </a:lnTo>
                <a:lnTo>
                  <a:pt x="1359" y="10022"/>
                </a:lnTo>
                <a:lnTo>
                  <a:pt x="1499" y="9992"/>
                </a:lnTo>
                <a:lnTo>
                  <a:pt x="1593" y="9962"/>
                </a:lnTo>
                <a:lnTo>
                  <a:pt x="1734" y="9903"/>
                </a:lnTo>
                <a:lnTo>
                  <a:pt x="1827" y="9842"/>
                </a:lnTo>
                <a:lnTo>
                  <a:pt x="1874" y="9753"/>
                </a:lnTo>
                <a:lnTo>
                  <a:pt x="1874" y="9663"/>
                </a:lnTo>
                <a:lnTo>
                  <a:pt x="1827" y="9574"/>
                </a:lnTo>
                <a:lnTo>
                  <a:pt x="1734" y="9514"/>
                </a:lnTo>
                <a:lnTo>
                  <a:pt x="1640" y="9484"/>
                </a:lnTo>
                <a:lnTo>
                  <a:pt x="1499" y="9484"/>
                </a:lnTo>
                <a:lnTo>
                  <a:pt x="1359" y="9514"/>
                </a:lnTo>
                <a:lnTo>
                  <a:pt x="1265" y="9574"/>
                </a:lnTo>
                <a:lnTo>
                  <a:pt x="1171" y="9663"/>
                </a:lnTo>
                <a:lnTo>
                  <a:pt x="1452" y="8885"/>
                </a:lnTo>
                <a:lnTo>
                  <a:pt x="1874" y="8137"/>
                </a:lnTo>
                <a:lnTo>
                  <a:pt x="2296" y="7390"/>
                </a:lnTo>
                <a:lnTo>
                  <a:pt x="2858" y="6671"/>
                </a:lnTo>
                <a:lnTo>
                  <a:pt x="3467" y="5983"/>
                </a:lnTo>
                <a:lnTo>
                  <a:pt x="4123" y="5295"/>
                </a:lnTo>
                <a:lnTo>
                  <a:pt x="4872" y="4667"/>
                </a:lnTo>
                <a:lnTo>
                  <a:pt x="5716" y="4069"/>
                </a:lnTo>
                <a:lnTo>
                  <a:pt x="6138" y="3769"/>
                </a:lnTo>
                <a:lnTo>
                  <a:pt x="6653" y="3471"/>
                </a:lnTo>
                <a:lnTo>
                  <a:pt x="8621" y="2393"/>
                </a:lnTo>
                <a:lnTo>
                  <a:pt x="9089" y="2094"/>
                </a:lnTo>
                <a:lnTo>
                  <a:pt x="9558" y="1825"/>
                </a:lnTo>
                <a:lnTo>
                  <a:pt x="10261" y="1316"/>
                </a:lnTo>
                <a:lnTo>
                  <a:pt x="10589" y="1077"/>
                </a:lnTo>
                <a:lnTo>
                  <a:pt x="10917" y="898"/>
                </a:lnTo>
                <a:lnTo>
                  <a:pt x="11292" y="778"/>
                </a:lnTo>
                <a:lnTo>
                  <a:pt x="11479" y="718"/>
                </a:lnTo>
                <a:close/>
                <a:moveTo>
                  <a:pt x="12229" y="0"/>
                </a:moveTo>
                <a:lnTo>
                  <a:pt x="11807" y="60"/>
                </a:lnTo>
                <a:lnTo>
                  <a:pt x="11479" y="120"/>
                </a:lnTo>
                <a:lnTo>
                  <a:pt x="11151" y="239"/>
                </a:lnTo>
                <a:lnTo>
                  <a:pt x="10870" y="389"/>
                </a:lnTo>
                <a:lnTo>
                  <a:pt x="10308" y="778"/>
                </a:lnTo>
                <a:lnTo>
                  <a:pt x="9371" y="1346"/>
                </a:lnTo>
                <a:lnTo>
                  <a:pt x="8387" y="1915"/>
                </a:lnTo>
                <a:lnTo>
                  <a:pt x="6466" y="3052"/>
                </a:lnTo>
                <a:lnTo>
                  <a:pt x="5669" y="3530"/>
                </a:lnTo>
                <a:lnTo>
                  <a:pt x="4967" y="4009"/>
                </a:lnTo>
                <a:lnTo>
                  <a:pt x="4263" y="4548"/>
                </a:lnTo>
                <a:lnTo>
                  <a:pt x="3655" y="5086"/>
                </a:lnTo>
                <a:lnTo>
                  <a:pt x="3046" y="5654"/>
                </a:lnTo>
                <a:lnTo>
                  <a:pt x="2530" y="6253"/>
                </a:lnTo>
                <a:lnTo>
                  <a:pt x="2014" y="6851"/>
                </a:lnTo>
                <a:lnTo>
                  <a:pt x="1593" y="7479"/>
                </a:lnTo>
                <a:lnTo>
                  <a:pt x="1265" y="8018"/>
                </a:lnTo>
                <a:lnTo>
                  <a:pt x="983" y="8556"/>
                </a:lnTo>
                <a:lnTo>
                  <a:pt x="703" y="9125"/>
                </a:lnTo>
                <a:lnTo>
                  <a:pt x="468" y="9693"/>
                </a:lnTo>
                <a:lnTo>
                  <a:pt x="281" y="10292"/>
                </a:lnTo>
                <a:lnTo>
                  <a:pt x="140" y="10890"/>
                </a:lnTo>
                <a:lnTo>
                  <a:pt x="46" y="11488"/>
                </a:lnTo>
                <a:lnTo>
                  <a:pt x="0" y="12086"/>
                </a:lnTo>
                <a:lnTo>
                  <a:pt x="0" y="12685"/>
                </a:lnTo>
                <a:lnTo>
                  <a:pt x="46" y="13283"/>
                </a:lnTo>
                <a:lnTo>
                  <a:pt x="140" y="13881"/>
                </a:lnTo>
                <a:lnTo>
                  <a:pt x="281" y="14450"/>
                </a:lnTo>
                <a:lnTo>
                  <a:pt x="515" y="15018"/>
                </a:lnTo>
                <a:lnTo>
                  <a:pt x="796" y="15587"/>
                </a:lnTo>
                <a:lnTo>
                  <a:pt x="1124" y="16125"/>
                </a:lnTo>
                <a:lnTo>
                  <a:pt x="1546" y="16634"/>
                </a:lnTo>
                <a:lnTo>
                  <a:pt x="2061" y="17172"/>
                </a:lnTo>
                <a:lnTo>
                  <a:pt x="2624" y="17651"/>
                </a:lnTo>
                <a:lnTo>
                  <a:pt x="3279" y="18070"/>
                </a:lnTo>
                <a:lnTo>
                  <a:pt x="4030" y="18459"/>
                </a:lnTo>
                <a:lnTo>
                  <a:pt x="4825" y="18848"/>
                </a:lnTo>
                <a:lnTo>
                  <a:pt x="5200" y="19027"/>
                </a:lnTo>
                <a:lnTo>
                  <a:pt x="5575" y="19266"/>
                </a:lnTo>
                <a:lnTo>
                  <a:pt x="5763" y="19416"/>
                </a:lnTo>
                <a:lnTo>
                  <a:pt x="5951" y="19596"/>
                </a:lnTo>
                <a:lnTo>
                  <a:pt x="6278" y="19925"/>
                </a:lnTo>
                <a:lnTo>
                  <a:pt x="6559" y="20314"/>
                </a:lnTo>
                <a:lnTo>
                  <a:pt x="6888" y="20673"/>
                </a:lnTo>
                <a:lnTo>
                  <a:pt x="7075" y="20852"/>
                </a:lnTo>
                <a:lnTo>
                  <a:pt x="7356" y="21062"/>
                </a:lnTo>
                <a:lnTo>
                  <a:pt x="7637" y="21241"/>
                </a:lnTo>
                <a:lnTo>
                  <a:pt x="7965" y="21391"/>
                </a:lnTo>
                <a:lnTo>
                  <a:pt x="8293" y="21480"/>
                </a:lnTo>
                <a:lnTo>
                  <a:pt x="8668" y="21570"/>
                </a:lnTo>
                <a:lnTo>
                  <a:pt x="9042" y="21600"/>
                </a:lnTo>
                <a:lnTo>
                  <a:pt x="9464" y="21540"/>
                </a:lnTo>
                <a:lnTo>
                  <a:pt x="9652" y="21480"/>
                </a:lnTo>
                <a:lnTo>
                  <a:pt x="9839" y="21421"/>
                </a:lnTo>
                <a:lnTo>
                  <a:pt x="10168" y="21271"/>
                </a:lnTo>
                <a:lnTo>
                  <a:pt x="10448" y="21062"/>
                </a:lnTo>
                <a:lnTo>
                  <a:pt x="10730" y="20822"/>
                </a:lnTo>
                <a:lnTo>
                  <a:pt x="11292" y="20344"/>
                </a:lnTo>
                <a:lnTo>
                  <a:pt x="11573" y="20105"/>
                </a:lnTo>
                <a:lnTo>
                  <a:pt x="11901" y="19925"/>
                </a:lnTo>
                <a:lnTo>
                  <a:pt x="12322" y="19716"/>
                </a:lnTo>
                <a:lnTo>
                  <a:pt x="12744" y="19536"/>
                </a:lnTo>
                <a:lnTo>
                  <a:pt x="13634" y="19207"/>
                </a:lnTo>
                <a:lnTo>
                  <a:pt x="14525" y="18878"/>
                </a:lnTo>
                <a:lnTo>
                  <a:pt x="15415" y="18518"/>
                </a:lnTo>
                <a:lnTo>
                  <a:pt x="15884" y="18279"/>
                </a:lnTo>
                <a:lnTo>
                  <a:pt x="16352" y="18010"/>
                </a:lnTo>
                <a:lnTo>
                  <a:pt x="17196" y="17472"/>
                </a:lnTo>
                <a:lnTo>
                  <a:pt x="17570" y="17143"/>
                </a:lnTo>
                <a:lnTo>
                  <a:pt x="17945" y="16843"/>
                </a:lnTo>
                <a:lnTo>
                  <a:pt x="18648" y="16185"/>
                </a:lnTo>
                <a:lnTo>
                  <a:pt x="19304" y="15467"/>
                </a:lnTo>
                <a:lnTo>
                  <a:pt x="19913" y="14689"/>
                </a:lnTo>
                <a:lnTo>
                  <a:pt x="20429" y="13911"/>
                </a:lnTo>
                <a:lnTo>
                  <a:pt x="20850" y="13104"/>
                </a:lnTo>
                <a:lnTo>
                  <a:pt x="21225" y="12266"/>
                </a:lnTo>
                <a:lnTo>
                  <a:pt x="21460" y="11428"/>
                </a:lnTo>
                <a:lnTo>
                  <a:pt x="21553" y="11010"/>
                </a:lnTo>
                <a:lnTo>
                  <a:pt x="21600" y="10590"/>
                </a:lnTo>
                <a:lnTo>
                  <a:pt x="21600" y="9753"/>
                </a:lnTo>
                <a:lnTo>
                  <a:pt x="21553" y="9364"/>
                </a:lnTo>
                <a:lnTo>
                  <a:pt x="21506" y="9005"/>
                </a:lnTo>
                <a:lnTo>
                  <a:pt x="21366" y="8676"/>
                </a:lnTo>
                <a:lnTo>
                  <a:pt x="21272" y="8317"/>
                </a:lnTo>
                <a:lnTo>
                  <a:pt x="21085" y="7988"/>
                </a:lnTo>
                <a:lnTo>
                  <a:pt x="20897" y="7659"/>
                </a:lnTo>
                <a:lnTo>
                  <a:pt x="20429" y="7030"/>
                </a:lnTo>
                <a:lnTo>
                  <a:pt x="19913" y="6432"/>
                </a:lnTo>
                <a:lnTo>
                  <a:pt x="19304" y="5864"/>
                </a:lnTo>
                <a:lnTo>
                  <a:pt x="18695" y="5265"/>
                </a:lnTo>
                <a:lnTo>
                  <a:pt x="17992" y="4697"/>
                </a:lnTo>
                <a:lnTo>
                  <a:pt x="16680" y="3620"/>
                </a:lnTo>
                <a:lnTo>
                  <a:pt x="15415" y="2513"/>
                </a:lnTo>
                <a:lnTo>
                  <a:pt x="14806" y="1915"/>
                </a:lnTo>
                <a:lnTo>
                  <a:pt x="14243" y="1346"/>
                </a:lnTo>
                <a:lnTo>
                  <a:pt x="14009" y="1017"/>
                </a:lnTo>
                <a:lnTo>
                  <a:pt x="13681" y="628"/>
                </a:lnTo>
                <a:lnTo>
                  <a:pt x="13353" y="269"/>
                </a:lnTo>
                <a:lnTo>
                  <a:pt x="12979" y="30"/>
                </a:lnTo>
                <a:lnTo>
                  <a:pt x="1283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2" name="Google Shape;139;p5"/>
          <p:cNvSpPr/>
          <p:nvPr/>
        </p:nvSpPr>
        <p:spPr>
          <a:xfrm>
            <a:off x="7773454" y="-153539"/>
            <a:ext cx="837107" cy="85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20" y="3808"/>
                </a:moveTo>
                <a:lnTo>
                  <a:pt x="12299" y="3841"/>
                </a:lnTo>
                <a:lnTo>
                  <a:pt x="12677" y="3875"/>
                </a:lnTo>
                <a:lnTo>
                  <a:pt x="12988" y="3943"/>
                </a:lnTo>
                <a:lnTo>
                  <a:pt x="13332" y="4044"/>
                </a:lnTo>
                <a:lnTo>
                  <a:pt x="13573" y="4213"/>
                </a:lnTo>
                <a:lnTo>
                  <a:pt x="13780" y="4381"/>
                </a:lnTo>
                <a:lnTo>
                  <a:pt x="13883" y="4617"/>
                </a:lnTo>
                <a:lnTo>
                  <a:pt x="13918" y="4853"/>
                </a:lnTo>
                <a:lnTo>
                  <a:pt x="13918" y="5122"/>
                </a:lnTo>
                <a:lnTo>
                  <a:pt x="13849" y="5426"/>
                </a:lnTo>
                <a:lnTo>
                  <a:pt x="13746" y="5729"/>
                </a:lnTo>
                <a:lnTo>
                  <a:pt x="13505" y="6268"/>
                </a:lnTo>
                <a:lnTo>
                  <a:pt x="12884" y="7279"/>
                </a:lnTo>
                <a:lnTo>
                  <a:pt x="12540" y="7751"/>
                </a:lnTo>
                <a:lnTo>
                  <a:pt x="11816" y="8728"/>
                </a:lnTo>
                <a:lnTo>
                  <a:pt x="11127" y="9637"/>
                </a:lnTo>
                <a:lnTo>
                  <a:pt x="10989" y="9301"/>
                </a:lnTo>
                <a:lnTo>
                  <a:pt x="10852" y="8964"/>
                </a:lnTo>
                <a:lnTo>
                  <a:pt x="10576" y="8223"/>
                </a:lnTo>
                <a:lnTo>
                  <a:pt x="10335" y="7616"/>
                </a:lnTo>
                <a:lnTo>
                  <a:pt x="10197" y="7111"/>
                </a:lnTo>
                <a:lnTo>
                  <a:pt x="9887" y="5526"/>
                </a:lnTo>
                <a:lnTo>
                  <a:pt x="9749" y="4718"/>
                </a:lnTo>
                <a:lnTo>
                  <a:pt x="9681" y="4414"/>
                </a:lnTo>
                <a:lnTo>
                  <a:pt x="9681" y="4246"/>
                </a:lnTo>
                <a:lnTo>
                  <a:pt x="9784" y="4145"/>
                </a:lnTo>
                <a:lnTo>
                  <a:pt x="10059" y="4044"/>
                </a:lnTo>
                <a:lnTo>
                  <a:pt x="10370" y="3943"/>
                </a:lnTo>
                <a:lnTo>
                  <a:pt x="10714" y="3875"/>
                </a:lnTo>
                <a:lnTo>
                  <a:pt x="11093" y="3808"/>
                </a:lnTo>
                <a:close/>
                <a:moveTo>
                  <a:pt x="11334" y="3505"/>
                </a:moveTo>
                <a:lnTo>
                  <a:pt x="10576" y="3572"/>
                </a:lnTo>
                <a:lnTo>
                  <a:pt x="10197" y="3640"/>
                </a:lnTo>
                <a:lnTo>
                  <a:pt x="9853" y="3707"/>
                </a:lnTo>
                <a:lnTo>
                  <a:pt x="9715" y="3774"/>
                </a:lnTo>
                <a:lnTo>
                  <a:pt x="9577" y="3841"/>
                </a:lnTo>
                <a:lnTo>
                  <a:pt x="9474" y="3909"/>
                </a:lnTo>
                <a:lnTo>
                  <a:pt x="9405" y="4010"/>
                </a:lnTo>
                <a:lnTo>
                  <a:pt x="9336" y="4078"/>
                </a:lnTo>
                <a:lnTo>
                  <a:pt x="9301" y="4179"/>
                </a:lnTo>
                <a:lnTo>
                  <a:pt x="9301" y="4414"/>
                </a:lnTo>
                <a:lnTo>
                  <a:pt x="9336" y="4651"/>
                </a:lnTo>
                <a:lnTo>
                  <a:pt x="9405" y="4920"/>
                </a:lnTo>
                <a:lnTo>
                  <a:pt x="9508" y="5223"/>
                </a:lnTo>
                <a:lnTo>
                  <a:pt x="9577" y="5526"/>
                </a:lnTo>
                <a:lnTo>
                  <a:pt x="9784" y="6639"/>
                </a:lnTo>
                <a:lnTo>
                  <a:pt x="9887" y="7178"/>
                </a:lnTo>
                <a:lnTo>
                  <a:pt x="10059" y="7751"/>
                </a:lnTo>
                <a:lnTo>
                  <a:pt x="10266" y="8458"/>
                </a:lnTo>
                <a:lnTo>
                  <a:pt x="10542" y="9166"/>
                </a:lnTo>
                <a:lnTo>
                  <a:pt x="10714" y="9637"/>
                </a:lnTo>
                <a:lnTo>
                  <a:pt x="10818" y="9941"/>
                </a:lnTo>
                <a:lnTo>
                  <a:pt x="10852" y="10009"/>
                </a:lnTo>
                <a:lnTo>
                  <a:pt x="10886" y="10076"/>
                </a:lnTo>
                <a:lnTo>
                  <a:pt x="10989" y="10109"/>
                </a:lnTo>
                <a:lnTo>
                  <a:pt x="11093" y="10109"/>
                </a:lnTo>
                <a:lnTo>
                  <a:pt x="11196" y="10076"/>
                </a:lnTo>
                <a:lnTo>
                  <a:pt x="11265" y="10009"/>
                </a:lnTo>
                <a:lnTo>
                  <a:pt x="11507" y="9806"/>
                </a:lnTo>
                <a:lnTo>
                  <a:pt x="11713" y="9537"/>
                </a:lnTo>
                <a:lnTo>
                  <a:pt x="12092" y="8930"/>
                </a:lnTo>
                <a:lnTo>
                  <a:pt x="12368" y="8492"/>
                </a:lnTo>
                <a:lnTo>
                  <a:pt x="13125" y="7447"/>
                </a:lnTo>
                <a:lnTo>
                  <a:pt x="13505" y="6942"/>
                </a:lnTo>
                <a:lnTo>
                  <a:pt x="13849" y="6369"/>
                </a:lnTo>
                <a:lnTo>
                  <a:pt x="14090" y="5897"/>
                </a:lnTo>
                <a:lnTo>
                  <a:pt x="14194" y="5661"/>
                </a:lnTo>
                <a:lnTo>
                  <a:pt x="14262" y="5426"/>
                </a:lnTo>
                <a:lnTo>
                  <a:pt x="14297" y="5190"/>
                </a:lnTo>
                <a:lnTo>
                  <a:pt x="14297" y="4752"/>
                </a:lnTo>
                <a:lnTo>
                  <a:pt x="14262" y="4549"/>
                </a:lnTo>
                <a:lnTo>
                  <a:pt x="14194" y="4347"/>
                </a:lnTo>
                <a:lnTo>
                  <a:pt x="14090" y="4179"/>
                </a:lnTo>
                <a:lnTo>
                  <a:pt x="13814" y="3909"/>
                </a:lnTo>
                <a:lnTo>
                  <a:pt x="13608" y="3774"/>
                </a:lnTo>
                <a:lnTo>
                  <a:pt x="13366" y="3673"/>
                </a:lnTo>
                <a:lnTo>
                  <a:pt x="13125" y="3606"/>
                </a:lnTo>
                <a:lnTo>
                  <a:pt x="12815" y="3572"/>
                </a:lnTo>
                <a:lnTo>
                  <a:pt x="12092" y="3505"/>
                </a:lnTo>
                <a:close/>
                <a:moveTo>
                  <a:pt x="6580" y="5088"/>
                </a:moveTo>
                <a:lnTo>
                  <a:pt x="6373" y="5122"/>
                </a:lnTo>
                <a:lnTo>
                  <a:pt x="6132" y="5156"/>
                </a:lnTo>
                <a:lnTo>
                  <a:pt x="5925" y="5223"/>
                </a:lnTo>
                <a:lnTo>
                  <a:pt x="5719" y="5325"/>
                </a:lnTo>
                <a:lnTo>
                  <a:pt x="5512" y="5459"/>
                </a:lnTo>
                <a:lnTo>
                  <a:pt x="5099" y="5762"/>
                </a:lnTo>
                <a:lnTo>
                  <a:pt x="4754" y="6133"/>
                </a:lnTo>
                <a:lnTo>
                  <a:pt x="4444" y="6504"/>
                </a:lnTo>
                <a:lnTo>
                  <a:pt x="4272" y="6807"/>
                </a:lnTo>
                <a:lnTo>
                  <a:pt x="4100" y="7178"/>
                </a:lnTo>
                <a:lnTo>
                  <a:pt x="3962" y="7548"/>
                </a:lnTo>
                <a:lnTo>
                  <a:pt x="3824" y="7986"/>
                </a:lnTo>
                <a:lnTo>
                  <a:pt x="3755" y="8391"/>
                </a:lnTo>
                <a:lnTo>
                  <a:pt x="3686" y="8795"/>
                </a:lnTo>
                <a:lnTo>
                  <a:pt x="3721" y="9199"/>
                </a:lnTo>
                <a:lnTo>
                  <a:pt x="3789" y="9537"/>
                </a:lnTo>
                <a:lnTo>
                  <a:pt x="3859" y="9705"/>
                </a:lnTo>
                <a:lnTo>
                  <a:pt x="3962" y="9874"/>
                </a:lnTo>
                <a:lnTo>
                  <a:pt x="4066" y="9975"/>
                </a:lnTo>
                <a:lnTo>
                  <a:pt x="4237" y="10076"/>
                </a:lnTo>
                <a:lnTo>
                  <a:pt x="4375" y="10143"/>
                </a:lnTo>
                <a:lnTo>
                  <a:pt x="4582" y="10210"/>
                </a:lnTo>
                <a:lnTo>
                  <a:pt x="4961" y="10311"/>
                </a:lnTo>
                <a:lnTo>
                  <a:pt x="5374" y="10379"/>
                </a:lnTo>
                <a:lnTo>
                  <a:pt x="5822" y="10413"/>
                </a:lnTo>
                <a:lnTo>
                  <a:pt x="6546" y="10446"/>
                </a:lnTo>
                <a:lnTo>
                  <a:pt x="7304" y="10548"/>
                </a:lnTo>
                <a:lnTo>
                  <a:pt x="8440" y="10649"/>
                </a:lnTo>
                <a:lnTo>
                  <a:pt x="9026" y="10682"/>
                </a:lnTo>
                <a:lnTo>
                  <a:pt x="9543" y="10682"/>
                </a:lnTo>
                <a:lnTo>
                  <a:pt x="9749" y="10649"/>
                </a:lnTo>
                <a:lnTo>
                  <a:pt x="9922" y="10615"/>
                </a:lnTo>
                <a:lnTo>
                  <a:pt x="10094" y="10548"/>
                </a:lnTo>
                <a:lnTo>
                  <a:pt x="10163" y="10480"/>
                </a:lnTo>
                <a:lnTo>
                  <a:pt x="10197" y="10413"/>
                </a:lnTo>
                <a:lnTo>
                  <a:pt x="10197" y="10379"/>
                </a:lnTo>
                <a:lnTo>
                  <a:pt x="10163" y="10345"/>
                </a:lnTo>
                <a:lnTo>
                  <a:pt x="10094" y="10311"/>
                </a:lnTo>
                <a:lnTo>
                  <a:pt x="9887" y="10244"/>
                </a:lnTo>
                <a:lnTo>
                  <a:pt x="9612" y="10210"/>
                </a:lnTo>
                <a:lnTo>
                  <a:pt x="8750" y="10210"/>
                </a:lnTo>
                <a:lnTo>
                  <a:pt x="7683" y="10143"/>
                </a:lnTo>
                <a:lnTo>
                  <a:pt x="6580" y="10042"/>
                </a:lnTo>
                <a:lnTo>
                  <a:pt x="5788" y="9975"/>
                </a:lnTo>
                <a:lnTo>
                  <a:pt x="5409" y="9941"/>
                </a:lnTo>
                <a:lnTo>
                  <a:pt x="5030" y="9840"/>
                </a:lnTo>
                <a:lnTo>
                  <a:pt x="4858" y="9806"/>
                </a:lnTo>
                <a:lnTo>
                  <a:pt x="4685" y="9739"/>
                </a:lnTo>
                <a:lnTo>
                  <a:pt x="4582" y="9637"/>
                </a:lnTo>
                <a:lnTo>
                  <a:pt x="4444" y="9537"/>
                </a:lnTo>
                <a:lnTo>
                  <a:pt x="4341" y="9402"/>
                </a:lnTo>
                <a:lnTo>
                  <a:pt x="4272" y="9233"/>
                </a:lnTo>
                <a:lnTo>
                  <a:pt x="4237" y="9031"/>
                </a:lnTo>
                <a:lnTo>
                  <a:pt x="4237" y="8829"/>
                </a:lnTo>
                <a:lnTo>
                  <a:pt x="4272" y="8424"/>
                </a:lnTo>
                <a:lnTo>
                  <a:pt x="4341" y="8020"/>
                </a:lnTo>
                <a:lnTo>
                  <a:pt x="4444" y="7616"/>
                </a:lnTo>
                <a:lnTo>
                  <a:pt x="4617" y="7245"/>
                </a:lnTo>
                <a:lnTo>
                  <a:pt x="4788" y="6874"/>
                </a:lnTo>
                <a:lnTo>
                  <a:pt x="5030" y="6538"/>
                </a:lnTo>
                <a:lnTo>
                  <a:pt x="5306" y="6234"/>
                </a:lnTo>
                <a:lnTo>
                  <a:pt x="5616" y="5965"/>
                </a:lnTo>
                <a:lnTo>
                  <a:pt x="5857" y="5830"/>
                </a:lnTo>
                <a:lnTo>
                  <a:pt x="6063" y="5729"/>
                </a:lnTo>
                <a:lnTo>
                  <a:pt x="6236" y="5661"/>
                </a:lnTo>
                <a:lnTo>
                  <a:pt x="6442" y="5627"/>
                </a:lnTo>
                <a:lnTo>
                  <a:pt x="6614" y="5627"/>
                </a:lnTo>
                <a:lnTo>
                  <a:pt x="6787" y="5661"/>
                </a:lnTo>
                <a:lnTo>
                  <a:pt x="6924" y="5695"/>
                </a:lnTo>
                <a:lnTo>
                  <a:pt x="7062" y="5796"/>
                </a:lnTo>
                <a:lnTo>
                  <a:pt x="7372" y="5998"/>
                </a:lnTo>
                <a:lnTo>
                  <a:pt x="7613" y="6268"/>
                </a:lnTo>
                <a:lnTo>
                  <a:pt x="7855" y="6605"/>
                </a:lnTo>
                <a:lnTo>
                  <a:pt x="8096" y="6976"/>
                </a:lnTo>
                <a:lnTo>
                  <a:pt x="9026" y="8627"/>
                </a:lnTo>
                <a:lnTo>
                  <a:pt x="9853" y="10076"/>
                </a:lnTo>
                <a:lnTo>
                  <a:pt x="9887" y="10009"/>
                </a:lnTo>
                <a:lnTo>
                  <a:pt x="9922" y="9941"/>
                </a:lnTo>
                <a:lnTo>
                  <a:pt x="9887" y="9671"/>
                </a:lnTo>
                <a:lnTo>
                  <a:pt x="9818" y="9368"/>
                </a:lnTo>
                <a:lnTo>
                  <a:pt x="9681" y="8997"/>
                </a:lnTo>
                <a:lnTo>
                  <a:pt x="9405" y="8324"/>
                </a:lnTo>
                <a:lnTo>
                  <a:pt x="9198" y="7885"/>
                </a:lnTo>
                <a:lnTo>
                  <a:pt x="8888" y="7245"/>
                </a:lnTo>
                <a:lnTo>
                  <a:pt x="8544" y="6639"/>
                </a:lnTo>
                <a:lnTo>
                  <a:pt x="8130" y="6066"/>
                </a:lnTo>
                <a:lnTo>
                  <a:pt x="7924" y="5796"/>
                </a:lnTo>
                <a:lnTo>
                  <a:pt x="7683" y="5526"/>
                </a:lnTo>
                <a:lnTo>
                  <a:pt x="7476" y="5358"/>
                </a:lnTo>
                <a:lnTo>
                  <a:pt x="7269" y="5223"/>
                </a:lnTo>
                <a:lnTo>
                  <a:pt x="7028" y="5156"/>
                </a:lnTo>
                <a:lnTo>
                  <a:pt x="6821" y="5088"/>
                </a:lnTo>
                <a:close/>
                <a:moveTo>
                  <a:pt x="16088" y="6976"/>
                </a:moveTo>
                <a:lnTo>
                  <a:pt x="16260" y="7009"/>
                </a:lnTo>
                <a:lnTo>
                  <a:pt x="16398" y="7111"/>
                </a:lnTo>
                <a:lnTo>
                  <a:pt x="16571" y="7211"/>
                </a:lnTo>
                <a:lnTo>
                  <a:pt x="16743" y="7380"/>
                </a:lnTo>
                <a:lnTo>
                  <a:pt x="16915" y="7582"/>
                </a:lnTo>
                <a:lnTo>
                  <a:pt x="17122" y="7818"/>
                </a:lnTo>
                <a:lnTo>
                  <a:pt x="17466" y="8357"/>
                </a:lnTo>
                <a:lnTo>
                  <a:pt x="17673" y="8694"/>
                </a:lnTo>
                <a:lnTo>
                  <a:pt x="17845" y="9031"/>
                </a:lnTo>
                <a:lnTo>
                  <a:pt x="18017" y="9402"/>
                </a:lnTo>
                <a:lnTo>
                  <a:pt x="18155" y="9739"/>
                </a:lnTo>
                <a:lnTo>
                  <a:pt x="18189" y="10076"/>
                </a:lnTo>
                <a:lnTo>
                  <a:pt x="18224" y="10244"/>
                </a:lnTo>
                <a:lnTo>
                  <a:pt x="18189" y="10413"/>
                </a:lnTo>
                <a:lnTo>
                  <a:pt x="18155" y="10548"/>
                </a:lnTo>
                <a:lnTo>
                  <a:pt x="18086" y="10682"/>
                </a:lnTo>
                <a:lnTo>
                  <a:pt x="17983" y="10783"/>
                </a:lnTo>
                <a:lnTo>
                  <a:pt x="17879" y="10884"/>
                </a:lnTo>
                <a:lnTo>
                  <a:pt x="17741" y="10952"/>
                </a:lnTo>
                <a:lnTo>
                  <a:pt x="17604" y="11019"/>
                </a:lnTo>
                <a:lnTo>
                  <a:pt x="17294" y="11087"/>
                </a:lnTo>
                <a:lnTo>
                  <a:pt x="16949" y="11121"/>
                </a:lnTo>
                <a:lnTo>
                  <a:pt x="16571" y="11154"/>
                </a:lnTo>
                <a:lnTo>
                  <a:pt x="15950" y="11154"/>
                </a:lnTo>
                <a:lnTo>
                  <a:pt x="15434" y="11188"/>
                </a:lnTo>
                <a:lnTo>
                  <a:pt x="14883" y="11154"/>
                </a:lnTo>
                <a:lnTo>
                  <a:pt x="14365" y="11154"/>
                </a:lnTo>
                <a:lnTo>
                  <a:pt x="13814" y="11087"/>
                </a:lnTo>
                <a:lnTo>
                  <a:pt x="12781" y="10952"/>
                </a:lnTo>
                <a:lnTo>
                  <a:pt x="11713" y="10716"/>
                </a:lnTo>
                <a:lnTo>
                  <a:pt x="12092" y="10480"/>
                </a:lnTo>
                <a:lnTo>
                  <a:pt x="12471" y="10210"/>
                </a:lnTo>
                <a:lnTo>
                  <a:pt x="12815" y="9874"/>
                </a:lnTo>
                <a:lnTo>
                  <a:pt x="13160" y="9503"/>
                </a:lnTo>
                <a:lnTo>
                  <a:pt x="13814" y="8728"/>
                </a:lnTo>
                <a:lnTo>
                  <a:pt x="14435" y="8054"/>
                </a:lnTo>
                <a:lnTo>
                  <a:pt x="14779" y="7683"/>
                </a:lnTo>
                <a:lnTo>
                  <a:pt x="15124" y="7380"/>
                </a:lnTo>
                <a:lnTo>
                  <a:pt x="15468" y="7144"/>
                </a:lnTo>
                <a:lnTo>
                  <a:pt x="15606" y="7077"/>
                </a:lnTo>
                <a:lnTo>
                  <a:pt x="15778" y="7009"/>
                </a:lnTo>
                <a:lnTo>
                  <a:pt x="15916" y="6976"/>
                </a:lnTo>
                <a:close/>
                <a:moveTo>
                  <a:pt x="15812" y="6504"/>
                </a:moveTo>
                <a:lnTo>
                  <a:pt x="15537" y="6571"/>
                </a:lnTo>
                <a:lnTo>
                  <a:pt x="15227" y="6739"/>
                </a:lnTo>
                <a:lnTo>
                  <a:pt x="14986" y="6908"/>
                </a:lnTo>
                <a:lnTo>
                  <a:pt x="14779" y="7077"/>
                </a:lnTo>
                <a:lnTo>
                  <a:pt x="14365" y="7515"/>
                </a:lnTo>
                <a:lnTo>
                  <a:pt x="13573" y="8391"/>
                </a:lnTo>
                <a:lnTo>
                  <a:pt x="13057" y="8896"/>
                </a:lnTo>
                <a:lnTo>
                  <a:pt x="12471" y="9436"/>
                </a:lnTo>
                <a:lnTo>
                  <a:pt x="12195" y="9705"/>
                </a:lnTo>
                <a:lnTo>
                  <a:pt x="11920" y="10009"/>
                </a:lnTo>
                <a:lnTo>
                  <a:pt x="11713" y="10311"/>
                </a:lnTo>
                <a:lnTo>
                  <a:pt x="11541" y="10615"/>
                </a:lnTo>
                <a:lnTo>
                  <a:pt x="11507" y="10649"/>
                </a:lnTo>
                <a:lnTo>
                  <a:pt x="11231" y="10649"/>
                </a:lnTo>
                <a:lnTo>
                  <a:pt x="11162" y="10682"/>
                </a:lnTo>
                <a:lnTo>
                  <a:pt x="11127" y="10750"/>
                </a:lnTo>
                <a:lnTo>
                  <a:pt x="11162" y="10850"/>
                </a:lnTo>
                <a:lnTo>
                  <a:pt x="11162" y="10918"/>
                </a:lnTo>
                <a:lnTo>
                  <a:pt x="11196" y="10986"/>
                </a:lnTo>
                <a:lnTo>
                  <a:pt x="11369" y="11053"/>
                </a:lnTo>
                <a:lnTo>
                  <a:pt x="11541" y="11121"/>
                </a:lnTo>
                <a:lnTo>
                  <a:pt x="11782" y="11188"/>
                </a:lnTo>
                <a:lnTo>
                  <a:pt x="12230" y="11255"/>
                </a:lnTo>
                <a:lnTo>
                  <a:pt x="12540" y="11322"/>
                </a:lnTo>
                <a:lnTo>
                  <a:pt x="13298" y="11457"/>
                </a:lnTo>
                <a:lnTo>
                  <a:pt x="14056" y="11525"/>
                </a:lnTo>
                <a:lnTo>
                  <a:pt x="14813" y="11592"/>
                </a:lnTo>
                <a:lnTo>
                  <a:pt x="15606" y="11592"/>
                </a:lnTo>
                <a:lnTo>
                  <a:pt x="16157" y="11558"/>
                </a:lnTo>
                <a:lnTo>
                  <a:pt x="16777" y="11558"/>
                </a:lnTo>
                <a:lnTo>
                  <a:pt x="17432" y="11491"/>
                </a:lnTo>
                <a:lnTo>
                  <a:pt x="17707" y="11423"/>
                </a:lnTo>
                <a:lnTo>
                  <a:pt x="17983" y="11322"/>
                </a:lnTo>
                <a:lnTo>
                  <a:pt x="18224" y="11188"/>
                </a:lnTo>
                <a:lnTo>
                  <a:pt x="18396" y="10986"/>
                </a:lnTo>
                <a:lnTo>
                  <a:pt x="18534" y="10783"/>
                </a:lnTo>
                <a:lnTo>
                  <a:pt x="18569" y="10581"/>
                </a:lnTo>
                <a:lnTo>
                  <a:pt x="18603" y="10345"/>
                </a:lnTo>
                <a:lnTo>
                  <a:pt x="18569" y="10076"/>
                </a:lnTo>
                <a:lnTo>
                  <a:pt x="18500" y="9806"/>
                </a:lnTo>
                <a:lnTo>
                  <a:pt x="18431" y="9570"/>
                </a:lnTo>
                <a:lnTo>
                  <a:pt x="18259" y="9031"/>
                </a:lnTo>
                <a:lnTo>
                  <a:pt x="17983" y="8458"/>
                </a:lnTo>
                <a:lnTo>
                  <a:pt x="17673" y="7852"/>
                </a:lnTo>
                <a:lnTo>
                  <a:pt x="17466" y="7582"/>
                </a:lnTo>
                <a:lnTo>
                  <a:pt x="17294" y="7312"/>
                </a:lnTo>
                <a:lnTo>
                  <a:pt x="17053" y="7043"/>
                </a:lnTo>
                <a:lnTo>
                  <a:pt x="16846" y="6841"/>
                </a:lnTo>
                <a:lnTo>
                  <a:pt x="16605" y="6672"/>
                </a:lnTo>
                <a:lnTo>
                  <a:pt x="16329" y="6571"/>
                </a:lnTo>
                <a:lnTo>
                  <a:pt x="16088" y="6504"/>
                </a:lnTo>
                <a:close/>
                <a:moveTo>
                  <a:pt x="5719" y="11457"/>
                </a:moveTo>
                <a:lnTo>
                  <a:pt x="6339" y="11491"/>
                </a:lnTo>
                <a:lnTo>
                  <a:pt x="7235" y="11525"/>
                </a:lnTo>
                <a:lnTo>
                  <a:pt x="8096" y="11626"/>
                </a:lnTo>
                <a:lnTo>
                  <a:pt x="8957" y="11761"/>
                </a:lnTo>
                <a:lnTo>
                  <a:pt x="9784" y="11929"/>
                </a:lnTo>
                <a:lnTo>
                  <a:pt x="9474" y="12131"/>
                </a:lnTo>
                <a:lnTo>
                  <a:pt x="9198" y="12334"/>
                </a:lnTo>
                <a:lnTo>
                  <a:pt x="8647" y="12873"/>
                </a:lnTo>
                <a:lnTo>
                  <a:pt x="8130" y="13479"/>
                </a:lnTo>
                <a:lnTo>
                  <a:pt x="7648" y="13985"/>
                </a:lnTo>
                <a:lnTo>
                  <a:pt x="7200" y="14524"/>
                </a:lnTo>
                <a:lnTo>
                  <a:pt x="6924" y="14861"/>
                </a:lnTo>
                <a:lnTo>
                  <a:pt x="6614" y="15164"/>
                </a:lnTo>
                <a:lnTo>
                  <a:pt x="6305" y="15433"/>
                </a:lnTo>
                <a:lnTo>
                  <a:pt x="5960" y="15636"/>
                </a:lnTo>
                <a:lnTo>
                  <a:pt x="5822" y="15703"/>
                </a:lnTo>
                <a:lnTo>
                  <a:pt x="5650" y="15737"/>
                </a:lnTo>
                <a:lnTo>
                  <a:pt x="5478" y="15771"/>
                </a:lnTo>
                <a:lnTo>
                  <a:pt x="5306" y="15737"/>
                </a:lnTo>
                <a:lnTo>
                  <a:pt x="5168" y="15669"/>
                </a:lnTo>
                <a:lnTo>
                  <a:pt x="4961" y="15534"/>
                </a:lnTo>
                <a:lnTo>
                  <a:pt x="4788" y="15333"/>
                </a:lnTo>
                <a:lnTo>
                  <a:pt x="4582" y="15097"/>
                </a:lnTo>
                <a:lnTo>
                  <a:pt x="4169" y="14524"/>
                </a:lnTo>
                <a:lnTo>
                  <a:pt x="3755" y="13883"/>
                </a:lnTo>
                <a:lnTo>
                  <a:pt x="3618" y="13547"/>
                </a:lnTo>
                <a:lnTo>
                  <a:pt x="3480" y="13209"/>
                </a:lnTo>
                <a:lnTo>
                  <a:pt x="3376" y="12907"/>
                </a:lnTo>
                <a:lnTo>
                  <a:pt x="3307" y="12603"/>
                </a:lnTo>
                <a:lnTo>
                  <a:pt x="3273" y="12334"/>
                </a:lnTo>
                <a:lnTo>
                  <a:pt x="3342" y="12097"/>
                </a:lnTo>
                <a:lnTo>
                  <a:pt x="3445" y="11895"/>
                </a:lnTo>
                <a:lnTo>
                  <a:pt x="3514" y="11794"/>
                </a:lnTo>
                <a:lnTo>
                  <a:pt x="3618" y="11761"/>
                </a:lnTo>
                <a:lnTo>
                  <a:pt x="3893" y="11626"/>
                </a:lnTo>
                <a:lnTo>
                  <a:pt x="4203" y="11558"/>
                </a:lnTo>
                <a:lnTo>
                  <a:pt x="4582" y="11491"/>
                </a:lnTo>
                <a:lnTo>
                  <a:pt x="4961" y="11457"/>
                </a:lnTo>
                <a:close/>
                <a:moveTo>
                  <a:pt x="5788" y="11087"/>
                </a:moveTo>
                <a:lnTo>
                  <a:pt x="5030" y="11121"/>
                </a:lnTo>
                <a:lnTo>
                  <a:pt x="4513" y="11154"/>
                </a:lnTo>
                <a:lnTo>
                  <a:pt x="4203" y="11188"/>
                </a:lnTo>
                <a:lnTo>
                  <a:pt x="3893" y="11222"/>
                </a:lnTo>
                <a:lnTo>
                  <a:pt x="3583" y="11322"/>
                </a:lnTo>
                <a:lnTo>
                  <a:pt x="3307" y="11423"/>
                </a:lnTo>
                <a:lnTo>
                  <a:pt x="3204" y="11491"/>
                </a:lnTo>
                <a:lnTo>
                  <a:pt x="3100" y="11592"/>
                </a:lnTo>
                <a:lnTo>
                  <a:pt x="3032" y="11693"/>
                </a:lnTo>
                <a:lnTo>
                  <a:pt x="2963" y="11828"/>
                </a:lnTo>
                <a:lnTo>
                  <a:pt x="2929" y="12030"/>
                </a:lnTo>
                <a:lnTo>
                  <a:pt x="2894" y="12300"/>
                </a:lnTo>
                <a:lnTo>
                  <a:pt x="2929" y="12603"/>
                </a:lnTo>
                <a:lnTo>
                  <a:pt x="2997" y="12907"/>
                </a:lnTo>
                <a:lnTo>
                  <a:pt x="3066" y="13243"/>
                </a:lnTo>
                <a:lnTo>
                  <a:pt x="3204" y="13580"/>
                </a:lnTo>
                <a:lnTo>
                  <a:pt x="3514" y="14254"/>
                </a:lnTo>
                <a:lnTo>
                  <a:pt x="3893" y="14928"/>
                </a:lnTo>
                <a:lnTo>
                  <a:pt x="4100" y="15198"/>
                </a:lnTo>
                <a:lnTo>
                  <a:pt x="4307" y="15467"/>
                </a:lnTo>
                <a:lnTo>
                  <a:pt x="4513" y="15737"/>
                </a:lnTo>
                <a:lnTo>
                  <a:pt x="4754" y="15905"/>
                </a:lnTo>
                <a:lnTo>
                  <a:pt x="4961" y="16074"/>
                </a:lnTo>
                <a:lnTo>
                  <a:pt x="5168" y="16175"/>
                </a:lnTo>
                <a:lnTo>
                  <a:pt x="5409" y="16242"/>
                </a:lnTo>
                <a:lnTo>
                  <a:pt x="5650" y="16209"/>
                </a:lnTo>
                <a:lnTo>
                  <a:pt x="5925" y="16141"/>
                </a:lnTo>
                <a:lnTo>
                  <a:pt x="6201" y="16040"/>
                </a:lnTo>
                <a:lnTo>
                  <a:pt x="6476" y="15872"/>
                </a:lnTo>
                <a:lnTo>
                  <a:pt x="6718" y="15669"/>
                </a:lnTo>
                <a:lnTo>
                  <a:pt x="7269" y="15164"/>
                </a:lnTo>
                <a:lnTo>
                  <a:pt x="7751" y="14625"/>
                </a:lnTo>
                <a:lnTo>
                  <a:pt x="8199" y="14086"/>
                </a:lnTo>
                <a:lnTo>
                  <a:pt x="8612" y="13614"/>
                </a:lnTo>
                <a:lnTo>
                  <a:pt x="8923" y="13243"/>
                </a:lnTo>
                <a:lnTo>
                  <a:pt x="9956" y="12232"/>
                </a:lnTo>
                <a:lnTo>
                  <a:pt x="10300" y="11963"/>
                </a:lnTo>
                <a:lnTo>
                  <a:pt x="10232" y="11862"/>
                </a:lnTo>
                <a:lnTo>
                  <a:pt x="10163" y="11727"/>
                </a:lnTo>
                <a:lnTo>
                  <a:pt x="10059" y="11626"/>
                </a:lnTo>
                <a:lnTo>
                  <a:pt x="9922" y="11558"/>
                </a:lnTo>
                <a:lnTo>
                  <a:pt x="9646" y="11423"/>
                </a:lnTo>
                <a:lnTo>
                  <a:pt x="9301" y="11356"/>
                </a:lnTo>
                <a:lnTo>
                  <a:pt x="8957" y="11289"/>
                </a:lnTo>
                <a:lnTo>
                  <a:pt x="8647" y="11255"/>
                </a:lnTo>
                <a:lnTo>
                  <a:pt x="8096" y="11188"/>
                </a:lnTo>
                <a:lnTo>
                  <a:pt x="7338" y="11121"/>
                </a:lnTo>
                <a:lnTo>
                  <a:pt x="6580" y="11087"/>
                </a:lnTo>
                <a:close/>
                <a:moveTo>
                  <a:pt x="11851" y="11761"/>
                </a:moveTo>
                <a:lnTo>
                  <a:pt x="11678" y="11794"/>
                </a:lnTo>
                <a:lnTo>
                  <a:pt x="11575" y="11828"/>
                </a:lnTo>
                <a:lnTo>
                  <a:pt x="11541" y="11895"/>
                </a:lnTo>
                <a:lnTo>
                  <a:pt x="11541" y="11929"/>
                </a:lnTo>
                <a:lnTo>
                  <a:pt x="11575" y="11996"/>
                </a:lnTo>
                <a:lnTo>
                  <a:pt x="11610" y="12030"/>
                </a:lnTo>
                <a:lnTo>
                  <a:pt x="11816" y="12131"/>
                </a:lnTo>
                <a:lnTo>
                  <a:pt x="12058" y="12199"/>
                </a:lnTo>
                <a:lnTo>
                  <a:pt x="12609" y="12334"/>
                </a:lnTo>
                <a:lnTo>
                  <a:pt x="12919" y="12401"/>
                </a:lnTo>
                <a:lnTo>
                  <a:pt x="13952" y="12670"/>
                </a:lnTo>
                <a:lnTo>
                  <a:pt x="15020" y="12974"/>
                </a:lnTo>
                <a:lnTo>
                  <a:pt x="15778" y="13209"/>
                </a:lnTo>
                <a:lnTo>
                  <a:pt x="16157" y="13311"/>
                </a:lnTo>
                <a:lnTo>
                  <a:pt x="16501" y="13446"/>
                </a:lnTo>
                <a:lnTo>
                  <a:pt x="16674" y="13547"/>
                </a:lnTo>
                <a:lnTo>
                  <a:pt x="16777" y="13648"/>
                </a:lnTo>
                <a:lnTo>
                  <a:pt x="16915" y="13748"/>
                </a:lnTo>
                <a:lnTo>
                  <a:pt x="16984" y="13883"/>
                </a:lnTo>
                <a:lnTo>
                  <a:pt x="17053" y="14052"/>
                </a:lnTo>
                <a:lnTo>
                  <a:pt x="17087" y="14220"/>
                </a:lnTo>
                <a:lnTo>
                  <a:pt x="17087" y="14389"/>
                </a:lnTo>
                <a:lnTo>
                  <a:pt x="17053" y="14625"/>
                </a:lnTo>
                <a:lnTo>
                  <a:pt x="16949" y="14995"/>
                </a:lnTo>
                <a:lnTo>
                  <a:pt x="16812" y="15400"/>
                </a:lnTo>
                <a:lnTo>
                  <a:pt x="16605" y="15771"/>
                </a:lnTo>
                <a:lnTo>
                  <a:pt x="16398" y="16107"/>
                </a:lnTo>
                <a:lnTo>
                  <a:pt x="16123" y="16411"/>
                </a:lnTo>
                <a:lnTo>
                  <a:pt x="15812" y="16714"/>
                </a:lnTo>
                <a:lnTo>
                  <a:pt x="15502" y="16950"/>
                </a:lnTo>
                <a:lnTo>
                  <a:pt x="15124" y="17152"/>
                </a:lnTo>
                <a:lnTo>
                  <a:pt x="14710" y="17287"/>
                </a:lnTo>
                <a:lnTo>
                  <a:pt x="14538" y="17320"/>
                </a:lnTo>
                <a:lnTo>
                  <a:pt x="14194" y="17320"/>
                </a:lnTo>
                <a:lnTo>
                  <a:pt x="14056" y="17287"/>
                </a:lnTo>
                <a:lnTo>
                  <a:pt x="13918" y="17253"/>
                </a:lnTo>
                <a:lnTo>
                  <a:pt x="13814" y="17186"/>
                </a:lnTo>
                <a:lnTo>
                  <a:pt x="13573" y="16984"/>
                </a:lnTo>
                <a:lnTo>
                  <a:pt x="13401" y="16714"/>
                </a:lnTo>
                <a:lnTo>
                  <a:pt x="13195" y="16411"/>
                </a:lnTo>
                <a:lnTo>
                  <a:pt x="13057" y="16040"/>
                </a:lnTo>
                <a:lnTo>
                  <a:pt x="12368" y="14052"/>
                </a:lnTo>
                <a:lnTo>
                  <a:pt x="11988" y="12839"/>
                </a:lnTo>
                <a:lnTo>
                  <a:pt x="11816" y="12300"/>
                </a:lnTo>
                <a:lnTo>
                  <a:pt x="11782" y="12367"/>
                </a:lnTo>
                <a:lnTo>
                  <a:pt x="11713" y="12468"/>
                </a:lnTo>
                <a:lnTo>
                  <a:pt x="11713" y="12569"/>
                </a:lnTo>
                <a:lnTo>
                  <a:pt x="11678" y="12738"/>
                </a:lnTo>
                <a:lnTo>
                  <a:pt x="11713" y="13142"/>
                </a:lnTo>
                <a:lnTo>
                  <a:pt x="11782" y="13580"/>
                </a:lnTo>
                <a:lnTo>
                  <a:pt x="11988" y="14423"/>
                </a:lnTo>
                <a:lnTo>
                  <a:pt x="12126" y="14962"/>
                </a:lnTo>
                <a:lnTo>
                  <a:pt x="12299" y="15568"/>
                </a:lnTo>
                <a:lnTo>
                  <a:pt x="12506" y="16175"/>
                </a:lnTo>
                <a:lnTo>
                  <a:pt x="12643" y="16512"/>
                </a:lnTo>
                <a:lnTo>
                  <a:pt x="12781" y="16781"/>
                </a:lnTo>
                <a:lnTo>
                  <a:pt x="12919" y="17085"/>
                </a:lnTo>
                <a:lnTo>
                  <a:pt x="13125" y="17320"/>
                </a:lnTo>
                <a:lnTo>
                  <a:pt x="13470" y="17658"/>
                </a:lnTo>
                <a:lnTo>
                  <a:pt x="13676" y="17759"/>
                </a:lnTo>
                <a:lnTo>
                  <a:pt x="13883" y="17826"/>
                </a:lnTo>
                <a:lnTo>
                  <a:pt x="14090" y="17860"/>
                </a:lnTo>
                <a:lnTo>
                  <a:pt x="14297" y="17860"/>
                </a:lnTo>
                <a:lnTo>
                  <a:pt x="14779" y="17792"/>
                </a:lnTo>
                <a:lnTo>
                  <a:pt x="15227" y="17624"/>
                </a:lnTo>
                <a:lnTo>
                  <a:pt x="15640" y="17422"/>
                </a:lnTo>
                <a:lnTo>
                  <a:pt x="16053" y="17152"/>
                </a:lnTo>
                <a:lnTo>
                  <a:pt x="16364" y="16849"/>
                </a:lnTo>
                <a:lnTo>
                  <a:pt x="16605" y="16579"/>
                </a:lnTo>
                <a:lnTo>
                  <a:pt x="16846" y="16276"/>
                </a:lnTo>
                <a:lnTo>
                  <a:pt x="17087" y="15905"/>
                </a:lnTo>
                <a:lnTo>
                  <a:pt x="17294" y="15534"/>
                </a:lnTo>
                <a:lnTo>
                  <a:pt x="17466" y="15130"/>
                </a:lnTo>
                <a:lnTo>
                  <a:pt x="17604" y="14760"/>
                </a:lnTo>
                <a:lnTo>
                  <a:pt x="17673" y="14355"/>
                </a:lnTo>
                <a:lnTo>
                  <a:pt x="17673" y="13985"/>
                </a:lnTo>
                <a:lnTo>
                  <a:pt x="17638" y="13816"/>
                </a:lnTo>
                <a:lnTo>
                  <a:pt x="17570" y="13648"/>
                </a:lnTo>
                <a:lnTo>
                  <a:pt x="17466" y="13513"/>
                </a:lnTo>
                <a:lnTo>
                  <a:pt x="17328" y="13412"/>
                </a:lnTo>
                <a:lnTo>
                  <a:pt x="17190" y="13277"/>
                </a:lnTo>
                <a:lnTo>
                  <a:pt x="17018" y="13176"/>
                </a:lnTo>
                <a:lnTo>
                  <a:pt x="16639" y="13007"/>
                </a:lnTo>
                <a:lnTo>
                  <a:pt x="16260" y="12873"/>
                </a:lnTo>
                <a:lnTo>
                  <a:pt x="15847" y="12772"/>
                </a:lnTo>
                <a:lnTo>
                  <a:pt x="15124" y="12569"/>
                </a:lnTo>
                <a:lnTo>
                  <a:pt x="14400" y="12334"/>
                </a:lnTo>
                <a:lnTo>
                  <a:pt x="13298" y="11996"/>
                </a:lnTo>
                <a:lnTo>
                  <a:pt x="12747" y="11862"/>
                </a:lnTo>
                <a:lnTo>
                  <a:pt x="12264" y="11761"/>
                </a:lnTo>
                <a:close/>
                <a:moveTo>
                  <a:pt x="10404" y="12637"/>
                </a:moveTo>
                <a:lnTo>
                  <a:pt x="10852" y="13782"/>
                </a:lnTo>
                <a:lnTo>
                  <a:pt x="11127" y="14591"/>
                </a:lnTo>
                <a:lnTo>
                  <a:pt x="11300" y="15198"/>
                </a:lnTo>
                <a:lnTo>
                  <a:pt x="11610" y="16781"/>
                </a:lnTo>
                <a:lnTo>
                  <a:pt x="11747" y="17590"/>
                </a:lnTo>
                <a:lnTo>
                  <a:pt x="11816" y="17893"/>
                </a:lnTo>
                <a:lnTo>
                  <a:pt x="11851" y="17961"/>
                </a:lnTo>
                <a:lnTo>
                  <a:pt x="11851" y="18062"/>
                </a:lnTo>
                <a:lnTo>
                  <a:pt x="11747" y="18163"/>
                </a:lnTo>
                <a:lnTo>
                  <a:pt x="11472" y="18264"/>
                </a:lnTo>
                <a:lnTo>
                  <a:pt x="11162" y="18365"/>
                </a:lnTo>
                <a:lnTo>
                  <a:pt x="10783" y="18432"/>
                </a:lnTo>
                <a:lnTo>
                  <a:pt x="10404" y="18466"/>
                </a:lnTo>
                <a:lnTo>
                  <a:pt x="9990" y="18500"/>
                </a:lnTo>
                <a:lnTo>
                  <a:pt x="9612" y="18500"/>
                </a:lnTo>
                <a:lnTo>
                  <a:pt x="9198" y="18466"/>
                </a:lnTo>
                <a:lnTo>
                  <a:pt x="8854" y="18399"/>
                </a:lnTo>
                <a:lnTo>
                  <a:pt x="8509" y="18365"/>
                </a:lnTo>
                <a:lnTo>
                  <a:pt x="8199" y="18264"/>
                </a:lnTo>
                <a:lnTo>
                  <a:pt x="7924" y="18096"/>
                </a:lnTo>
                <a:lnTo>
                  <a:pt x="7751" y="17927"/>
                </a:lnTo>
                <a:lnTo>
                  <a:pt x="7613" y="17691"/>
                </a:lnTo>
                <a:lnTo>
                  <a:pt x="7579" y="17456"/>
                </a:lnTo>
                <a:lnTo>
                  <a:pt x="7579" y="17152"/>
                </a:lnTo>
                <a:lnTo>
                  <a:pt x="7648" y="16883"/>
                </a:lnTo>
                <a:lnTo>
                  <a:pt x="7751" y="16546"/>
                </a:lnTo>
                <a:lnTo>
                  <a:pt x="8027" y="16040"/>
                </a:lnTo>
                <a:lnTo>
                  <a:pt x="8302" y="15534"/>
                </a:lnTo>
                <a:lnTo>
                  <a:pt x="8647" y="15029"/>
                </a:lnTo>
                <a:lnTo>
                  <a:pt x="8992" y="14558"/>
                </a:lnTo>
                <a:lnTo>
                  <a:pt x="9715" y="13580"/>
                </a:lnTo>
                <a:lnTo>
                  <a:pt x="10404" y="12637"/>
                </a:lnTo>
                <a:close/>
                <a:moveTo>
                  <a:pt x="10438" y="12199"/>
                </a:moveTo>
                <a:lnTo>
                  <a:pt x="10335" y="12232"/>
                </a:lnTo>
                <a:lnTo>
                  <a:pt x="10232" y="12300"/>
                </a:lnTo>
                <a:lnTo>
                  <a:pt x="10025" y="12502"/>
                </a:lnTo>
                <a:lnTo>
                  <a:pt x="9818" y="12772"/>
                </a:lnTo>
                <a:lnTo>
                  <a:pt x="9405" y="13378"/>
                </a:lnTo>
                <a:lnTo>
                  <a:pt x="9164" y="13816"/>
                </a:lnTo>
                <a:lnTo>
                  <a:pt x="8371" y="14861"/>
                </a:lnTo>
                <a:lnTo>
                  <a:pt x="8027" y="15366"/>
                </a:lnTo>
                <a:lnTo>
                  <a:pt x="7683" y="15905"/>
                </a:lnTo>
                <a:lnTo>
                  <a:pt x="7407" y="16411"/>
                </a:lnTo>
                <a:lnTo>
                  <a:pt x="7338" y="16646"/>
                </a:lnTo>
                <a:lnTo>
                  <a:pt x="7269" y="16883"/>
                </a:lnTo>
                <a:lnTo>
                  <a:pt x="7200" y="17118"/>
                </a:lnTo>
                <a:lnTo>
                  <a:pt x="7200" y="17557"/>
                </a:lnTo>
                <a:lnTo>
                  <a:pt x="7235" y="17759"/>
                </a:lnTo>
                <a:lnTo>
                  <a:pt x="7304" y="17927"/>
                </a:lnTo>
                <a:lnTo>
                  <a:pt x="7407" y="18096"/>
                </a:lnTo>
                <a:lnTo>
                  <a:pt x="7545" y="18264"/>
                </a:lnTo>
                <a:lnTo>
                  <a:pt x="7717" y="18399"/>
                </a:lnTo>
                <a:lnTo>
                  <a:pt x="7889" y="18534"/>
                </a:lnTo>
                <a:lnTo>
                  <a:pt x="8130" y="18635"/>
                </a:lnTo>
                <a:lnTo>
                  <a:pt x="8406" y="18702"/>
                </a:lnTo>
                <a:lnTo>
                  <a:pt x="8716" y="18736"/>
                </a:lnTo>
                <a:lnTo>
                  <a:pt x="9439" y="18803"/>
                </a:lnTo>
                <a:lnTo>
                  <a:pt x="10197" y="18803"/>
                </a:lnTo>
                <a:lnTo>
                  <a:pt x="10921" y="18736"/>
                </a:lnTo>
                <a:lnTo>
                  <a:pt x="11300" y="18669"/>
                </a:lnTo>
                <a:lnTo>
                  <a:pt x="11644" y="18567"/>
                </a:lnTo>
                <a:lnTo>
                  <a:pt x="11816" y="18534"/>
                </a:lnTo>
                <a:lnTo>
                  <a:pt x="11954" y="18466"/>
                </a:lnTo>
                <a:lnTo>
                  <a:pt x="12058" y="18399"/>
                </a:lnTo>
                <a:lnTo>
                  <a:pt x="12126" y="18298"/>
                </a:lnTo>
                <a:lnTo>
                  <a:pt x="12195" y="18096"/>
                </a:lnTo>
                <a:lnTo>
                  <a:pt x="12195" y="17893"/>
                </a:lnTo>
                <a:lnTo>
                  <a:pt x="12161" y="17658"/>
                </a:lnTo>
                <a:lnTo>
                  <a:pt x="12092" y="17388"/>
                </a:lnTo>
                <a:lnTo>
                  <a:pt x="12023" y="17085"/>
                </a:lnTo>
                <a:lnTo>
                  <a:pt x="11954" y="16781"/>
                </a:lnTo>
                <a:lnTo>
                  <a:pt x="11747" y="15669"/>
                </a:lnTo>
                <a:lnTo>
                  <a:pt x="11610" y="15097"/>
                </a:lnTo>
                <a:lnTo>
                  <a:pt x="11472" y="14558"/>
                </a:lnTo>
                <a:lnTo>
                  <a:pt x="11231" y="13850"/>
                </a:lnTo>
                <a:lnTo>
                  <a:pt x="10955" y="13142"/>
                </a:lnTo>
                <a:lnTo>
                  <a:pt x="10818" y="12637"/>
                </a:lnTo>
                <a:lnTo>
                  <a:pt x="10714" y="12367"/>
                </a:lnTo>
                <a:lnTo>
                  <a:pt x="10645" y="12266"/>
                </a:lnTo>
                <a:lnTo>
                  <a:pt x="10611" y="12232"/>
                </a:lnTo>
                <a:lnTo>
                  <a:pt x="10507" y="12199"/>
                </a:lnTo>
                <a:close/>
                <a:moveTo>
                  <a:pt x="11610" y="1483"/>
                </a:moveTo>
                <a:lnTo>
                  <a:pt x="10852" y="1550"/>
                </a:lnTo>
                <a:lnTo>
                  <a:pt x="10094" y="1685"/>
                </a:lnTo>
                <a:lnTo>
                  <a:pt x="9371" y="1887"/>
                </a:lnTo>
                <a:lnTo>
                  <a:pt x="8612" y="2123"/>
                </a:lnTo>
                <a:lnTo>
                  <a:pt x="7889" y="2427"/>
                </a:lnTo>
                <a:lnTo>
                  <a:pt x="7166" y="2763"/>
                </a:lnTo>
                <a:lnTo>
                  <a:pt x="6476" y="3168"/>
                </a:lnTo>
                <a:lnTo>
                  <a:pt x="5788" y="3606"/>
                </a:lnTo>
                <a:lnTo>
                  <a:pt x="5133" y="4078"/>
                </a:lnTo>
                <a:lnTo>
                  <a:pt x="4547" y="4583"/>
                </a:lnTo>
                <a:lnTo>
                  <a:pt x="3962" y="5122"/>
                </a:lnTo>
                <a:lnTo>
                  <a:pt x="3445" y="5729"/>
                </a:lnTo>
                <a:lnTo>
                  <a:pt x="2963" y="6302"/>
                </a:lnTo>
                <a:lnTo>
                  <a:pt x="2515" y="6942"/>
                </a:lnTo>
                <a:lnTo>
                  <a:pt x="2136" y="7582"/>
                </a:lnTo>
                <a:lnTo>
                  <a:pt x="1860" y="8256"/>
                </a:lnTo>
                <a:lnTo>
                  <a:pt x="1619" y="8930"/>
                </a:lnTo>
                <a:lnTo>
                  <a:pt x="1447" y="9570"/>
                </a:lnTo>
                <a:lnTo>
                  <a:pt x="1344" y="10278"/>
                </a:lnTo>
                <a:lnTo>
                  <a:pt x="1309" y="10952"/>
                </a:lnTo>
                <a:lnTo>
                  <a:pt x="1344" y="11626"/>
                </a:lnTo>
                <a:lnTo>
                  <a:pt x="1412" y="12334"/>
                </a:lnTo>
                <a:lnTo>
                  <a:pt x="1516" y="13007"/>
                </a:lnTo>
                <a:lnTo>
                  <a:pt x="1723" y="13681"/>
                </a:lnTo>
                <a:lnTo>
                  <a:pt x="1930" y="14321"/>
                </a:lnTo>
                <a:lnTo>
                  <a:pt x="2205" y="14962"/>
                </a:lnTo>
                <a:lnTo>
                  <a:pt x="2515" y="15602"/>
                </a:lnTo>
                <a:lnTo>
                  <a:pt x="2894" y="16175"/>
                </a:lnTo>
                <a:lnTo>
                  <a:pt x="3307" y="16748"/>
                </a:lnTo>
                <a:lnTo>
                  <a:pt x="3721" y="17287"/>
                </a:lnTo>
                <a:lnTo>
                  <a:pt x="4203" y="17792"/>
                </a:lnTo>
                <a:lnTo>
                  <a:pt x="4720" y="18264"/>
                </a:lnTo>
                <a:lnTo>
                  <a:pt x="5340" y="18736"/>
                </a:lnTo>
                <a:lnTo>
                  <a:pt x="5995" y="19140"/>
                </a:lnTo>
                <a:lnTo>
                  <a:pt x="6649" y="19477"/>
                </a:lnTo>
                <a:lnTo>
                  <a:pt x="7338" y="19781"/>
                </a:lnTo>
                <a:lnTo>
                  <a:pt x="8061" y="20016"/>
                </a:lnTo>
                <a:lnTo>
                  <a:pt x="8785" y="20185"/>
                </a:lnTo>
                <a:lnTo>
                  <a:pt x="9508" y="20320"/>
                </a:lnTo>
                <a:lnTo>
                  <a:pt x="10232" y="20387"/>
                </a:lnTo>
                <a:lnTo>
                  <a:pt x="10989" y="20387"/>
                </a:lnTo>
                <a:lnTo>
                  <a:pt x="11747" y="20353"/>
                </a:lnTo>
                <a:lnTo>
                  <a:pt x="12506" y="20252"/>
                </a:lnTo>
                <a:lnTo>
                  <a:pt x="13229" y="20117"/>
                </a:lnTo>
                <a:lnTo>
                  <a:pt x="13987" y="19949"/>
                </a:lnTo>
                <a:lnTo>
                  <a:pt x="14710" y="19713"/>
                </a:lnTo>
                <a:lnTo>
                  <a:pt x="15399" y="19444"/>
                </a:lnTo>
                <a:lnTo>
                  <a:pt x="16123" y="19107"/>
                </a:lnTo>
                <a:lnTo>
                  <a:pt x="16398" y="18938"/>
                </a:lnTo>
                <a:lnTo>
                  <a:pt x="16639" y="18770"/>
                </a:lnTo>
                <a:lnTo>
                  <a:pt x="16846" y="18567"/>
                </a:lnTo>
                <a:lnTo>
                  <a:pt x="17018" y="18365"/>
                </a:lnTo>
                <a:lnTo>
                  <a:pt x="17122" y="18197"/>
                </a:lnTo>
                <a:lnTo>
                  <a:pt x="17190" y="18062"/>
                </a:lnTo>
                <a:lnTo>
                  <a:pt x="17190" y="18028"/>
                </a:lnTo>
                <a:lnTo>
                  <a:pt x="17122" y="18028"/>
                </a:lnTo>
                <a:lnTo>
                  <a:pt x="16398" y="18432"/>
                </a:lnTo>
                <a:lnTo>
                  <a:pt x="15640" y="18803"/>
                </a:lnTo>
                <a:lnTo>
                  <a:pt x="14883" y="19140"/>
                </a:lnTo>
                <a:lnTo>
                  <a:pt x="14124" y="19444"/>
                </a:lnTo>
                <a:lnTo>
                  <a:pt x="13332" y="19679"/>
                </a:lnTo>
                <a:lnTo>
                  <a:pt x="12540" y="19848"/>
                </a:lnTo>
                <a:lnTo>
                  <a:pt x="11713" y="19983"/>
                </a:lnTo>
                <a:lnTo>
                  <a:pt x="11300" y="20016"/>
                </a:lnTo>
                <a:lnTo>
                  <a:pt x="10886" y="20016"/>
                </a:lnTo>
                <a:lnTo>
                  <a:pt x="10197" y="19983"/>
                </a:lnTo>
                <a:lnTo>
                  <a:pt x="9508" y="19916"/>
                </a:lnTo>
                <a:lnTo>
                  <a:pt x="8819" y="19781"/>
                </a:lnTo>
                <a:lnTo>
                  <a:pt x="8130" y="19612"/>
                </a:lnTo>
                <a:lnTo>
                  <a:pt x="7510" y="19376"/>
                </a:lnTo>
                <a:lnTo>
                  <a:pt x="6856" y="19107"/>
                </a:lnTo>
                <a:lnTo>
                  <a:pt x="6270" y="18770"/>
                </a:lnTo>
                <a:lnTo>
                  <a:pt x="5684" y="18399"/>
                </a:lnTo>
                <a:lnTo>
                  <a:pt x="5133" y="18028"/>
                </a:lnTo>
                <a:lnTo>
                  <a:pt x="4617" y="17557"/>
                </a:lnTo>
                <a:lnTo>
                  <a:pt x="4134" y="17085"/>
                </a:lnTo>
                <a:lnTo>
                  <a:pt x="3686" y="16579"/>
                </a:lnTo>
                <a:lnTo>
                  <a:pt x="3273" y="16040"/>
                </a:lnTo>
                <a:lnTo>
                  <a:pt x="2929" y="15467"/>
                </a:lnTo>
                <a:lnTo>
                  <a:pt x="2618" y="14861"/>
                </a:lnTo>
                <a:lnTo>
                  <a:pt x="2343" y="14220"/>
                </a:lnTo>
                <a:lnTo>
                  <a:pt x="2101" y="13446"/>
                </a:lnTo>
                <a:lnTo>
                  <a:pt x="1930" y="12704"/>
                </a:lnTo>
                <a:lnTo>
                  <a:pt x="1826" y="11929"/>
                </a:lnTo>
                <a:lnTo>
                  <a:pt x="1792" y="11188"/>
                </a:lnTo>
                <a:lnTo>
                  <a:pt x="1826" y="10480"/>
                </a:lnTo>
                <a:lnTo>
                  <a:pt x="1895" y="9739"/>
                </a:lnTo>
                <a:lnTo>
                  <a:pt x="2067" y="9065"/>
                </a:lnTo>
                <a:lnTo>
                  <a:pt x="2308" y="8357"/>
                </a:lnTo>
                <a:lnTo>
                  <a:pt x="2584" y="7717"/>
                </a:lnTo>
                <a:lnTo>
                  <a:pt x="2929" y="7077"/>
                </a:lnTo>
                <a:lnTo>
                  <a:pt x="3307" y="6470"/>
                </a:lnTo>
                <a:lnTo>
                  <a:pt x="3789" y="5864"/>
                </a:lnTo>
                <a:lnTo>
                  <a:pt x="4272" y="5325"/>
                </a:lnTo>
                <a:lnTo>
                  <a:pt x="4823" y="4785"/>
                </a:lnTo>
                <a:lnTo>
                  <a:pt x="5409" y="4313"/>
                </a:lnTo>
                <a:lnTo>
                  <a:pt x="6063" y="3841"/>
                </a:lnTo>
                <a:lnTo>
                  <a:pt x="6856" y="3370"/>
                </a:lnTo>
                <a:lnTo>
                  <a:pt x="7717" y="2932"/>
                </a:lnTo>
                <a:lnTo>
                  <a:pt x="8164" y="2729"/>
                </a:lnTo>
                <a:lnTo>
                  <a:pt x="8647" y="2561"/>
                </a:lnTo>
                <a:lnTo>
                  <a:pt x="9130" y="2427"/>
                </a:lnTo>
                <a:lnTo>
                  <a:pt x="9612" y="2292"/>
                </a:lnTo>
                <a:lnTo>
                  <a:pt x="10094" y="2190"/>
                </a:lnTo>
                <a:lnTo>
                  <a:pt x="10576" y="2089"/>
                </a:lnTo>
                <a:lnTo>
                  <a:pt x="11093" y="2022"/>
                </a:lnTo>
                <a:lnTo>
                  <a:pt x="11575" y="1988"/>
                </a:lnTo>
                <a:lnTo>
                  <a:pt x="12058" y="1988"/>
                </a:lnTo>
                <a:lnTo>
                  <a:pt x="12540" y="2022"/>
                </a:lnTo>
                <a:lnTo>
                  <a:pt x="13022" y="2089"/>
                </a:lnTo>
                <a:lnTo>
                  <a:pt x="13470" y="2190"/>
                </a:lnTo>
                <a:lnTo>
                  <a:pt x="13883" y="2292"/>
                </a:lnTo>
                <a:lnTo>
                  <a:pt x="14262" y="2427"/>
                </a:lnTo>
                <a:lnTo>
                  <a:pt x="14641" y="2595"/>
                </a:lnTo>
                <a:lnTo>
                  <a:pt x="15020" y="2763"/>
                </a:lnTo>
                <a:lnTo>
                  <a:pt x="15364" y="2966"/>
                </a:lnTo>
                <a:lnTo>
                  <a:pt x="15709" y="3201"/>
                </a:lnTo>
                <a:lnTo>
                  <a:pt x="16053" y="3437"/>
                </a:lnTo>
                <a:lnTo>
                  <a:pt x="16364" y="3673"/>
                </a:lnTo>
                <a:lnTo>
                  <a:pt x="16984" y="4246"/>
                </a:lnTo>
                <a:lnTo>
                  <a:pt x="17535" y="4853"/>
                </a:lnTo>
                <a:lnTo>
                  <a:pt x="18017" y="5493"/>
                </a:lnTo>
                <a:lnTo>
                  <a:pt x="18465" y="6167"/>
                </a:lnTo>
                <a:lnTo>
                  <a:pt x="18913" y="6976"/>
                </a:lnTo>
                <a:lnTo>
                  <a:pt x="19292" y="7784"/>
                </a:lnTo>
                <a:lnTo>
                  <a:pt x="19602" y="8660"/>
                </a:lnTo>
                <a:lnTo>
                  <a:pt x="19740" y="9098"/>
                </a:lnTo>
                <a:lnTo>
                  <a:pt x="19843" y="9537"/>
                </a:lnTo>
                <a:lnTo>
                  <a:pt x="19947" y="9975"/>
                </a:lnTo>
                <a:lnTo>
                  <a:pt x="19981" y="10413"/>
                </a:lnTo>
                <a:lnTo>
                  <a:pt x="20050" y="10850"/>
                </a:lnTo>
                <a:lnTo>
                  <a:pt x="20050" y="11322"/>
                </a:lnTo>
                <a:lnTo>
                  <a:pt x="20015" y="11761"/>
                </a:lnTo>
                <a:lnTo>
                  <a:pt x="19981" y="12232"/>
                </a:lnTo>
                <a:lnTo>
                  <a:pt x="19843" y="13108"/>
                </a:lnTo>
                <a:lnTo>
                  <a:pt x="19705" y="13513"/>
                </a:lnTo>
                <a:lnTo>
                  <a:pt x="19567" y="13883"/>
                </a:lnTo>
                <a:lnTo>
                  <a:pt x="19429" y="14254"/>
                </a:lnTo>
                <a:lnTo>
                  <a:pt x="19258" y="14625"/>
                </a:lnTo>
                <a:lnTo>
                  <a:pt x="19051" y="14962"/>
                </a:lnTo>
                <a:lnTo>
                  <a:pt x="18844" y="15333"/>
                </a:lnTo>
                <a:lnTo>
                  <a:pt x="18362" y="15973"/>
                </a:lnTo>
                <a:lnTo>
                  <a:pt x="17811" y="16646"/>
                </a:lnTo>
                <a:lnTo>
                  <a:pt x="17225" y="17253"/>
                </a:lnTo>
                <a:lnTo>
                  <a:pt x="16949" y="17489"/>
                </a:lnTo>
                <a:lnTo>
                  <a:pt x="16812" y="17624"/>
                </a:lnTo>
                <a:lnTo>
                  <a:pt x="16708" y="17759"/>
                </a:lnTo>
                <a:lnTo>
                  <a:pt x="16536" y="17995"/>
                </a:lnTo>
                <a:lnTo>
                  <a:pt x="16467" y="18130"/>
                </a:lnTo>
                <a:lnTo>
                  <a:pt x="16501" y="18163"/>
                </a:lnTo>
                <a:lnTo>
                  <a:pt x="16536" y="18130"/>
                </a:lnTo>
                <a:lnTo>
                  <a:pt x="17087" y="17658"/>
                </a:lnTo>
                <a:lnTo>
                  <a:pt x="17604" y="17152"/>
                </a:lnTo>
                <a:lnTo>
                  <a:pt x="18086" y="16646"/>
                </a:lnTo>
                <a:lnTo>
                  <a:pt x="18534" y="16141"/>
                </a:lnTo>
                <a:lnTo>
                  <a:pt x="18913" y="15568"/>
                </a:lnTo>
                <a:lnTo>
                  <a:pt x="19258" y="15029"/>
                </a:lnTo>
                <a:lnTo>
                  <a:pt x="19567" y="14423"/>
                </a:lnTo>
                <a:lnTo>
                  <a:pt x="19809" y="13850"/>
                </a:lnTo>
                <a:lnTo>
                  <a:pt x="20015" y="13209"/>
                </a:lnTo>
                <a:lnTo>
                  <a:pt x="20188" y="12603"/>
                </a:lnTo>
                <a:lnTo>
                  <a:pt x="20291" y="11963"/>
                </a:lnTo>
                <a:lnTo>
                  <a:pt x="20325" y="11289"/>
                </a:lnTo>
                <a:lnTo>
                  <a:pt x="20325" y="10615"/>
                </a:lnTo>
                <a:lnTo>
                  <a:pt x="20257" y="9941"/>
                </a:lnTo>
                <a:lnTo>
                  <a:pt x="20153" y="9267"/>
                </a:lnTo>
                <a:lnTo>
                  <a:pt x="19947" y="8559"/>
                </a:lnTo>
                <a:lnTo>
                  <a:pt x="19740" y="7885"/>
                </a:lnTo>
                <a:lnTo>
                  <a:pt x="19464" y="7211"/>
                </a:lnTo>
                <a:lnTo>
                  <a:pt x="19154" y="6538"/>
                </a:lnTo>
                <a:lnTo>
                  <a:pt x="18775" y="5897"/>
                </a:lnTo>
                <a:lnTo>
                  <a:pt x="18362" y="5257"/>
                </a:lnTo>
                <a:lnTo>
                  <a:pt x="17948" y="4684"/>
                </a:lnTo>
                <a:lnTo>
                  <a:pt x="17466" y="4111"/>
                </a:lnTo>
                <a:lnTo>
                  <a:pt x="16949" y="3572"/>
                </a:lnTo>
                <a:lnTo>
                  <a:pt x="16398" y="3100"/>
                </a:lnTo>
                <a:lnTo>
                  <a:pt x="15778" y="2696"/>
                </a:lnTo>
                <a:lnTo>
                  <a:pt x="15158" y="2325"/>
                </a:lnTo>
                <a:lnTo>
                  <a:pt x="14503" y="1988"/>
                </a:lnTo>
                <a:lnTo>
                  <a:pt x="13814" y="1753"/>
                </a:lnTo>
                <a:lnTo>
                  <a:pt x="13470" y="1651"/>
                </a:lnTo>
                <a:lnTo>
                  <a:pt x="13125" y="1584"/>
                </a:lnTo>
                <a:lnTo>
                  <a:pt x="12368" y="1516"/>
                </a:lnTo>
                <a:lnTo>
                  <a:pt x="11988" y="1483"/>
                </a:lnTo>
                <a:close/>
                <a:moveTo>
                  <a:pt x="12161" y="0"/>
                </a:moveTo>
                <a:lnTo>
                  <a:pt x="12058" y="34"/>
                </a:lnTo>
                <a:lnTo>
                  <a:pt x="12023" y="135"/>
                </a:lnTo>
                <a:lnTo>
                  <a:pt x="12023" y="236"/>
                </a:lnTo>
                <a:lnTo>
                  <a:pt x="12058" y="337"/>
                </a:lnTo>
                <a:lnTo>
                  <a:pt x="12126" y="438"/>
                </a:lnTo>
                <a:lnTo>
                  <a:pt x="12264" y="506"/>
                </a:lnTo>
                <a:lnTo>
                  <a:pt x="12368" y="573"/>
                </a:lnTo>
                <a:lnTo>
                  <a:pt x="12884" y="708"/>
                </a:lnTo>
                <a:lnTo>
                  <a:pt x="13366" y="843"/>
                </a:lnTo>
                <a:lnTo>
                  <a:pt x="13849" y="1045"/>
                </a:lnTo>
                <a:lnTo>
                  <a:pt x="14331" y="1214"/>
                </a:lnTo>
                <a:lnTo>
                  <a:pt x="14779" y="1449"/>
                </a:lnTo>
                <a:lnTo>
                  <a:pt x="15675" y="1921"/>
                </a:lnTo>
                <a:lnTo>
                  <a:pt x="16123" y="2190"/>
                </a:lnTo>
                <a:lnTo>
                  <a:pt x="16536" y="2494"/>
                </a:lnTo>
                <a:lnTo>
                  <a:pt x="16915" y="2763"/>
                </a:lnTo>
                <a:lnTo>
                  <a:pt x="17294" y="3100"/>
                </a:lnTo>
                <a:lnTo>
                  <a:pt x="17673" y="3404"/>
                </a:lnTo>
                <a:lnTo>
                  <a:pt x="18017" y="3741"/>
                </a:lnTo>
                <a:lnTo>
                  <a:pt x="18327" y="4111"/>
                </a:lnTo>
                <a:lnTo>
                  <a:pt x="18637" y="4482"/>
                </a:lnTo>
                <a:lnTo>
                  <a:pt x="18947" y="4853"/>
                </a:lnTo>
                <a:lnTo>
                  <a:pt x="19499" y="5661"/>
                </a:lnTo>
                <a:lnTo>
                  <a:pt x="19740" y="6066"/>
                </a:lnTo>
                <a:lnTo>
                  <a:pt x="19947" y="6504"/>
                </a:lnTo>
                <a:lnTo>
                  <a:pt x="20153" y="6942"/>
                </a:lnTo>
                <a:lnTo>
                  <a:pt x="20360" y="7380"/>
                </a:lnTo>
                <a:lnTo>
                  <a:pt x="20498" y="7852"/>
                </a:lnTo>
                <a:lnTo>
                  <a:pt x="20636" y="8324"/>
                </a:lnTo>
                <a:lnTo>
                  <a:pt x="20739" y="8795"/>
                </a:lnTo>
                <a:lnTo>
                  <a:pt x="20842" y="9233"/>
                </a:lnTo>
                <a:lnTo>
                  <a:pt x="20911" y="9705"/>
                </a:lnTo>
                <a:lnTo>
                  <a:pt x="20946" y="10210"/>
                </a:lnTo>
                <a:lnTo>
                  <a:pt x="20980" y="10682"/>
                </a:lnTo>
                <a:lnTo>
                  <a:pt x="20980" y="11154"/>
                </a:lnTo>
                <a:lnTo>
                  <a:pt x="20946" y="11660"/>
                </a:lnTo>
                <a:lnTo>
                  <a:pt x="20911" y="12131"/>
                </a:lnTo>
                <a:lnTo>
                  <a:pt x="20842" y="12603"/>
                </a:lnTo>
                <a:lnTo>
                  <a:pt x="20773" y="13075"/>
                </a:lnTo>
                <a:lnTo>
                  <a:pt x="20670" y="13547"/>
                </a:lnTo>
                <a:lnTo>
                  <a:pt x="20532" y="14018"/>
                </a:lnTo>
                <a:lnTo>
                  <a:pt x="20395" y="14490"/>
                </a:lnTo>
                <a:lnTo>
                  <a:pt x="20222" y="14962"/>
                </a:lnTo>
                <a:lnTo>
                  <a:pt x="20050" y="15400"/>
                </a:lnTo>
                <a:lnTo>
                  <a:pt x="19843" y="15838"/>
                </a:lnTo>
                <a:lnTo>
                  <a:pt x="19636" y="16276"/>
                </a:lnTo>
                <a:lnTo>
                  <a:pt x="19361" y="16680"/>
                </a:lnTo>
                <a:lnTo>
                  <a:pt x="19120" y="17085"/>
                </a:lnTo>
                <a:lnTo>
                  <a:pt x="18844" y="17489"/>
                </a:lnTo>
                <a:lnTo>
                  <a:pt x="18534" y="17860"/>
                </a:lnTo>
                <a:lnTo>
                  <a:pt x="18224" y="18197"/>
                </a:lnTo>
                <a:lnTo>
                  <a:pt x="17535" y="18871"/>
                </a:lnTo>
                <a:lnTo>
                  <a:pt x="17156" y="19174"/>
                </a:lnTo>
                <a:lnTo>
                  <a:pt x="16777" y="19444"/>
                </a:lnTo>
                <a:lnTo>
                  <a:pt x="16364" y="19713"/>
                </a:lnTo>
                <a:lnTo>
                  <a:pt x="15950" y="19949"/>
                </a:lnTo>
                <a:lnTo>
                  <a:pt x="15502" y="20151"/>
                </a:lnTo>
                <a:lnTo>
                  <a:pt x="15020" y="20353"/>
                </a:lnTo>
                <a:lnTo>
                  <a:pt x="14572" y="20488"/>
                </a:lnTo>
                <a:lnTo>
                  <a:pt x="14056" y="20623"/>
                </a:lnTo>
                <a:lnTo>
                  <a:pt x="13539" y="20758"/>
                </a:lnTo>
                <a:lnTo>
                  <a:pt x="13022" y="20825"/>
                </a:lnTo>
                <a:lnTo>
                  <a:pt x="12471" y="20893"/>
                </a:lnTo>
                <a:lnTo>
                  <a:pt x="11920" y="20926"/>
                </a:lnTo>
                <a:lnTo>
                  <a:pt x="11369" y="20960"/>
                </a:lnTo>
                <a:lnTo>
                  <a:pt x="10783" y="20926"/>
                </a:lnTo>
                <a:lnTo>
                  <a:pt x="10232" y="20893"/>
                </a:lnTo>
                <a:lnTo>
                  <a:pt x="9646" y="20859"/>
                </a:lnTo>
                <a:lnTo>
                  <a:pt x="9095" y="20791"/>
                </a:lnTo>
                <a:lnTo>
                  <a:pt x="8509" y="20690"/>
                </a:lnTo>
                <a:lnTo>
                  <a:pt x="7407" y="20421"/>
                </a:lnTo>
                <a:lnTo>
                  <a:pt x="6856" y="20252"/>
                </a:lnTo>
                <a:lnTo>
                  <a:pt x="6339" y="20050"/>
                </a:lnTo>
                <a:lnTo>
                  <a:pt x="5788" y="19814"/>
                </a:lnTo>
                <a:lnTo>
                  <a:pt x="5271" y="19578"/>
                </a:lnTo>
                <a:lnTo>
                  <a:pt x="4788" y="19343"/>
                </a:lnTo>
                <a:lnTo>
                  <a:pt x="4307" y="19039"/>
                </a:lnTo>
                <a:lnTo>
                  <a:pt x="3411" y="18432"/>
                </a:lnTo>
                <a:lnTo>
                  <a:pt x="2997" y="18096"/>
                </a:lnTo>
                <a:lnTo>
                  <a:pt x="2618" y="17725"/>
                </a:lnTo>
                <a:lnTo>
                  <a:pt x="2240" y="17320"/>
                </a:lnTo>
                <a:lnTo>
                  <a:pt x="1930" y="16916"/>
                </a:lnTo>
                <a:lnTo>
                  <a:pt x="1619" y="16478"/>
                </a:lnTo>
                <a:lnTo>
                  <a:pt x="1344" y="16006"/>
                </a:lnTo>
                <a:lnTo>
                  <a:pt x="1103" y="15534"/>
                </a:lnTo>
                <a:lnTo>
                  <a:pt x="896" y="15063"/>
                </a:lnTo>
                <a:lnTo>
                  <a:pt x="724" y="14524"/>
                </a:lnTo>
                <a:lnTo>
                  <a:pt x="620" y="13985"/>
                </a:lnTo>
                <a:lnTo>
                  <a:pt x="551" y="13446"/>
                </a:lnTo>
                <a:lnTo>
                  <a:pt x="483" y="12839"/>
                </a:lnTo>
                <a:lnTo>
                  <a:pt x="483" y="12266"/>
                </a:lnTo>
                <a:lnTo>
                  <a:pt x="517" y="11693"/>
                </a:lnTo>
                <a:lnTo>
                  <a:pt x="586" y="11087"/>
                </a:lnTo>
                <a:lnTo>
                  <a:pt x="690" y="10514"/>
                </a:lnTo>
                <a:lnTo>
                  <a:pt x="793" y="9941"/>
                </a:lnTo>
                <a:lnTo>
                  <a:pt x="965" y="9335"/>
                </a:lnTo>
                <a:lnTo>
                  <a:pt x="1137" y="8795"/>
                </a:lnTo>
                <a:lnTo>
                  <a:pt x="1344" y="8223"/>
                </a:lnTo>
                <a:lnTo>
                  <a:pt x="1585" y="7683"/>
                </a:lnTo>
                <a:lnTo>
                  <a:pt x="1826" y="7144"/>
                </a:lnTo>
                <a:lnTo>
                  <a:pt x="2136" y="6605"/>
                </a:lnTo>
                <a:lnTo>
                  <a:pt x="2756" y="5594"/>
                </a:lnTo>
                <a:lnTo>
                  <a:pt x="3135" y="5122"/>
                </a:lnTo>
                <a:lnTo>
                  <a:pt x="3514" y="4684"/>
                </a:lnTo>
                <a:lnTo>
                  <a:pt x="3928" y="4246"/>
                </a:lnTo>
                <a:lnTo>
                  <a:pt x="4341" y="3841"/>
                </a:lnTo>
                <a:lnTo>
                  <a:pt x="4788" y="3471"/>
                </a:lnTo>
                <a:lnTo>
                  <a:pt x="5271" y="3134"/>
                </a:lnTo>
                <a:lnTo>
                  <a:pt x="5754" y="2797"/>
                </a:lnTo>
                <a:lnTo>
                  <a:pt x="6236" y="2494"/>
                </a:lnTo>
                <a:lnTo>
                  <a:pt x="6752" y="2224"/>
                </a:lnTo>
                <a:lnTo>
                  <a:pt x="7304" y="1988"/>
                </a:lnTo>
                <a:lnTo>
                  <a:pt x="7855" y="1753"/>
                </a:lnTo>
                <a:lnTo>
                  <a:pt x="8440" y="1584"/>
                </a:lnTo>
                <a:lnTo>
                  <a:pt x="9026" y="1415"/>
                </a:lnTo>
                <a:lnTo>
                  <a:pt x="9612" y="1281"/>
                </a:lnTo>
                <a:lnTo>
                  <a:pt x="10232" y="1180"/>
                </a:lnTo>
                <a:lnTo>
                  <a:pt x="11507" y="1112"/>
                </a:lnTo>
                <a:lnTo>
                  <a:pt x="12264" y="1078"/>
                </a:lnTo>
                <a:lnTo>
                  <a:pt x="12540" y="1045"/>
                </a:lnTo>
                <a:lnTo>
                  <a:pt x="12609" y="1011"/>
                </a:lnTo>
                <a:lnTo>
                  <a:pt x="12609" y="943"/>
                </a:lnTo>
                <a:lnTo>
                  <a:pt x="12574" y="910"/>
                </a:lnTo>
                <a:lnTo>
                  <a:pt x="12368" y="876"/>
                </a:lnTo>
                <a:lnTo>
                  <a:pt x="12058" y="843"/>
                </a:lnTo>
                <a:lnTo>
                  <a:pt x="11644" y="843"/>
                </a:lnTo>
                <a:lnTo>
                  <a:pt x="11127" y="876"/>
                </a:lnTo>
                <a:lnTo>
                  <a:pt x="10542" y="910"/>
                </a:lnTo>
                <a:lnTo>
                  <a:pt x="9887" y="1011"/>
                </a:lnTo>
                <a:lnTo>
                  <a:pt x="9198" y="1146"/>
                </a:lnTo>
                <a:lnTo>
                  <a:pt x="8475" y="1315"/>
                </a:lnTo>
                <a:lnTo>
                  <a:pt x="7717" y="1516"/>
                </a:lnTo>
                <a:lnTo>
                  <a:pt x="6959" y="1786"/>
                </a:lnTo>
                <a:lnTo>
                  <a:pt x="6236" y="2089"/>
                </a:lnTo>
                <a:lnTo>
                  <a:pt x="5512" y="2427"/>
                </a:lnTo>
                <a:lnTo>
                  <a:pt x="4858" y="2865"/>
                </a:lnTo>
                <a:lnTo>
                  <a:pt x="4547" y="3067"/>
                </a:lnTo>
                <a:lnTo>
                  <a:pt x="4237" y="3302"/>
                </a:lnTo>
                <a:lnTo>
                  <a:pt x="3962" y="3572"/>
                </a:lnTo>
                <a:lnTo>
                  <a:pt x="3721" y="3841"/>
                </a:lnTo>
                <a:lnTo>
                  <a:pt x="3273" y="4381"/>
                </a:lnTo>
                <a:lnTo>
                  <a:pt x="2825" y="4920"/>
                </a:lnTo>
                <a:lnTo>
                  <a:pt x="2446" y="5526"/>
                </a:lnTo>
                <a:lnTo>
                  <a:pt x="2033" y="6099"/>
                </a:lnTo>
                <a:lnTo>
                  <a:pt x="1688" y="6739"/>
                </a:lnTo>
                <a:lnTo>
                  <a:pt x="1344" y="7380"/>
                </a:lnTo>
                <a:lnTo>
                  <a:pt x="1034" y="8020"/>
                </a:lnTo>
                <a:lnTo>
                  <a:pt x="758" y="8694"/>
                </a:lnTo>
                <a:lnTo>
                  <a:pt x="551" y="9368"/>
                </a:lnTo>
                <a:lnTo>
                  <a:pt x="345" y="10076"/>
                </a:lnTo>
                <a:lnTo>
                  <a:pt x="172" y="10750"/>
                </a:lnTo>
                <a:lnTo>
                  <a:pt x="69" y="11457"/>
                </a:lnTo>
                <a:lnTo>
                  <a:pt x="0" y="12131"/>
                </a:lnTo>
                <a:lnTo>
                  <a:pt x="0" y="13513"/>
                </a:lnTo>
                <a:lnTo>
                  <a:pt x="104" y="14220"/>
                </a:lnTo>
                <a:lnTo>
                  <a:pt x="242" y="14894"/>
                </a:lnTo>
                <a:lnTo>
                  <a:pt x="448" y="15568"/>
                </a:lnTo>
                <a:lnTo>
                  <a:pt x="724" y="16209"/>
                </a:lnTo>
                <a:lnTo>
                  <a:pt x="1068" y="16781"/>
                </a:lnTo>
                <a:lnTo>
                  <a:pt x="1447" y="17354"/>
                </a:lnTo>
                <a:lnTo>
                  <a:pt x="1860" y="17893"/>
                </a:lnTo>
                <a:lnTo>
                  <a:pt x="2343" y="18399"/>
                </a:lnTo>
                <a:lnTo>
                  <a:pt x="2825" y="18837"/>
                </a:lnTo>
                <a:lnTo>
                  <a:pt x="3376" y="19275"/>
                </a:lnTo>
                <a:lnTo>
                  <a:pt x="3962" y="19679"/>
                </a:lnTo>
                <a:lnTo>
                  <a:pt x="4582" y="20050"/>
                </a:lnTo>
                <a:lnTo>
                  <a:pt x="5236" y="20353"/>
                </a:lnTo>
                <a:lnTo>
                  <a:pt x="5891" y="20657"/>
                </a:lnTo>
                <a:lnTo>
                  <a:pt x="6580" y="20893"/>
                </a:lnTo>
                <a:lnTo>
                  <a:pt x="7269" y="21095"/>
                </a:lnTo>
                <a:lnTo>
                  <a:pt x="7993" y="21297"/>
                </a:lnTo>
                <a:lnTo>
                  <a:pt x="8716" y="21432"/>
                </a:lnTo>
                <a:lnTo>
                  <a:pt x="9474" y="21533"/>
                </a:lnTo>
                <a:lnTo>
                  <a:pt x="10197" y="21600"/>
                </a:lnTo>
                <a:lnTo>
                  <a:pt x="11678" y="21600"/>
                </a:lnTo>
                <a:lnTo>
                  <a:pt x="12402" y="21533"/>
                </a:lnTo>
                <a:lnTo>
                  <a:pt x="13125" y="21465"/>
                </a:lnTo>
                <a:lnTo>
                  <a:pt x="13849" y="21330"/>
                </a:lnTo>
                <a:lnTo>
                  <a:pt x="14538" y="21129"/>
                </a:lnTo>
                <a:lnTo>
                  <a:pt x="15193" y="20926"/>
                </a:lnTo>
                <a:lnTo>
                  <a:pt x="15847" y="20657"/>
                </a:lnTo>
                <a:lnTo>
                  <a:pt x="16467" y="20353"/>
                </a:lnTo>
                <a:lnTo>
                  <a:pt x="17053" y="20016"/>
                </a:lnTo>
                <a:lnTo>
                  <a:pt x="17638" y="19646"/>
                </a:lnTo>
                <a:lnTo>
                  <a:pt x="18155" y="19208"/>
                </a:lnTo>
                <a:lnTo>
                  <a:pt x="18637" y="18736"/>
                </a:lnTo>
                <a:lnTo>
                  <a:pt x="19120" y="18197"/>
                </a:lnTo>
                <a:lnTo>
                  <a:pt x="19533" y="17624"/>
                </a:lnTo>
                <a:lnTo>
                  <a:pt x="19947" y="17018"/>
                </a:lnTo>
                <a:lnTo>
                  <a:pt x="20291" y="16377"/>
                </a:lnTo>
                <a:lnTo>
                  <a:pt x="20601" y="15737"/>
                </a:lnTo>
                <a:lnTo>
                  <a:pt x="20876" y="15063"/>
                </a:lnTo>
                <a:lnTo>
                  <a:pt x="21117" y="14389"/>
                </a:lnTo>
                <a:lnTo>
                  <a:pt x="21290" y="13681"/>
                </a:lnTo>
                <a:lnTo>
                  <a:pt x="21428" y="12974"/>
                </a:lnTo>
                <a:lnTo>
                  <a:pt x="21531" y="12266"/>
                </a:lnTo>
                <a:lnTo>
                  <a:pt x="21600" y="11558"/>
                </a:lnTo>
                <a:lnTo>
                  <a:pt x="21600" y="10850"/>
                </a:lnTo>
                <a:lnTo>
                  <a:pt x="21565" y="10109"/>
                </a:lnTo>
                <a:lnTo>
                  <a:pt x="21497" y="9402"/>
                </a:lnTo>
                <a:lnTo>
                  <a:pt x="21393" y="8694"/>
                </a:lnTo>
                <a:lnTo>
                  <a:pt x="21221" y="7986"/>
                </a:lnTo>
                <a:lnTo>
                  <a:pt x="21083" y="7548"/>
                </a:lnTo>
                <a:lnTo>
                  <a:pt x="20911" y="7111"/>
                </a:lnTo>
                <a:lnTo>
                  <a:pt x="20739" y="6672"/>
                </a:lnTo>
                <a:lnTo>
                  <a:pt x="20532" y="6234"/>
                </a:lnTo>
                <a:lnTo>
                  <a:pt x="20325" y="5830"/>
                </a:lnTo>
                <a:lnTo>
                  <a:pt x="20119" y="5426"/>
                </a:lnTo>
                <a:lnTo>
                  <a:pt x="19602" y="4617"/>
                </a:lnTo>
                <a:lnTo>
                  <a:pt x="19016" y="3875"/>
                </a:lnTo>
                <a:lnTo>
                  <a:pt x="18362" y="3201"/>
                </a:lnTo>
                <a:lnTo>
                  <a:pt x="17673" y="2561"/>
                </a:lnTo>
                <a:lnTo>
                  <a:pt x="16915" y="1988"/>
                </a:lnTo>
                <a:lnTo>
                  <a:pt x="16191" y="1483"/>
                </a:lnTo>
                <a:lnTo>
                  <a:pt x="15434" y="1078"/>
                </a:lnTo>
                <a:lnTo>
                  <a:pt x="14641" y="708"/>
                </a:lnTo>
                <a:lnTo>
                  <a:pt x="13814" y="404"/>
                </a:lnTo>
                <a:lnTo>
                  <a:pt x="13057" y="169"/>
                </a:lnTo>
                <a:lnTo>
                  <a:pt x="1229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Google Shape;140;p5"/>
          <p:cNvSpPr/>
          <p:nvPr/>
        </p:nvSpPr>
        <p:spPr>
          <a:xfrm rot="21051341">
            <a:off x="8473325" y="4038297"/>
            <a:ext cx="765835" cy="573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37" y="2025"/>
                </a:moveTo>
                <a:lnTo>
                  <a:pt x="19207" y="3915"/>
                </a:lnTo>
                <a:lnTo>
                  <a:pt x="19612" y="5850"/>
                </a:lnTo>
                <a:lnTo>
                  <a:pt x="19746" y="6840"/>
                </a:lnTo>
                <a:lnTo>
                  <a:pt x="19881" y="7830"/>
                </a:lnTo>
                <a:lnTo>
                  <a:pt x="19915" y="8820"/>
                </a:lnTo>
                <a:lnTo>
                  <a:pt x="19915" y="9765"/>
                </a:lnTo>
                <a:lnTo>
                  <a:pt x="18803" y="9225"/>
                </a:lnTo>
                <a:lnTo>
                  <a:pt x="17658" y="8730"/>
                </a:lnTo>
                <a:lnTo>
                  <a:pt x="16512" y="8280"/>
                </a:lnTo>
                <a:lnTo>
                  <a:pt x="15366" y="7875"/>
                </a:lnTo>
                <a:lnTo>
                  <a:pt x="14254" y="7425"/>
                </a:lnTo>
                <a:lnTo>
                  <a:pt x="13075" y="7020"/>
                </a:lnTo>
                <a:lnTo>
                  <a:pt x="12502" y="6840"/>
                </a:lnTo>
                <a:lnTo>
                  <a:pt x="11895" y="6705"/>
                </a:lnTo>
                <a:lnTo>
                  <a:pt x="11322" y="6615"/>
                </a:lnTo>
                <a:lnTo>
                  <a:pt x="10750" y="6525"/>
                </a:lnTo>
                <a:lnTo>
                  <a:pt x="14793" y="4275"/>
                </a:lnTo>
                <a:lnTo>
                  <a:pt x="18837" y="2025"/>
                </a:lnTo>
                <a:close/>
                <a:moveTo>
                  <a:pt x="9772" y="7110"/>
                </a:moveTo>
                <a:lnTo>
                  <a:pt x="9772" y="7155"/>
                </a:lnTo>
                <a:lnTo>
                  <a:pt x="9637" y="7515"/>
                </a:lnTo>
                <a:lnTo>
                  <a:pt x="9300" y="8235"/>
                </a:lnTo>
                <a:lnTo>
                  <a:pt x="8660" y="9405"/>
                </a:lnTo>
                <a:lnTo>
                  <a:pt x="8020" y="10800"/>
                </a:lnTo>
                <a:lnTo>
                  <a:pt x="7413" y="12195"/>
                </a:lnTo>
                <a:lnTo>
                  <a:pt x="6200" y="15030"/>
                </a:lnTo>
                <a:lnTo>
                  <a:pt x="6032" y="15570"/>
                </a:lnTo>
                <a:lnTo>
                  <a:pt x="5829" y="16200"/>
                </a:lnTo>
                <a:lnTo>
                  <a:pt x="5594" y="16830"/>
                </a:lnTo>
                <a:lnTo>
                  <a:pt x="5493" y="17100"/>
                </a:lnTo>
                <a:lnTo>
                  <a:pt x="5358" y="17280"/>
                </a:lnTo>
                <a:lnTo>
                  <a:pt x="5223" y="17415"/>
                </a:lnTo>
                <a:lnTo>
                  <a:pt x="5054" y="17460"/>
                </a:lnTo>
                <a:lnTo>
                  <a:pt x="4886" y="17460"/>
                </a:lnTo>
                <a:lnTo>
                  <a:pt x="4718" y="17415"/>
                </a:lnTo>
                <a:lnTo>
                  <a:pt x="4549" y="17325"/>
                </a:lnTo>
                <a:lnTo>
                  <a:pt x="4347" y="17190"/>
                </a:lnTo>
                <a:lnTo>
                  <a:pt x="3942" y="16830"/>
                </a:lnTo>
                <a:lnTo>
                  <a:pt x="3538" y="16426"/>
                </a:lnTo>
                <a:lnTo>
                  <a:pt x="3168" y="16020"/>
                </a:lnTo>
                <a:lnTo>
                  <a:pt x="2595" y="15300"/>
                </a:lnTo>
                <a:lnTo>
                  <a:pt x="2224" y="14805"/>
                </a:lnTo>
                <a:lnTo>
                  <a:pt x="1887" y="14310"/>
                </a:lnTo>
                <a:lnTo>
                  <a:pt x="1550" y="13770"/>
                </a:lnTo>
                <a:lnTo>
                  <a:pt x="1281" y="13185"/>
                </a:lnTo>
                <a:lnTo>
                  <a:pt x="1145" y="12825"/>
                </a:lnTo>
                <a:lnTo>
                  <a:pt x="1078" y="12555"/>
                </a:lnTo>
                <a:lnTo>
                  <a:pt x="1044" y="12420"/>
                </a:lnTo>
                <a:lnTo>
                  <a:pt x="1078" y="12285"/>
                </a:lnTo>
                <a:lnTo>
                  <a:pt x="1112" y="12195"/>
                </a:lnTo>
                <a:lnTo>
                  <a:pt x="1179" y="12060"/>
                </a:lnTo>
                <a:lnTo>
                  <a:pt x="1449" y="11790"/>
                </a:lnTo>
                <a:lnTo>
                  <a:pt x="1820" y="11610"/>
                </a:lnTo>
                <a:lnTo>
                  <a:pt x="2561" y="11295"/>
                </a:lnTo>
                <a:lnTo>
                  <a:pt x="9772" y="7110"/>
                </a:lnTo>
                <a:close/>
                <a:moveTo>
                  <a:pt x="10210" y="6975"/>
                </a:moveTo>
                <a:lnTo>
                  <a:pt x="10311" y="7020"/>
                </a:lnTo>
                <a:lnTo>
                  <a:pt x="10615" y="7065"/>
                </a:lnTo>
                <a:lnTo>
                  <a:pt x="11524" y="7245"/>
                </a:lnTo>
                <a:lnTo>
                  <a:pt x="12401" y="7470"/>
                </a:lnTo>
                <a:lnTo>
                  <a:pt x="13378" y="7695"/>
                </a:lnTo>
                <a:lnTo>
                  <a:pt x="14389" y="8010"/>
                </a:lnTo>
                <a:lnTo>
                  <a:pt x="15366" y="8370"/>
                </a:lnTo>
                <a:lnTo>
                  <a:pt x="16309" y="8730"/>
                </a:lnTo>
                <a:lnTo>
                  <a:pt x="18264" y="9540"/>
                </a:lnTo>
                <a:lnTo>
                  <a:pt x="18635" y="9720"/>
                </a:lnTo>
                <a:lnTo>
                  <a:pt x="19072" y="9990"/>
                </a:lnTo>
                <a:lnTo>
                  <a:pt x="19511" y="10125"/>
                </a:lnTo>
                <a:lnTo>
                  <a:pt x="19713" y="10170"/>
                </a:lnTo>
                <a:lnTo>
                  <a:pt x="19881" y="10170"/>
                </a:lnTo>
                <a:lnTo>
                  <a:pt x="19814" y="10575"/>
                </a:lnTo>
                <a:lnTo>
                  <a:pt x="19713" y="11025"/>
                </a:lnTo>
                <a:lnTo>
                  <a:pt x="19477" y="11880"/>
                </a:lnTo>
                <a:lnTo>
                  <a:pt x="19207" y="12690"/>
                </a:lnTo>
                <a:lnTo>
                  <a:pt x="18837" y="13455"/>
                </a:lnTo>
                <a:lnTo>
                  <a:pt x="18432" y="14221"/>
                </a:lnTo>
                <a:lnTo>
                  <a:pt x="17960" y="14895"/>
                </a:lnTo>
                <a:lnTo>
                  <a:pt x="17455" y="15570"/>
                </a:lnTo>
                <a:lnTo>
                  <a:pt x="16309" y="16740"/>
                </a:lnTo>
                <a:lnTo>
                  <a:pt x="15703" y="17235"/>
                </a:lnTo>
                <a:lnTo>
                  <a:pt x="15062" y="17730"/>
                </a:lnTo>
                <a:lnTo>
                  <a:pt x="14422" y="18135"/>
                </a:lnTo>
                <a:lnTo>
                  <a:pt x="13782" y="18451"/>
                </a:lnTo>
                <a:lnTo>
                  <a:pt x="13142" y="18765"/>
                </a:lnTo>
                <a:lnTo>
                  <a:pt x="12502" y="18991"/>
                </a:lnTo>
                <a:lnTo>
                  <a:pt x="11862" y="19171"/>
                </a:lnTo>
                <a:lnTo>
                  <a:pt x="11895" y="19035"/>
                </a:lnTo>
                <a:lnTo>
                  <a:pt x="11862" y="18900"/>
                </a:lnTo>
                <a:lnTo>
                  <a:pt x="11794" y="18811"/>
                </a:lnTo>
                <a:lnTo>
                  <a:pt x="11727" y="18855"/>
                </a:lnTo>
                <a:lnTo>
                  <a:pt x="11693" y="18855"/>
                </a:lnTo>
                <a:lnTo>
                  <a:pt x="11727" y="18765"/>
                </a:lnTo>
                <a:lnTo>
                  <a:pt x="11727" y="18585"/>
                </a:lnTo>
                <a:lnTo>
                  <a:pt x="11693" y="18045"/>
                </a:lnTo>
                <a:lnTo>
                  <a:pt x="11558" y="17235"/>
                </a:lnTo>
                <a:lnTo>
                  <a:pt x="11390" y="16380"/>
                </a:lnTo>
                <a:lnTo>
                  <a:pt x="11019" y="14625"/>
                </a:lnTo>
                <a:lnTo>
                  <a:pt x="10783" y="13635"/>
                </a:lnTo>
                <a:lnTo>
                  <a:pt x="10547" y="12195"/>
                </a:lnTo>
                <a:lnTo>
                  <a:pt x="10345" y="10755"/>
                </a:lnTo>
                <a:lnTo>
                  <a:pt x="10210" y="9315"/>
                </a:lnTo>
                <a:lnTo>
                  <a:pt x="10143" y="7875"/>
                </a:lnTo>
                <a:lnTo>
                  <a:pt x="10716" y="8820"/>
                </a:lnTo>
                <a:lnTo>
                  <a:pt x="11356" y="9810"/>
                </a:lnTo>
                <a:lnTo>
                  <a:pt x="11996" y="10710"/>
                </a:lnTo>
                <a:lnTo>
                  <a:pt x="12704" y="11610"/>
                </a:lnTo>
                <a:lnTo>
                  <a:pt x="13411" y="12510"/>
                </a:lnTo>
                <a:lnTo>
                  <a:pt x="14119" y="13320"/>
                </a:lnTo>
                <a:lnTo>
                  <a:pt x="15602" y="14940"/>
                </a:lnTo>
                <a:lnTo>
                  <a:pt x="15872" y="15210"/>
                </a:lnTo>
                <a:lnTo>
                  <a:pt x="16242" y="15615"/>
                </a:lnTo>
                <a:lnTo>
                  <a:pt x="16444" y="15750"/>
                </a:lnTo>
                <a:lnTo>
                  <a:pt x="16646" y="15886"/>
                </a:lnTo>
                <a:lnTo>
                  <a:pt x="16815" y="15886"/>
                </a:lnTo>
                <a:lnTo>
                  <a:pt x="16882" y="15840"/>
                </a:lnTo>
                <a:lnTo>
                  <a:pt x="16916" y="15795"/>
                </a:lnTo>
                <a:lnTo>
                  <a:pt x="16950" y="15705"/>
                </a:lnTo>
                <a:lnTo>
                  <a:pt x="16950" y="15615"/>
                </a:lnTo>
                <a:lnTo>
                  <a:pt x="16916" y="15390"/>
                </a:lnTo>
                <a:lnTo>
                  <a:pt x="16613" y="14985"/>
                </a:lnTo>
                <a:lnTo>
                  <a:pt x="16208" y="14625"/>
                </a:lnTo>
                <a:lnTo>
                  <a:pt x="15939" y="14401"/>
                </a:lnTo>
                <a:lnTo>
                  <a:pt x="15197" y="13635"/>
                </a:lnTo>
                <a:lnTo>
                  <a:pt x="14456" y="12870"/>
                </a:lnTo>
                <a:lnTo>
                  <a:pt x="13715" y="12060"/>
                </a:lnTo>
                <a:lnTo>
                  <a:pt x="13007" y="11205"/>
                </a:lnTo>
                <a:lnTo>
                  <a:pt x="12333" y="10350"/>
                </a:lnTo>
                <a:lnTo>
                  <a:pt x="11659" y="9450"/>
                </a:lnTo>
                <a:lnTo>
                  <a:pt x="10985" y="8505"/>
                </a:lnTo>
                <a:lnTo>
                  <a:pt x="10682" y="8055"/>
                </a:lnTo>
                <a:lnTo>
                  <a:pt x="10412" y="7560"/>
                </a:lnTo>
                <a:lnTo>
                  <a:pt x="10177" y="7155"/>
                </a:lnTo>
                <a:lnTo>
                  <a:pt x="10143" y="7065"/>
                </a:lnTo>
                <a:lnTo>
                  <a:pt x="10143" y="6975"/>
                </a:lnTo>
                <a:close/>
                <a:moveTo>
                  <a:pt x="9873" y="7425"/>
                </a:moveTo>
                <a:lnTo>
                  <a:pt x="9806" y="8190"/>
                </a:lnTo>
                <a:lnTo>
                  <a:pt x="9806" y="9675"/>
                </a:lnTo>
                <a:lnTo>
                  <a:pt x="9873" y="10395"/>
                </a:lnTo>
                <a:lnTo>
                  <a:pt x="9941" y="11160"/>
                </a:lnTo>
                <a:lnTo>
                  <a:pt x="10042" y="11880"/>
                </a:lnTo>
                <a:lnTo>
                  <a:pt x="10311" y="13365"/>
                </a:lnTo>
                <a:lnTo>
                  <a:pt x="10884" y="16335"/>
                </a:lnTo>
                <a:lnTo>
                  <a:pt x="11154" y="17775"/>
                </a:lnTo>
                <a:lnTo>
                  <a:pt x="11255" y="18540"/>
                </a:lnTo>
                <a:lnTo>
                  <a:pt x="11356" y="19260"/>
                </a:lnTo>
                <a:lnTo>
                  <a:pt x="10581" y="19351"/>
                </a:lnTo>
                <a:lnTo>
                  <a:pt x="9839" y="19351"/>
                </a:lnTo>
                <a:lnTo>
                  <a:pt x="9098" y="19260"/>
                </a:lnTo>
                <a:lnTo>
                  <a:pt x="8357" y="19171"/>
                </a:lnTo>
                <a:lnTo>
                  <a:pt x="7616" y="18945"/>
                </a:lnTo>
                <a:lnTo>
                  <a:pt x="6874" y="18675"/>
                </a:lnTo>
                <a:lnTo>
                  <a:pt x="6167" y="18315"/>
                </a:lnTo>
                <a:lnTo>
                  <a:pt x="5493" y="17955"/>
                </a:lnTo>
                <a:lnTo>
                  <a:pt x="5627" y="17730"/>
                </a:lnTo>
                <a:lnTo>
                  <a:pt x="5762" y="17460"/>
                </a:lnTo>
                <a:lnTo>
                  <a:pt x="5998" y="16875"/>
                </a:lnTo>
                <a:lnTo>
                  <a:pt x="6200" y="16246"/>
                </a:lnTo>
                <a:lnTo>
                  <a:pt x="6402" y="15705"/>
                </a:lnTo>
                <a:lnTo>
                  <a:pt x="7548" y="12825"/>
                </a:lnTo>
                <a:lnTo>
                  <a:pt x="8694" y="10125"/>
                </a:lnTo>
                <a:lnTo>
                  <a:pt x="9873" y="7425"/>
                </a:lnTo>
                <a:close/>
                <a:moveTo>
                  <a:pt x="19881" y="1485"/>
                </a:moveTo>
                <a:lnTo>
                  <a:pt x="20151" y="2430"/>
                </a:lnTo>
                <a:lnTo>
                  <a:pt x="20421" y="3420"/>
                </a:lnTo>
                <a:lnTo>
                  <a:pt x="20657" y="4410"/>
                </a:lnTo>
                <a:lnTo>
                  <a:pt x="20858" y="5445"/>
                </a:lnTo>
                <a:lnTo>
                  <a:pt x="20993" y="6435"/>
                </a:lnTo>
                <a:lnTo>
                  <a:pt x="21095" y="7470"/>
                </a:lnTo>
                <a:lnTo>
                  <a:pt x="21128" y="8505"/>
                </a:lnTo>
                <a:lnTo>
                  <a:pt x="21061" y="9585"/>
                </a:lnTo>
                <a:lnTo>
                  <a:pt x="21027" y="10080"/>
                </a:lnTo>
                <a:lnTo>
                  <a:pt x="20960" y="10575"/>
                </a:lnTo>
                <a:lnTo>
                  <a:pt x="20858" y="11115"/>
                </a:lnTo>
                <a:lnTo>
                  <a:pt x="20724" y="11610"/>
                </a:lnTo>
                <a:lnTo>
                  <a:pt x="20589" y="12105"/>
                </a:lnTo>
                <a:lnTo>
                  <a:pt x="20421" y="12600"/>
                </a:lnTo>
                <a:lnTo>
                  <a:pt x="20016" y="13545"/>
                </a:lnTo>
                <a:lnTo>
                  <a:pt x="19544" y="14445"/>
                </a:lnTo>
                <a:lnTo>
                  <a:pt x="19039" y="15345"/>
                </a:lnTo>
                <a:lnTo>
                  <a:pt x="18432" y="16155"/>
                </a:lnTo>
                <a:lnTo>
                  <a:pt x="17826" y="16920"/>
                </a:lnTo>
                <a:lnTo>
                  <a:pt x="17152" y="17640"/>
                </a:lnTo>
                <a:lnTo>
                  <a:pt x="16444" y="18315"/>
                </a:lnTo>
                <a:lnTo>
                  <a:pt x="15703" y="18900"/>
                </a:lnTo>
                <a:lnTo>
                  <a:pt x="14961" y="19440"/>
                </a:lnTo>
                <a:lnTo>
                  <a:pt x="14187" y="19890"/>
                </a:lnTo>
                <a:lnTo>
                  <a:pt x="13445" y="20250"/>
                </a:lnTo>
                <a:lnTo>
                  <a:pt x="12670" y="20565"/>
                </a:lnTo>
                <a:lnTo>
                  <a:pt x="11929" y="20745"/>
                </a:lnTo>
                <a:lnTo>
                  <a:pt x="11524" y="20836"/>
                </a:lnTo>
                <a:lnTo>
                  <a:pt x="11086" y="20880"/>
                </a:lnTo>
                <a:lnTo>
                  <a:pt x="10210" y="20880"/>
                </a:lnTo>
                <a:lnTo>
                  <a:pt x="9334" y="20745"/>
                </a:lnTo>
                <a:lnTo>
                  <a:pt x="8458" y="20565"/>
                </a:lnTo>
                <a:lnTo>
                  <a:pt x="7616" y="20296"/>
                </a:lnTo>
                <a:lnTo>
                  <a:pt x="6773" y="19935"/>
                </a:lnTo>
                <a:lnTo>
                  <a:pt x="5965" y="19575"/>
                </a:lnTo>
                <a:lnTo>
                  <a:pt x="5155" y="19125"/>
                </a:lnTo>
                <a:lnTo>
                  <a:pt x="4718" y="18855"/>
                </a:lnTo>
                <a:lnTo>
                  <a:pt x="4313" y="18585"/>
                </a:lnTo>
                <a:lnTo>
                  <a:pt x="3909" y="18271"/>
                </a:lnTo>
                <a:lnTo>
                  <a:pt x="3572" y="17955"/>
                </a:lnTo>
                <a:lnTo>
                  <a:pt x="3201" y="17595"/>
                </a:lnTo>
                <a:lnTo>
                  <a:pt x="2898" y="17190"/>
                </a:lnTo>
                <a:lnTo>
                  <a:pt x="2595" y="16786"/>
                </a:lnTo>
                <a:lnTo>
                  <a:pt x="2291" y="16380"/>
                </a:lnTo>
                <a:lnTo>
                  <a:pt x="1752" y="15480"/>
                </a:lnTo>
                <a:lnTo>
                  <a:pt x="1281" y="14535"/>
                </a:lnTo>
                <a:lnTo>
                  <a:pt x="809" y="13500"/>
                </a:lnTo>
                <a:lnTo>
                  <a:pt x="370" y="12375"/>
                </a:lnTo>
                <a:lnTo>
                  <a:pt x="539" y="12330"/>
                </a:lnTo>
                <a:lnTo>
                  <a:pt x="640" y="12375"/>
                </a:lnTo>
                <a:lnTo>
                  <a:pt x="708" y="12375"/>
                </a:lnTo>
                <a:lnTo>
                  <a:pt x="741" y="12465"/>
                </a:lnTo>
                <a:lnTo>
                  <a:pt x="809" y="12735"/>
                </a:lnTo>
                <a:lnTo>
                  <a:pt x="876" y="13140"/>
                </a:lnTo>
                <a:lnTo>
                  <a:pt x="977" y="13410"/>
                </a:lnTo>
                <a:lnTo>
                  <a:pt x="1112" y="13725"/>
                </a:lnTo>
                <a:lnTo>
                  <a:pt x="1415" y="14265"/>
                </a:lnTo>
                <a:lnTo>
                  <a:pt x="1718" y="14805"/>
                </a:lnTo>
                <a:lnTo>
                  <a:pt x="2056" y="15345"/>
                </a:lnTo>
                <a:lnTo>
                  <a:pt x="2426" y="15795"/>
                </a:lnTo>
                <a:lnTo>
                  <a:pt x="2797" y="16290"/>
                </a:lnTo>
                <a:lnTo>
                  <a:pt x="3201" y="16740"/>
                </a:lnTo>
                <a:lnTo>
                  <a:pt x="3606" y="17190"/>
                </a:lnTo>
                <a:lnTo>
                  <a:pt x="4077" y="17595"/>
                </a:lnTo>
                <a:lnTo>
                  <a:pt x="4515" y="18000"/>
                </a:lnTo>
                <a:lnTo>
                  <a:pt x="4987" y="18360"/>
                </a:lnTo>
                <a:lnTo>
                  <a:pt x="5459" y="18675"/>
                </a:lnTo>
                <a:lnTo>
                  <a:pt x="5965" y="18945"/>
                </a:lnTo>
                <a:lnTo>
                  <a:pt x="6436" y="19215"/>
                </a:lnTo>
                <a:lnTo>
                  <a:pt x="6941" y="19440"/>
                </a:lnTo>
                <a:lnTo>
                  <a:pt x="7413" y="19620"/>
                </a:lnTo>
                <a:lnTo>
                  <a:pt x="7885" y="19755"/>
                </a:lnTo>
                <a:lnTo>
                  <a:pt x="8357" y="19890"/>
                </a:lnTo>
                <a:lnTo>
                  <a:pt x="8862" y="19980"/>
                </a:lnTo>
                <a:lnTo>
                  <a:pt x="9334" y="20025"/>
                </a:lnTo>
                <a:lnTo>
                  <a:pt x="9839" y="20070"/>
                </a:lnTo>
                <a:lnTo>
                  <a:pt x="10345" y="20070"/>
                </a:lnTo>
                <a:lnTo>
                  <a:pt x="10817" y="20025"/>
                </a:lnTo>
                <a:lnTo>
                  <a:pt x="11322" y="19980"/>
                </a:lnTo>
                <a:lnTo>
                  <a:pt x="11794" y="19890"/>
                </a:lnTo>
                <a:lnTo>
                  <a:pt x="12300" y="19755"/>
                </a:lnTo>
                <a:lnTo>
                  <a:pt x="12771" y="19620"/>
                </a:lnTo>
                <a:lnTo>
                  <a:pt x="13243" y="19440"/>
                </a:lnTo>
                <a:lnTo>
                  <a:pt x="13715" y="19215"/>
                </a:lnTo>
                <a:lnTo>
                  <a:pt x="14187" y="18991"/>
                </a:lnTo>
                <a:lnTo>
                  <a:pt x="14995" y="18540"/>
                </a:lnTo>
                <a:lnTo>
                  <a:pt x="15804" y="17955"/>
                </a:lnTo>
                <a:lnTo>
                  <a:pt x="16546" y="17280"/>
                </a:lnTo>
                <a:lnTo>
                  <a:pt x="17253" y="16560"/>
                </a:lnTo>
                <a:lnTo>
                  <a:pt x="17927" y="15795"/>
                </a:lnTo>
                <a:lnTo>
                  <a:pt x="18230" y="15345"/>
                </a:lnTo>
                <a:lnTo>
                  <a:pt x="18533" y="14895"/>
                </a:lnTo>
                <a:lnTo>
                  <a:pt x="18803" y="14445"/>
                </a:lnTo>
                <a:lnTo>
                  <a:pt x="19072" y="13950"/>
                </a:lnTo>
                <a:lnTo>
                  <a:pt x="19309" y="13455"/>
                </a:lnTo>
                <a:lnTo>
                  <a:pt x="19544" y="12915"/>
                </a:lnTo>
                <a:lnTo>
                  <a:pt x="19780" y="12285"/>
                </a:lnTo>
                <a:lnTo>
                  <a:pt x="19983" y="11656"/>
                </a:lnTo>
                <a:lnTo>
                  <a:pt x="20117" y="10980"/>
                </a:lnTo>
                <a:lnTo>
                  <a:pt x="20252" y="10350"/>
                </a:lnTo>
                <a:lnTo>
                  <a:pt x="20319" y="9675"/>
                </a:lnTo>
                <a:lnTo>
                  <a:pt x="20319" y="8280"/>
                </a:lnTo>
                <a:lnTo>
                  <a:pt x="20252" y="7560"/>
                </a:lnTo>
                <a:lnTo>
                  <a:pt x="20151" y="6705"/>
                </a:lnTo>
                <a:lnTo>
                  <a:pt x="20016" y="5850"/>
                </a:lnTo>
                <a:lnTo>
                  <a:pt x="19679" y="4095"/>
                </a:lnTo>
                <a:lnTo>
                  <a:pt x="19477" y="3240"/>
                </a:lnTo>
                <a:lnTo>
                  <a:pt x="19410" y="2790"/>
                </a:lnTo>
                <a:lnTo>
                  <a:pt x="19376" y="2385"/>
                </a:lnTo>
                <a:lnTo>
                  <a:pt x="19376" y="1845"/>
                </a:lnTo>
                <a:lnTo>
                  <a:pt x="19410" y="1755"/>
                </a:lnTo>
                <a:lnTo>
                  <a:pt x="19444" y="1710"/>
                </a:lnTo>
                <a:lnTo>
                  <a:pt x="19544" y="1665"/>
                </a:lnTo>
                <a:lnTo>
                  <a:pt x="19881" y="1485"/>
                </a:lnTo>
                <a:close/>
                <a:moveTo>
                  <a:pt x="19814" y="0"/>
                </a:moveTo>
                <a:lnTo>
                  <a:pt x="19713" y="90"/>
                </a:lnTo>
                <a:lnTo>
                  <a:pt x="19645" y="180"/>
                </a:lnTo>
                <a:lnTo>
                  <a:pt x="19612" y="360"/>
                </a:lnTo>
                <a:lnTo>
                  <a:pt x="19612" y="495"/>
                </a:lnTo>
                <a:lnTo>
                  <a:pt x="19645" y="675"/>
                </a:lnTo>
                <a:lnTo>
                  <a:pt x="19410" y="765"/>
                </a:lnTo>
                <a:lnTo>
                  <a:pt x="19174" y="810"/>
                </a:lnTo>
                <a:lnTo>
                  <a:pt x="18972" y="855"/>
                </a:lnTo>
                <a:lnTo>
                  <a:pt x="18770" y="945"/>
                </a:lnTo>
                <a:lnTo>
                  <a:pt x="18601" y="1080"/>
                </a:lnTo>
                <a:lnTo>
                  <a:pt x="18365" y="1260"/>
                </a:lnTo>
                <a:lnTo>
                  <a:pt x="18129" y="1485"/>
                </a:lnTo>
                <a:lnTo>
                  <a:pt x="17859" y="1620"/>
                </a:lnTo>
                <a:lnTo>
                  <a:pt x="15029" y="3195"/>
                </a:lnTo>
                <a:lnTo>
                  <a:pt x="12131" y="4815"/>
                </a:lnTo>
                <a:lnTo>
                  <a:pt x="9199" y="6480"/>
                </a:lnTo>
                <a:lnTo>
                  <a:pt x="6470" y="8100"/>
                </a:lnTo>
                <a:lnTo>
                  <a:pt x="3774" y="9765"/>
                </a:lnTo>
                <a:lnTo>
                  <a:pt x="1887" y="10845"/>
                </a:lnTo>
                <a:lnTo>
                  <a:pt x="1449" y="11115"/>
                </a:lnTo>
                <a:lnTo>
                  <a:pt x="1011" y="11430"/>
                </a:lnTo>
                <a:lnTo>
                  <a:pt x="606" y="11790"/>
                </a:lnTo>
                <a:lnTo>
                  <a:pt x="270" y="12150"/>
                </a:lnTo>
                <a:lnTo>
                  <a:pt x="236" y="12015"/>
                </a:lnTo>
                <a:lnTo>
                  <a:pt x="202" y="11880"/>
                </a:lnTo>
                <a:lnTo>
                  <a:pt x="135" y="11835"/>
                </a:lnTo>
                <a:lnTo>
                  <a:pt x="34" y="11790"/>
                </a:lnTo>
                <a:lnTo>
                  <a:pt x="0" y="11925"/>
                </a:lnTo>
                <a:lnTo>
                  <a:pt x="0" y="12060"/>
                </a:lnTo>
                <a:lnTo>
                  <a:pt x="34" y="12330"/>
                </a:lnTo>
                <a:lnTo>
                  <a:pt x="101" y="12600"/>
                </a:lnTo>
                <a:lnTo>
                  <a:pt x="303" y="13275"/>
                </a:lnTo>
                <a:lnTo>
                  <a:pt x="606" y="14085"/>
                </a:lnTo>
                <a:lnTo>
                  <a:pt x="1213" y="15570"/>
                </a:lnTo>
                <a:lnTo>
                  <a:pt x="1617" y="16426"/>
                </a:lnTo>
                <a:lnTo>
                  <a:pt x="1955" y="17055"/>
                </a:lnTo>
                <a:lnTo>
                  <a:pt x="2325" y="17595"/>
                </a:lnTo>
                <a:lnTo>
                  <a:pt x="2729" y="18045"/>
                </a:lnTo>
                <a:lnTo>
                  <a:pt x="3134" y="18495"/>
                </a:lnTo>
                <a:lnTo>
                  <a:pt x="3606" y="18900"/>
                </a:lnTo>
                <a:lnTo>
                  <a:pt x="4077" y="19260"/>
                </a:lnTo>
                <a:lnTo>
                  <a:pt x="4549" y="19620"/>
                </a:lnTo>
                <a:lnTo>
                  <a:pt x="5054" y="19935"/>
                </a:lnTo>
                <a:lnTo>
                  <a:pt x="6200" y="20520"/>
                </a:lnTo>
                <a:lnTo>
                  <a:pt x="6807" y="20745"/>
                </a:lnTo>
                <a:lnTo>
                  <a:pt x="7952" y="21196"/>
                </a:lnTo>
                <a:lnTo>
                  <a:pt x="8559" y="21330"/>
                </a:lnTo>
                <a:lnTo>
                  <a:pt x="9132" y="21465"/>
                </a:lnTo>
                <a:lnTo>
                  <a:pt x="9738" y="21556"/>
                </a:lnTo>
                <a:lnTo>
                  <a:pt x="10345" y="21600"/>
                </a:lnTo>
                <a:lnTo>
                  <a:pt x="10918" y="21600"/>
                </a:lnTo>
                <a:lnTo>
                  <a:pt x="11524" y="21556"/>
                </a:lnTo>
                <a:lnTo>
                  <a:pt x="12097" y="21465"/>
                </a:lnTo>
                <a:lnTo>
                  <a:pt x="12704" y="21285"/>
                </a:lnTo>
                <a:lnTo>
                  <a:pt x="13276" y="21105"/>
                </a:lnTo>
                <a:lnTo>
                  <a:pt x="13883" y="20836"/>
                </a:lnTo>
                <a:lnTo>
                  <a:pt x="14456" y="20520"/>
                </a:lnTo>
                <a:lnTo>
                  <a:pt x="15400" y="19890"/>
                </a:lnTo>
                <a:lnTo>
                  <a:pt x="16343" y="19171"/>
                </a:lnTo>
                <a:lnTo>
                  <a:pt x="17287" y="18315"/>
                </a:lnTo>
                <a:lnTo>
                  <a:pt x="17725" y="17865"/>
                </a:lnTo>
                <a:lnTo>
                  <a:pt x="18163" y="17415"/>
                </a:lnTo>
                <a:lnTo>
                  <a:pt x="18972" y="16426"/>
                </a:lnTo>
                <a:lnTo>
                  <a:pt x="19342" y="15886"/>
                </a:lnTo>
                <a:lnTo>
                  <a:pt x="19713" y="15345"/>
                </a:lnTo>
                <a:lnTo>
                  <a:pt x="20050" y="14760"/>
                </a:lnTo>
                <a:lnTo>
                  <a:pt x="20353" y="14175"/>
                </a:lnTo>
                <a:lnTo>
                  <a:pt x="20623" y="13545"/>
                </a:lnTo>
                <a:lnTo>
                  <a:pt x="20892" y="12915"/>
                </a:lnTo>
                <a:lnTo>
                  <a:pt x="21128" y="12150"/>
                </a:lnTo>
                <a:lnTo>
                  <a:pt x="21330" y="11340"/>
                </a:lnTo>
                <a:lnTo>
                  <a:pt x="21465" y="10530"/>
                </a:lnTo>
                <a:lnTo>
                  <a:pt x="21566" y="9765"/>
                </a:lnTo>
                <a:lnTo>
                  <a:pt x="21600" y="8955"/>
                </a:lnTo>
                <a:lnTo>
                  <a:pt x="21600" y="8100"/>
                </a:lnTo>
                <a:lnTo>
                  <a:pt x="21566" y="7290"/>
                </a:lnTo>
                <a:lnTo>
                  <a:pt x="21499" y="6480"/>
                </a:lnTo>
                <a:lnTo>
                  <a:pt x="21398" y="5670"/>
                </a:lnTo>
                <a:lnTo>
                  <a:pt x="21263" y="4860"/>
                </a:lnTo>
                <a:lnTo>
                  <a:pt x="21095" y="4050"/>
                </a:lnTo>
                <a:lnTo>
                  <a:pt x="20926" y="3285"/>
                </a:lnTo>
                <a:lnTo>
                  <a:pt x="20488" y="1710"/>
                </a:lnTo>
                <a:lnTo>
                  <a:pt x="20050" y="225"/>
                </a:lnTo>
                <a:lnTo>
                  <a:pt x="19983" y="45"/>
                </a:lnTo>
                <a:lnTo>
                  <a:pt x="19881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Google Shape;141;p5"/>
          <p:cNvSpPr/>
          <p:nvPr/>
        </p:nvSpPr>
        <p:spPr>
          <a:xfrm rot="12309938">
            <a:off x="8355813" y="1702056"/>
            <a:ext cx="776937" cy="854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27" y="5265"/>
                </a:moveTo>
                <a:lnTo>
                  <a:pt x="12952" y="5299"/>
                </a:lnTo>
                <a:lnTo>
                  <a:pt x="12582" y="5603"/>
                </a:lnTo>
                <a:lnTo>
                  <a:pt x="12321" y="5839"/>
                </a:lnTo>
                <a:lnTo>
                  <a:pt x="12062" y="6109"/>
                </a:lnTo>
                <a:lnTo>
                  <a:pt x="11876" y="6379"/>
                </a:lnTo>
                <a:lnTo>
                  <a:pt x="11802" y="6514"/>
                </a:lnTo>
                <a:lnTo>
                  <a:pt x="11765" y="6615"/>
                </a:lnTo>
                <a:lnTo>
                  <a:pt x="11765" y="6717"/>
                </a:lnTo>
                <a:lnTo>
                  <a:pt x="11802" y="6784"/>
                </a:lnTo>
                <a:lnTo>
                  <a:pt x="11913" y="6818"/>
                </a:lnTo>
                <a:lnTo>
                  <a:pt x="12062" y="6852"/>
                </a:lnTo>
                <a:lnTo>
                  <a:pt x="12136" y="6818"/>
                </a:lnTo>
                <a:lnTo>
                  <a:pt x="12247" y="6750"/>
                </a:lnTo>
                <a:lnTo>
                  <a:pt x="12433" y="6548"/>
                </a:lnTo>
                <a:lnTo>
                  <a:pt x="12730" y="6109"/>
                </a:lnTo>
                <a:lnTo>
                  <a:pt x="12841" y="5940"/>
                </a:lnTo>
                <a:lnTo>
                  <a:pt x="12990" y="5637"/>
                </a:lnTo>
                <a:lnTo>
                  <a:pt x="13027" y="5468"/>
                </a:lnTo>
                <a:lnTo>
                  <a:pt x="13064" y="5333"/>
                </a:lnTo>
                <a:lnTo>
                  <a:pt x="13064" y="5299"/>
                </a:lnTo>
                <a:lnTo>
                  <a:pt x="13027" y="5265"/>
                </a:lnTo>
                <a:close/>
                <a:moveTo>
                  <a:pt x="14437" y="8606"/>
                </a:moveTo>
                <a:lnTo>
                  <a:pt x="14177" y="8640"/>
                </a:lnTo>
                <a:lnTo>
                  <a:pt x="14103" y="8674"/>
                </a:lnTo>
                <a:lnTo>
                  <a:pt x="14029" y="8741"/>
                </a:lnTo>
                <a:lnTo>
                  <a:pt x="14029" y="8842"/>
                </a:lnTo>
                <a:lnTo>
                  <a:pt x="14103" y="8944"/>
                </a:lnTo>
                <a:lnTo>
                  <a:pt x="14177" y="9011"/>
                </a:lnTo>
                <a:lnTo>
                  <a:pt x="14363" y="9079"/>
                </a:lnTo>
                <a:lnTo>
                  <a:pt x="14808" y="9180"/>
                </a:lnTo>
                <a:lnTo>
                  <a:pt x="15254" y="9247"/>
                </a:lnTo>
                <a:lnTo>
                  <a:pt x="15699" y="9247"/>
                </a:lnTo>
                <a:lnTo>
                  <a:pt x="15996" y="9180"/>
                </a:lnTo>
                <a:lnTo>
                  <a:pt x="16107" y="9112"/>
                </a:lnTo>
                <a:lnTo>
                  <a:pt x="16182" y="9079"/>
                </a:lnTo>
                <a:lnTo>
                  <a:pt x="16182" y="8977"/>
                </a:lnTo>
                <a:lnTo>
                  <a:pt x="16033" y="8910"/>
                </a:lnTo>
                <a:lnTo>
                  <a:pt x="15550" y="8775"/>
                </a:lnTo>
                <a:lnTo>
                  <a:pt x="15179" y="8707"/>
                </a:lnTo>
                <a:lnTo>
                  <a:pt x="14808" y="8640"/>
                </a:lnTo>
                <a:lnTo>
                  <a:pt x="14437" y="8606"/>
                </a:lnTo>
                <a:close/>
                <a:moveTo>
                  <a:pt x="10429" y="10260"/>
                </a:moveTo>
                <a:lnTo>
                  <a:pt x="10280" y="10294"/>
                </a:lnTo>
                <a:lnTo>
                  <a:pt x="9984" y="10429"/>
                </a:lnTo>
                <a:lnTo>
                  <a:pt x="9798" y="10530"/>
                </a:lnTo>
                <a:lnTo>
                  <a:pt x="9538" y="10800"/>
                </a:lnTo>
                <a:lnTo>
                  <a:pt x="9278" y="11171"/>
                </a:lnTo>
                <a:lnTo>
                  <a:pt x="9167" y="11374"/>
                </a:lnTo>
                <a:lnTo>
                  <a:pt x="9093" y="11576"/>
                </a:lnTo>
                <a:lnTo>
                  <a:pt x="9093" y="11813"/>
                </a:lnTo>
                <a:lnTo>
                  <a:pt x="9130" y="11880"/>
                </a:lnTo>
                <a:lnTo>
                  <a:pt x="9204" y="11914"/>
                </a:lnTo>
                <a:lnTo>
                  <a:pt x="9278" y="11914"/>
                </a:lnTo>
                <a:lnTo>
                  <a:pt x="9353" y="11880"/>
                </a:lnTo>
                <a:lnTo>
                  <a:pt x="9464" y="11813"/>
                </a:lnTo>
                <a:lnTo>
                  <a:pt x="9649" y="11644"/>
                </a:lnTo>
                <a:lnTo>
                  <a:pt x="9872" y="11374"/>
                </a:lnTo>
                <a:lnTo>
                  <a:pt x="10280" y="10800"/>
                </a:lnTo>
                <a:lnTo>
                  <a:pt x="10540" y="10395"/>
                </a:lnTo>
                <a:lnTo>
                  <a:pt x="10577" y="10294"/>
                </a:lnTo>
                <a:lnTo>
                  <a:pt x="10577" y="10260"/>
                </a:lnTo>
                <a:close/>
                <a:moveTo>
                  <a:pt x="14511" y="12488"/>
                </a:moveTo>
                <a:lnTo>
                  <a:pt x="14437" y="12555"/>
                </a:lnTo>
                <a:lnTo>
                  <a:pt x="14437" y="12960"/>
                </a:lnTo>
                <a:lnTo>
                  <a:pt x="14474" y="13095"/>
                </a:lnTo>
                <a:lnTo>
                  <a:pt x="14549" y="13163"/>
                </a:lnTo>
                <a:lnTo>
                  <a:pt x="14623" y="13264"/>
                </a:lnTo>
                <a:lnTo>
                  <a:pt x="14771" y="13331"/>
                </a:lnTo>
                <a:lnTo>
                  <a:pt x="15068" y="13466"/>
                </a:lnTo>
                <a:lnTo>
                  <a:pt x="15254" y="13534"/>
                </a:lnTo>
                <a:lnTo>
                  <a:pt x="15588" y="13534"/>
                </a:lnTo>
                <a:lnTo>
                  <a:pt x="15736" y="13466"/>
                </a:lnTo>
                <a:lnTo>
                  <a:pt x="15847" y="13365"/>
                </a:lnTo>
                <a:lnTo>
                  <a:pt x="15959" y="13298"/>
                </a:lnTo>
                <a:lnTo>
                  <a:pt x="15996" y="13230"/>
                </a:lnTo>
                <a:lnTo>
                  <a:pt x="15959" y="13163"/>
                </a:lnTo>
                <a:lnTo>
                  <a:pt x="15922" y="13095"/>
                </a:lnTo>
                <a:lnTo>
                  <a:pt x="15847" y="13028"/>
                </a:lnTo>
                <a:lnTo>
                  <a:pt x="15662" y="12893"/>
                </a:lnTo>
                <a:lnTo>
                  <a:pt x="15105" y="12724"/>
                </a:lnTo>
                <a:lnTo>
                  <a:pt x="14882" y="12656"/>
                </a:lnTo>
                <a:lnTo>
                  <a:pt x="14734" y="12589"/>
                </a:lnTo>
                <a:lnTo>
                  <a:pt x="14585" y="12488"/>
                </a:lnTo>
                <a:close/>
                <a:moveTo>
                  <a:pt x="5604" y="13433"/>
                </a:moveTo>
                <a:lnTo>
                  <a:pt x="5270" y="13635"/>
                </a:lnTo>
                <a:lnTo>
                  <a:pt x="5010" y="13804"/>
                </a:lnTo>
                <a:lnTo>
                  <a:pt x="4787" y="14006"/>
                </a:lnTo>
                <a:lnTo>
                  <a:pt x="4602" y="14209"/>
                </a:lnTo>
                <a:lnTo>
                  <a:pt x="4528" y="14310"/>
                </a:lnTo>
                <a:lnTo>
                  <a:pt x="4528" y="14479"/>
                </a:lnTo>
                <a:lnTo>
                  <a:pt x="4564" y="14546"/>
                </a:lnTo>
                <a:lnTo>
                  <a:pt x="4639" y="14613"/>
                </a:lnTo>
                <a:lnTo>
                  <a:pt x="4787" y="14647"/>
                </a:lnTo>
                <a:lnTo>
                  <a:pt x="4899" y="14647"/>
                </a:lnTo>
                <a:lnTo>
                  <a:pt x="5010" y="14613"/>
                </a:lnTo>
                <a:lnTo>
                  <a:pt x="5122" y="14580"/>
                </a:lnTo>
                <a:lnTo>
                  <a:pt x="5233" y="14479"/>
                </a:lnTo>
                <a:lnTo>
                  <a:pt x="5418" y="14276"/>
                </a:lnTo>
                <a:lnTo>
                  <a:pt x="5567" y="14040"/>
                </a:lnTo>
                <a:lnTo>
                  <a:pt x="5641" y="13804"/>
                </a:lnTo>
                <a:lnTo>
                  <a:pt x="5715" y="13601"/>
                </a:lnTo>
                <a:lnTo>
                  <a:pt x="5678" y="13466"/>
                </a:lnTo>
                <a:lnTo>
                  <a:pt x="5678" y="13433"/>
                </a:lnTo>
                <a:close/>
                <a:moveTo>
                  <a:pt x="10763" y="15322"/>
                </a:moveTo>
                <a:lnTo>
                  <a:pt x="10466" y="15457"/>
                </a:lnTo>
                <a:lnTo>
                  <a:pt x="10280" y="15592"/>
                </a:lnTo>
                <a:lnTo>
                  <a:pt x="10132" y="15795"/>
                </a:lnTo>
                <a:lnTo>
                  <a:pt x="10020" y="15997"/>
                </a:lnTo>
                <a:lnTo>
                  <a:pt x="9984" y="16166"/>
                </a:lnTo>
                <a:lnTo>
                  <a:pt x="9984" y="16234"/>
                </a:lnTo>
                <a:lnTo>
                  <a:pt x="10020" y="16267"/>
                </a:lnTo>
                <a:lnTo>
                  <a:pt x="10132" y="16301"/>
                </a:lnTo>
                <a:lnTo>
                  <a:pt x="10243" y="16301"/>
                </a:lnTo>
                <a:lnTo>
                  <a:pt x="10354" y="16267"/>
                </a:lnTo>
                <a:lnTo>
                  <a:pt x="10503" y="16166"/>
                </a:lnTo>
                <a:lnTo>
                  <a:pt x="10800" y="15896"/>
                </a:lnTo>
                <a:lnTo>
                  <a:pt x="10911" y="15727"/>
                </a:lnTo>
                <a:lnTo>
                  <a:pt x="10985" y="15592"/>
                </a:lnTo>
                <a:lnTo>
                  <a:pt x="10985" y="15457"/>
                </a:lnTo>
                <a:lnTo>
                  <a:pt x="10948" y="15390"/>
                </a:lnTo>
                <a:lnTo>
                  <a:pt x="10874" y="15356"/>
                </a:lnTo>
                <a:lnTo>
                  <a:pt x="10763" y="15322"/>
                </a:lnTo>
                <a:close/>
                <a:moveTo>
                  <a:pt x="17109" y="15559"/>
                </a:moveTo>
                <a:lnTo>
                  <a:pt x="16998" y="15592"/>
                </a:lnTo>
                <a:lnTo>
                  <a:pt x="16924" y="15660"/>
                </a:lnTo>
                <a:lnTo>
                  <a:pt x="16886" y="15761"/>
                </a:lnTo>
                <a:lnTo>
                  <a:pt x="16886" y="15930"/>
                </a:lnTo>
                <a:lnTo>
                  <a:pt x="16961" y="16132"/>
                </a:lnTo>
                <a:lnTo>
                  <a:pt x="17146" y="16335"/>
                </a:lnTo>
                <a:lnTo>
                  <a:pt x="17258" y="16402"/>
                </a:lnTo>
                <a:lnTo>
                  <a:pt x="17406" y="16470"/>
                </a:lnTo>
                <a:lnTo>
                  <a:pt x="17518" y="16504"/>
                </a:lnTo>
                <a:lnTo>
                  <a:pt x="17666" y="16538"/>
                </a:lnTo>
                <a:lnTo>
                  <a:pt x="17963" y="16470"/>
                </a:lnTo>
                <a:lnTo>
                  <a:pt x="18074" y="16402"/>
                </a:lnTo>
                <a:lnTo>
                  <a:pt x="18149" y="16335"/>
                </a:lnTo>
                <a:lnTo>
                  <a:pt x="18186" y="16267"/>
                </a:lnTo>
                <a:lnTo>
                  <a:pt x="18186" y="16200"/>
                </a:lnTo>
                <a:lnTo>
                  <a:pt x="18111" y="16031"/>
                </a:lnTo>
                <a:lnTo>
                  <a:pt x="18000" y="15896"/>
                </a:lnTo>
                <a:lnTo>
                  <a:pt x="17889" y="15896"/>
                </a:lnTo>
                <a:lnTo>
                  <a:pt x="17295" y="15626"/>
                </a:lnTo>
                <a:lnTo>
                  <a:pt x="17221" y="15559"/>
                </a:lnTo>
                <a:close/>
                <a:moveTo>
                  <a:pt x="14321" y="550"/>
                </a:moveTo>
                <a:lnTo>
                  <a:pt x="14363" y="675"/>
                </a:lnTo>
                <a:lnTo>
                  <a:pt x="14623" y="1249"/>
                </a:lnTo>
                <a:lnTo>
                  <a:pt x="14957" y="1890"/>
                </a:lnTo>
                <a:lnTo>
                  <a:pt x="15662" y="3139"/>
                </a:lnTo>
                <a:lnTo>
                  <a:pt x="16070" y="3915"/>
                </a:lnTo>
                <a:lnTo>
                  <a:pt x="16998" y="6042"/>
                </a:lnTo>
                <a:lnTo>
                  <a:pt x="17889" y="8201"/>
                </a:lnTo>
                <a:lnTo>
                  <a:pt x="18742" y="10361"/>
                </a:lnTo>
                <a:lnTo>
                  <a:pt x="19150" y="11441"/>
                </a:lnTo>
                <a:lnTo>
                  <a:pt x="19485" y="12555"/>
                </a:lnTo>
                <a:lnTo>
                  <a:pt x="19781" y="13804"/>
                </a:lnTo>
                <a:lnTo>
                  <a:pt x="20041" y="15052"/>
                </a:lnTo>
                <a:lnTo>
                  <a:pt x="20227" y="16099"/>
                </a:lnTo>
                <a:lnTo>
                  <a:pt x="20264" y="16436"/>
                </a:lnTo>
                <a:lnTo>
                  <a:pt x="20264" y="16639"/>
                </a:lnTo>
                <a:lnTo>
                  <a:pt x="20189" y="16740"/>
                </a:lnTo>
                <a:lnTo>
                  <a:pt x="20116" y="16808"/>
                </a:lnTo>
                <a:lnTo>
                  <a:pt x="19856" y="17010"/>
                </a:lnTo>
                <a:lnTo>
                  <a:pt x="19447" y="17246"/>
                </a:lnTo>
                <a:lnTo>
                  <a:pt x="19039" y="17483"/>
                </a:lnTo>
                <a:lnTo>
                  <a:pt x="18557" y="17651"/>
                </a:lnTo>
                <a:lnTo>
                  <a:pt x="18074" y="17753"/>
                </a:lnTo>
                <a:lnTo>
                  <a:pt x="17555" y="17854"/>
                </a:lnTo>
                <a:lnTo>
                  <a:pt x="17035" y="17921"/>
                </a:lnTo>
                <a:lnTo>
                  <a:pt x="16478" y="17955"/>
                </a:lnTo>
                <a:lnTo>
                  <a:pt x="15959" y="17989"/>
                </a:lnTo>
                <a:lnTo>
                  <a:pt x="14846" y="17955"/>
                </a:lnTo>
                <a:lnTo>
                  <a:pt x="13769" y="17854"/>
                </a:lnTo>
                <a:lnTo>
                  <a:pt x="11802" y="17651"/>
                </a:lnTo>
                <a:lnTo>
                  <a:pt x="10540" y="17483"/>
                </a:lnTo>
                <a:lnTo>
                  <a:pt x="9315" y="17314"/>
                </a:lnTo>
                <a:lnTo>
                  <a:pt x="8090" y="17078"/>
                </a:lnTo>
                <a:lnTo>
                  <a:pt x="6866" y="16808"/>
                </a:lnTo>
                <a:lnTo>
                  <a:pt x="5678" y="16470"/>
                </a:lnTo>
                <a:lnTo>
                  <a:pt x="4528" y="16031"/>
                </a:lnTo>
                <a:lnTo>
                  <a:pt x="3934" y="15829"/>
                </a:lnTo>
                <a:lnTo>
                  <a:pt x="3377" y="15660"/>
                </a:lnTo>
                <a:lnTo>
                  <a:pt x="2783" y="15491"/>
                </a:lnTo>
                <a:lnTo>
                  <a:pt x="2189" y="15390"/>
                </a:lnTo>
                <a:lnTo>
                  <a:pt x="5344" y="11644"/>
                </a:lnTo>
                <a:lnTo>
                  <a:pt x="8499" y="7898"/>
                </a:lnTo>
                <a:lnTo>
                  <a:pt x="9687" y="6480"/>
                </a:lnTo>
                <a:lnTo>
                  <a:pt x="11728" y="4050"/>
                </a:lnTo>
                <a:lnTo>
                  <a:pt x="12767" y="2767"/>
                </a:lnTo>
                <a:lnTo>
                  <a:pt x="13621" y="1654"/>
                </a:lnTo>
                <a:lnTo>
                  <a:pt x="13918" y="1215"/>
                </a:lnTo>
                <a:lnTo>
                  <a:pt x="14177" y="844"/>
                </a:lnTo>
                <a:lnTo>
                  <a:pt x="14288" y="608"/>
                </a:lnTo>
                <a:lnTo>
                  <a:pt x="14321" y="550"/>
                </a:lnTo>
                <a:close/>
                <a:moveTo>
                  <a:pt x="1967" y="15660"/>
                </a:moveTo>
                <a:lnTo>
                  <a:pt x="2375" y="15997"/>
                </a:lnTo>
                <a:lnTo>
                  <a:pt x="2858" y="16267"/>
                </a:lnTo>
                <a:lnTo>
                  <a:pt x="3377" y="16470"/>
                </a:lnTo>
                <a:lnTo>
                  <a:pt x="3934" y="16673"/>
                </a:lnTo>
                <a:lnTo>
                  <a:pt x="4528" y="16875"/>
                </a:lnTo>
                <a:lnTo>
                  <a:pt x="5084" y="17010"/>
                </a:lnTo>
                <a:lnTo>
                  <a:pt x="6161" y="17280"/>
                </a:lnTo>
                <a:lnTo>
                  <a:pt x="7497" y="17618"/>
                </a:lnTo>
                <a:lnTo>
                  <a:pt x="8833" y="17888"/>
                </a:lnTo>
                <a:lnTo>
                  <a:pt x="10169" y="18090"/>
                </a:lnTo>
                <a:lnTo>
                  <a:pt x="11542" y="18259"/>
                </a:lnTo>
                <a:lnTo>
                  <a:pt x="12656" y="18394"/>
                </a:lnTo>
                <a:lnTo>
                  <a:pt x="13806" y="18495"/>
                </a:lnTo>
                <a:lnTo>
                  <a:pt x="14957" y="18529"/>
                </a:lnTo>
                <a:lnTo>
                  <a:pt x="16107" y="18529"/>
                </a:lnTo>
                <a:lnTo>
                  <a:pt x="16664" y="18495"/>
                </a:lnTo>
                <a:lnTo>
                  <a:pt x="17258" y="18428"/>
                </a:lnTo>
                <a:lnTo>
                  <a:pt x="17814" y="18360"/>
                </a:lnTo>
                <a:lnTo>
                  <a:pt x="18371" y="18225"/>
                </a:lnTo>
                <a:lnTo>
                  <a:pt x="18891" y="18090"/>
                </a:lnTo>
                <a:lnTo>
                  <a:pt x="19411" y="17888"/>
                </a:lnTo>
                <a:lnTo>
                  <a:pt x="19930" y="17685"/>
                </a:lnTo>
                <a:lnTo>
                  <a:pt x="20412" y="17415"/>
                </a:lnTo>
                <a:lnTo>
                  <a:pt x="20524" y="18090"/>
                </a:lnTo>
                <a:lnTo>
                  <a:pt x="20598" y="18293"/>
                </a:lnTo>
                <a:lnTo>
                  <a:pt x="20598" y="18394"/>
                </a:lnTo>
                <a:lnTo>
                  <a:pt x="20561" y="18428"/>
                </a:lnTo>
                <a:lnTo>
                  <a:pt x="20486" y="18495"/>
                </a:lnTo>
                <a:lnTo>
                  <a:pt x="20412" y="18529"/>
                </a:lnTo>
                <a:lnTo>
                  <a:pt x="20153" y="18529"/>
                </a:lnTo>
                <a:lnTo>
                  <a:pt x="20004" y="18630"/>
                </a:lnTo>
                <a:lnTo>
                  <a:pt x="19781" y="18698"/>
                </a:lnTo>
                <a:lnTo>
                  <a:pt x="19336" y="18799"/>
                </a:lnTo>
                <a:lnTo>
                  <a:pt x="18483" y="18967"/>
                </a:lnTo>
                <a:lnTo>
                  <a:pt x="17406" y="19069"/>
                </a:lnTo>
                <a:lnTo>
                  <a:pt x="16293" y="19136"/>
                </a:lnTo>
                <a:lnTo>
                  <a:pt x="15216" y="19136"/>
                </a:lnTo>
                <a:lnTo>
                  <a:pt x="14103" y="19069"/>
                </a:lnTo>
                <a:lnTo>
                  <a:pt x="12990" y="19001"/>
                </a:lnTo>
                <a:lnTo>
                  <a:pt x="11913" y="18900"/>
                </a:lnTo>
                <a:lnTo>
                  <a:pt x="9761" y="18664"/>
                </a:lnTo>
                <a:lnTo>
                  <a:pt x="8648" y="18495"/>
                </a:lnTo>
                <a:lnTo>
                  <a:pt x="7571" y="18293"/>
                </a:lnTo>
                <a:lnTo>
                  <a:pt x="6531" y="18056"/>
                </a:lnTo>
                <a:lnTo>
                  <a:pt x="5492" y="17753"/>
                </a:lnTo>
                <a:lnTo>
                  <a:pt x="4491" y="17415"/>
                </a:lnTo>
                <a:lnTo>
                  <a:pt x="3489" y="17078"/>
                </a:lnTo>
                <a:lnTo>
                  <a:pt x="1447" y="16267"/>
                </a:lnTo>
                <a:lnTo>
                  <a:pt x="1967" y="15660"/>
                </a:lnTo>
                <a:close/>
                <a:moveTo>
                  <a:pt x="14214" y="0"/>
                </a:moveTo>
                <a:lnTo>
                  <a:pt x="14214" y="34"/>
                </a:lnTo>
                <a:lnTo>
                  <a:pt x="14177" y="102"/>
                </a:lnTo>
                <a:lnTo>
                  <a:pt x="14214" y="237"/>
                </a:lnTo>
                <a:lnTo>
                  <a:pt x="14303" y="500"/>
                </a:lnTo>
                <a:lnTo>
                  <a:pt x="14288" y="473"/>
                </a:lnTo>
                <a:lnTo>
                  <a:pt x="14177" y="574"/>
                </a:lnTo>
                <a:lnTo>
                  <a:pt x="13880" y="878"/>
                </a:lnTo>
                <a:lnTo>
                  <a:pt x="12841" y="2059"/>
                </a:lnTo>
                <a:lnTo>
                  <a:pt x="9687" y="5670"/>
                </a:lnTo>
                <a:lnTo>
                  <a:pt x="6383" y="9517"/>
                </a:lnTo>
                <a:lnTo>
                  <a:pt x="4528" y="11678"/>
                </a:lnTo>
                <a:lnTo>
                  <a:pt x="2189" y="14479"/>
                </a:lnTo>
                <a:lnTo>
                  <a:pt x="1670" y="15086"/>
                </a:lnTo>
                <a:lnTo>
                  <a:pt x="891" y="15896"/>
                </a:lnTo>
                <a:lnTo>
                  <a:pt x="519" y="16335"/>
                </a:lnTo>
                <a:lnTo>
                  <a:pt x="222" y="16740"/>
                </a:lnTo>
                <a:lnTo>
                  <a:pt x="111" y="16943"/>
                </a:lnTo>
                <a:lnTo>
                  <a:pt x="37" y="17111"/>
                </a:lnTo>
                <a:lnTo>
                  <a:pt x="0" y="17280"/>
                </a:lnTo>
                <a:lnTo>
                  <a:pt x="0" y="17415"/>
                </a:lnTo>
                <a:lnTo>
                  <a:pt x="37" y="17516"/>
                </a:lnTo>
                <a:lnTo>
                  <a:pt x="111" y="17651"/>
                </a:lnTo>
                <a:lnTo>
                  <a:pt x="334" y="17888"/>
                </a:lnTo>
                <a:lnTo>
                  <a:pt x="630" y="18124"/>
                </a:lnTo>
                <a:lnTo>
                  <a:pt x="965" y="18360"/>
                </a:lnTo>
                <a:lnTo>
                  <a:pt x="1707" y="18799"/>
                </a:lnTo>
                <a:lnTo>
                  <a:pt x="2264" y="19102"/>
                </a:lnTo>
                <a:lnTo>
                  <a:pt x="2932" y="19474"/>
                </a:lnTo>
                <a:lnTo>
                  <a:pt x="3600" y="19811"/>
                </a:lnTo>
                <a:lnTo>
                  <a:pt x="4305" y="20115"/>
                </a:lnTo>
                <a:lnTo>
                  <a:pt x="5047" y="20385"/>
                </a:lnTo>
                <a:lnTo>
                  <a:pt x="5789" y="20621"/>
                </a:lnTo>
                <a:lnTo>
                  <a:pt x="6531" y="20823"/>
                </a:lnTo>
                <a:lnTo>
                  <a:pt x="7274" y="20992"/>
                </a:lnTo>
                <a:lnTo>
                  <a:pt x="8017" y="21161"/>
                </a:lnTo>
                <a:lnTo>
                  <a:pt x="8796" y="21296"/>
                </a:lnTo>
                <a:lnTo>
                  <a:pt x="9538" y="21397"/>
                </a:lnTo>
                <a:lnTo>
                  <a:pt x="10318" y="21465"/>
                </a:lnTo>
                <a:lnTo>
                  <a:pt x="11097" y="21532"/>
                </a:lnTo>
                <a:lnTo>
                  <a:pt x="12656" y="21600"/>
                </a:lnTo>
                <a:lnTo>
                  <a:pt x="15773" y="21532"/>
                </a:lnTo>
                <a:lnTo>
                  <a:pt x="17332" y="21431"/>
                </a:lnTo>
                <a:lnTo>
                  <a:pt x="18816" y="21431"/>
                </a:lnTo>
                <a:lnTo>
                  <a:pt x="19225" y="21397"/>
                </a:lnTo>
                <a:lnTo>
                  <a:pt x="19596" y="21364"/>
                </a:lnTo>
                <a:lnTo>
                  <a:pt x="20264" y="21228"/>
                </a:lnTo>
                <a:lnTo>
                  <a:pt x="20450" y="21161"/>
                </a:lnTo>
                <a:lnTo>
                  <a:pt x="20635" y="21060"/>
                </a:lnTo>
                <a:lnTo>
                  <a:pt x="20709" y="21026"/>
                </a:lnTo>
                <a:lnTo>
                  <a:pt x="20709" y="20857"/>
                </a:lnTo>
                <a:lnTo>
                  <a:pt x="20635" y="20722"/>
                </a:lnTo>
                <a:lnTo>
                  <a:pt x="20561" y="20655"/>
                </a:lnTo>
                <a:lnTo>
                  <a:pt x="20412" y="20621"/>
                </a:lnTo>
                <a:lnTo>
                  <a:pt x="20227" y="20587"/>
                </a:lnTo>
                <a:lnTo>
                  <a:pt x="20004" y="20621"/>
                </a:lnTo>
                <a:lnTo>
                  <a:pt x="19299" y="20688"/>
                </a:lnTo>
                <a:lnTo>
                  <a:pt x="17740" y="20823"/>
                </a:lnTo>
                <a:lnTo>
                  <a:pt x="16144" y="20925"/>
                </a:lnTo>
                <a:lnTo>
                  <a:pt x="14585" y="20992"/>
                </a:lnTo>
                <a:lnTo>
                  <a:pt x="12990" y="20992"/>
                </a:lnTo>
                <a:lnTo>
                  <a:pt x="12099" y="20958"/>
                </a:lnTo>
                <a:lnTo>
                  <a:pt x="11245" y="20925"/>
                </a:lnTo>
                <a:lnTo>
                  <a:pt x="10354" y="20857"/>
                </a:lnTo>
                <a:lnTo>
                  <a:pt x="9464" y="20756"/>
                </a:lnTo>
                <a:lnTo>
                  <a:pt x="8610" y="20655"/>
                </a:lnTo>
                <a:lnTo>
                  <a:pt x="7756" y="20486"/>
                </a:lnTo>
                <a:lnTo>
                  <a:pt x="6903" y="20283"/>
                </a:lnTo>
                <a:lnTo>
                  <a:pt x="6050" y="20081"/>
                </a:lnTo>
                <a:lnTo>
                  <a:pt x="5270" y="19811"/>
                </a:lnTo>
                <a:lnTo>
                  <a:pt x="4528" y="19541"/>
                </a:lnTo>
                <a:lnTo>
                  <a:pt x="3786" y="19237"/>
                </a:lnTo>
                <a:lnTo>
                  <a:pt x="3043" y="18866"/>
                </a:lnTo>
                <a:lnTo>
                  <a:pt x="2264" y="18394"/>
                </a:lnTo>
                <a:lnTo>
                  <a:pt x="1522" y="17921"/>
                </a:lnTo>
                <a:lnTo>
                  <a:pt x="1188" y="17685"/>
                </a:lnTo>
                <a:lnTo>
                  <a:pt x="1039" y="17584"/>
                </a:lnTo>
                <a:lnTo>
                  <a:pt x="927" y="17483"/>
                </a:lnTo>
                <a:lnTo>
                  <a:pt x="779" y="17213"/>
                </a:lnTo>
                <a:lnTo>
                  <a:pt x="779" y="17111"/>
                </a:lnTo>
                <a:lnTo>
                  <a:pt x="816" y="17044"/>
                </a:lnTo>
                <a:lnTo>
                  <a:pt x="965" y="16841"/>
                </a:lnTo>
                <a:lnTo>
                  <a:pt x="1224" y="16538"/>
                </a:lnTo>
                <a:lnTo>
                  <a:pt x="1707" y="16875"/>
                </a:lnTo>
                <a:lnTo>
                  <a:pt x="2227" y="17179"/>
                </a:lnTo>
                <a:lnTo>
                  <a:pt x="2746" y="17483"/>
                </a:lnTo>
                <a:lnTo>
                  <a:pt x="3266" y="17719"/>
                </a:lnTo>
                <a:lnTo>
                  <a:pt x="3822" y="17955"/>
                </a:lnTo>
                <a:lnTo>
                  <a:pt x="4379" y="18158"/>
                </a:lnTo>
                <a:lnTo>
                  <a:pt x="4973" y="18326"/>
                </a:lnTo>
                <a:lnTo>
                  <a:pt x="5530" y="18495"/>
                </a:lnTo>
                <a:lnTo>
                  <a:pt x="6717" y="18765"/>
                </a:lnTo>
                <a:lnTo>
                  <a:pt x="7942" y="19001"/>
                </a:lnTo>
                <a:lnTo>
                  <a:pt x="9130" y="19170"/>
                </a:lnTo>
                <a:lnTo>
                  <a:pt x="10354" y="19271"/>
                </a:lnTo>
                <a:lnTo>
                  <a:pt x="12841" y="19541"/>
                </a:lnTo>
                <a:lnTo>
                  <a:pt x="14214" y="19676"/>
                </a:lnTo>
                <a:lnTo>
                  <a:pt x="15588" y="19744"/>
                </a:lnTo>
                <a:lnTo>
                  <a:pt x="16924" y="19744"/>
                </a:lnTo>
                <a:lnTo>
                  <a:pt x="17592" y="19676"/>
                </a:lnTo>
                <a:lnTo>
                  <a:pt x="18260" y="19609"/>
                </a:lnTo>
                <a:lnTo>
                  <a:pt x="18891" y="19474"/>
                </a:lnTo>
                <a:lnTo>
                  <a:pt x="19485" y="19339"/>
                </a:lnTo>
                <a:lnTo>
                  <a:pt x="20078" y="19136"/>
                </a:lnTo>
                <a:lnTo>
                  <a:pt x="20635" y="18866"/>
                </a:lnTo>
                <a:lnTo>
                  <a:pt x="20672" y="19372"/>
                </a:lnTo>
                <a:lnTo>
                  <a:pt x="20709" y="20013"/>
                </a:lnTo>
                <a:lnTo>
                  <a:pt x="20747" y="20351"/>
                </a:lnTo>
                <a:lnTo>
                  <a:pt x="20821" y="20655"/>
                </a:lnTo>
                <a:lnTo>
                  <a:pt x="20895" y="20925"/>
                </a:lnTo>
                <a:lnTo>
                  <a:pt x="20969" y="21093"/>
                </a:lnTo>
                <a:lnTo>
                  <a:pt x="21155" y="21228"/>
                </a:lnTo>
                <a:lnTo>
                  <a:pt x="21266" y="21262"/>
                </a:lnTo>
                <a:lnTo>
                  <a:pt x="21378" y="21296"/>
                </a:lnTo>
                <a:lnTo>
                  <a:pt x="21489" y="21296"/>
                </a:lnTo>
                <a:lnTo>
                  <a:pt x="21563" y="21262"/>
                </a:lnTo>
                <a:lnTo>
                  <a:pt x="21600" y="21161"/>
                </a:lnTo>
                <a:lnTo>
                  <a:pt x="21600" y="21026"/>
                </a:lnTo>
                <a:lnTo>
                  <a:pt x="21117" y="17921"/>
                </a:lnTo>
                <a:lnTo>
                  <a:pt x="21006" y="17246"/>
                </a:lnTo>
                <a:lnTo>
                  <a:pt x="20969" y="17111"/>
                </a:lnTo>
                <a:lnTo>
                  <a:pt x="21006" y="17010"/>
                </a:lnTo>
                <a:lnTo>
                  <a:pt x="21043" y="16943"/>
                </a:lnTo>
                <a:lnTo>
                  <a:pt x="21192" y="16875"/>
                </a:lnTo>
                <a:lnTo>
                  <a:pt x="21229" y="16706"/>
                </a:lnTo>
                <a:lnTo>
                  <a:pt x="21229" y="16436"/>
                </a:lnTo>
                <a:lnTo>
                  <a:pt x="21192" y="16335"/>
                </a:lnTo>
                <a:lnTo>
                  <a:pt x="21155" y="16267"/>
                </a:lnTo>
                <a:lnTo>
                  <a:pt x="21117" y="16234"/>
                </a:lnTo>
                <a:lnTo>
                  <a:pt x="21043" y="16234"/>
                </a:lnTo>
                <a:lnTo>
                  <a:pt x="20895" y="16335"/>
                </a:lnTo>
                <a:lnTo>
                  <a:pt x="20672" y="15154"/>
                </a:lnTo>
                <a:lnTo>
                  <a:pt x="20153" y="12859"/>
                </a:lnTo>
                <a:lnTo>
                  <a:pt x="19819" y="11745"/>
                </a:lnTo>
                <a:lnTo>
                  <a:pt x="19447" y="10631"/>
                </a:lnTo>
                <a:lnTo>
                  <a:pt x="19076" y="9517"/>
                </a:lnTo>
                <a:lnTo>
                  <a:pt x="18631" y="8404"/>
                </a:lnTo>
                <a:lnTo>
                  <a:pt x="18186" y="7290"/>
                </a:lnTo>
                <a:lnTo>
                  <a:pt x="17258" y="5164"/>
                </a:lnTo>
                <a:lnTo>
                  <a:pt x="16367" y="3037"/>
                </a:lnTo>
                <a:lnTo>
                  <a:pt x="15996" y="2396"/>
                </a:lnTo>
                <a:lnTo>
                  <a:pt x="15365" y="1317"/>
                </a:lnTo>
                <a:lnTo>
                  <a:pt x="14994" y="777"/>
                </a:lnTo>
                <a:lnTo>
                  <a:pt x="14660" y="304"/>
                </a:lnTo>
                <a:lnTo>
                  <a:pt x="14363" y="34"/>
                </a:lnTo>
                <a:lnTo>
                  <a:pt x="1428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5" name="Google Shape;142;p5"/>
          <p:cNvSpPr/>
          <p:nvPr/>
        </p:nvSpPr>
        <p:spPr>
          <a:xfrm rot="5503490">
            <a:off x="6926605" y="4268854"/>
            <a:ext cx="979971" cy="879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58" y="1147"/>
                </a:moveTo>
                <a:lnTo>
                  <a:pt x="19805" y="1279"/>
                </a:lnTo>
                <a:lnTo>
                  <a:pt x="19952" y="1377"/>
                </a:lnTo>
                <a:lnTo>
                  <a:pt x="20129" y="1475"/>
                </a:lnTo>
                <a:lnTo>
                  <a:pt x="20305" y="1541"/>
                </a:lnTo>
                <a:lnTo>
                  <a:pt x="20658" y="1639"/>
                </a:lnTo>
                <a:lnTo>
                  <a:pt x="21041" y="1672"/>
                </a:lnTo>
                <a:lnTo>
                  <a:pt x="21012" y="1967"/>
                </a:lnTo>
                <a:lnTo>
                  <a:pt x="20923" y="2229"/>
                </a:lnTo>
                <a:lnTo>
                  <a:pt x="20776" y="2786"/>
                </a:lnTo>
                <a:lnTo>
                  <a:pt x="20658" y="2721"/>
                </a:lnTo>
                <a:lnTo>
                  <a:pt x="20570" y="2688"/>
                </a:lnTo>
                <a:lnTo>
                  <a:pt x="20511" y="2721"/>
                </a:lnTo>
                <a:lnTo>
                  <a:pt x="20452" y="2786"/>
                </a:lnTo>
                <a:lnTo>
                  <a:pt x="20393" y="2885"/>
                </a:lnTo>
                <a:lnTo>
                  <a:pt x="20364" y="3016"/>
                </a:lnTo>
                <a:lnTo>
                  <a:pt x="20334" y="3311"/>
                </a:lnTo>
                <a:lnTo>
                  <a:pt x="20305" y="3638"/>
                </a:lnTo>
                <a:lnTo>
                  <a:pt x="20305" y="3966"/>
                </a:lnTo>
                <a:lnTo>
                  <a:pt x="20334" y="4327"/>
                </a:lnTo>
                <a:lnTo>
                  <a:pt x="20364" y="5539"/>
                </a:lnTo>
                <a:lnTo>
                  <a:pt x="20393" y="6785"/>
                </a:lnTo>
                <a:lnTo>
                  <a:pt x="20364" y="8096"/>
                </a:lnTo>
                <a:lnTo>
                  <a:pt x="20334" y="8752"/>
                </a:lnTo>
                <a:lnTo>
                  <a:pt x="20276" y="9407"/>
                </a:lnTo>
                <a:lnTo>
                  <a:pt x="20217" y="10063"/>
                </a:lnTo>
                <a:lnTo>
                  <a:pt x="20129" y="10718"/>
                </a:lnTo>
                <a:lnTo>
                  <a:pt x="20011" y="11373"/>
                </a:lnTo>
                <a:lnTo>
                  <a:pt x="19864" y="11997"/>
                </a:lnTo>
                <a:lnTo>
                  <a:pt x="19716" y="12554"/>
                </a:lnTo>
                <a:lnTo>
                  <a:pt x="19570" y="13078"/>
                </a:lnTo>
                <a:lnTo>
                  <a:pt x="19363" y="13570"/>
                </a:lnTo>
                <a:lnTo>
                  <a:pt x="19157" y="14094"/>
                </a:lnTo>
                <a:lnTo>
                  <a:pt x="18922" y="14586"/>
                </a:lnTo>
                <a:lnTo>
                  <a:pt x="18687" y="15078"/>
                </a:lnTo>
                <a:lnTo>
                  <a:pt x="18422" y="15536"/>
                </a:lnTo>
                <a:lnTo>
                  <a:pt x="18128" y="15995"/>
                </a:lnTo>
                <a:lnTo>
                  <a:pt x="17804" y="16421"/>
                </a:lnTo>
                <a:lnTo>
                  <a:pt x="17480" y="16848"/>
                </a:lnTo>
                <a:lnTo>
                  <a:pt x="17156" y="17241"/>
                </a:lnTo>
                <a:lnTo>
                  <a:pt x="16774" y="17634"/>
                </a:lnTo>
                <a:lnTo>
                  <a:pt x="16421" y="17995"/>
                </a:lnTo>
                <a:lnTo>
                  <a:pt x="16009" y="18322"/>
                </a:lnTo>
                <a:lnTo>
                  <a:pt x="15597" y="18650"/>
                </a:lnTo>
                <a:lnTo>
                  <a:pt x="15185" y="18978"/>
                </a:lnTo>
                <a:lnTo>
                  <a:pt x="14714" y="19273"/>
                </a:lnTo>
                <a:lnTo>
                  <a:pt x="14214" y="19568"/>
                </a:lnTo>
                <a:lnTo>
                  <a:pt x="13713" y="19830"/>
                </a:lnTo>
                <a:lnTo>
                  <a:pt x="13213" y="20060"/>
                </a:lnTo>
                <a:lnTo>
                  <a:pt x="12713" y="20256"/>
                </a:lnTo>
                <a:lnTo>
                  <a:pt x="11653" y="20584"/>
                </a:lnTo>
                <a:lnTo>
                  <a:pt x="11094" y="20682"/>
                </a:lnTo>
                <a:lnTo>
                  <a:pt x="10565" y="20781"/>
                </a:lnTo>
                <a:lnTo>
                  <a:pt x="10005" y="20846"/>
                </a:lnTo>
                <a:lnTo>
                  <a:pt x="9476" y="20879"/>
                </a:lnTo>
                <a:lnTo>
                  <a:pt x="8917" y="20879"/>
                </a:lnTo>
                <a:lnTo>
                  <a:pt x="8387" y="20846"/>
                </a:lnTo>
                <a:lnTo>
                  <a:pt x="7828" y="20813"/>
                </a:lnTo>
                <a:lnTo>
                  <a:pt x="7269" y="20715"/>
                </a:lnTo>
                <a:lnTo>
                  <a:pt x="6739" y="20617"/>
                </a:lnTo>
                <a:lnTo>
                  <a:pt x="6239" y="20485"/>
                </a:lnTo>
                <a:lnTo>
                  <a:pt x="5768" y="20354"/>
                </a:lnTo>
                <a:lnTo>
                  <a:pt x="4797" y="20027"/>
                </a:lnTo>
                <a:lnTo>
                  <a:pt x="3855" y="19634"/>
                </a:lnTo>
                <a:lnTo>
                  <a:pt x="2943" y="19174"/>
                </a:lnTo>
                <a:lnTo>
                  <a:pt x="2237" y="18781"/>
                </a:lnTo>
                <a:lnTo>
                  <a:pt x="1913" y="18552"/>
                </a:lnTo>
                <a:lnTo>
                  <a:pt x="1560" y="18290"/>
                </a:lnTo>
                <a:lnTo>
                  <a:pt x="1266" y="18028"/>
                </a:lnTo>
                <a:lnTo>
                  <a:pt x="1001" y="17700"/>
                </a:lnTo>
                <a:lnTo>
                  <a:pt x="883" y="17535"/>
                </a:lnTo>
                <a:lnTo>
                  <a:pt x="795" y="17339"/>
                </a:lnTo>
                <a:lnTo>
                  <a:pt x="706" y="17142"/>
                </a:lnTo>
                <a:lnTo>
                  <a:pt x="648" y="16946"/>
                </a:lnTo>
                <a:lnTo>
                  <a:pt x="765" y="17011"/>
                </a:lnTo>
                <a:lnTo>
                  <a:pt x="853" y="17044"/>
                </a:lnTo>
                <a:lnTo>
                  <a:pt x="942" y="17011"/>
                </a:lnTo>
                <a:lnTo>
                  <a:pt x="1001" y="16946"/>
                </a:lnTo>
                <a:lnTo>
                  <a:pt x="1118" y="16749"/>
                </a:lnTo>
                <a:lnTo>
                  <a:pt x="1207" y="16553"/>
                </a:lnTo>
                <a:lnTo>
                  <a:pt x="1413" y="16815"/>
                </a:lnTo>
                <a:lnTo>
                  <a:pt x="1677" y="17077"/>
                </a:lnTo>
                <a:lnTo>
                  <a:pt x="1942" y="17306"/>
                </a:lnTo>
                <a:lnTo>
                  <a:pt x="2237" y="17503"/>
                </a:lnTo>
                <a:lnTo>
                  <a:pt x="2560" y="17700"/>
                </a:lnTo>
                <a:lnTo>
                  <a:pt x="2884" y="17864"/>
                </a:lnTo>
                <a:lnTo>
                  <a:pt x="3561" y="18159"/>
                </a:lnTo>
                <a:lnTo>
                  <a:pt x="4267" y="18421"/>
                </a:lnTo>
                <a:lnTo>
                  <a:pt x="4973" y="18585"/>
                </a:lnTo>
                <a:lnTo>
                  <a:pt x="5680" y="18748"/>
                </a:lnTo>
                <a:lnTo>
                  <a:pt x="6298" y="18847"/>
                </a:lnTo>
                <a:lnTo>
                  <a:pt x="7063" y="18945"/>
                </a:lnTo>
                <a:lnTo>
                  <a:pt x="7799" y="18978"/>
                </a:lnTo>
                <a:lnTo>
                  <a:pt x="8563" y="18978"/>
                </a:lnTo>
                <a:lnTo>
                  <a:pt x="9329" y="18912"/>
                </a:lnTo>
                <a:lnTo>
                  <a:pt x="10065" y="18781"/>
                </a:lnTo>
                <a:lnTo>
                  <a:pt x="10800" y="18617"/>
                </a:lnTo>
                <a:lnTo>
                  <a:pt x="11535" y="18388"/>
                </a:lnTo>
                <a:lnTo>
                  <a:pt x="12242" y="18126"/>
                </a:lnTo>
                <a:lnTo>
                  <a:pt x="12831" y="17864"/>
                </a:lnTo>
                <a:lnTo>
                  <a:pt x="13419" y="17568"/>
                </a:lnTo>
                <a:lnTo>
                  <a:pt x="13949" y="17241"/>
                </a:lnTo>
                <a:lnTo>
                  <a:pt x="14478" y="16880"/>
                </a:lnTo>
                <a:lnTo>
                  <a:pt x="15008" y="16487"/>
                </a:lnTo>
                <a:lnTo>
                  <a:pt x="15508" y="16061"/>
                </a:lnTo>
                <a:lnTo>
                  <a:pt x="15979" y="15602"/>
                </a:lnTo>
                <a:lnTo>
                  <a:pt x="16862" y="14618"/>
                </a:lnTo>
                <a:lnTo>
                  <a:pt x="17274" y="14094"/>
                </a:lnTo>
                <a:lnTo>
                  <a:pt x="17657" y="13537"/>
                </a:lnTo>
                <a:lnTo>
                  <a:pt x="18010" y="12980"/>
                </a:lnTo>
                <a:lnTo>
                  <a:pt x="18363" y="12390"/>
                </a:lnTo>
                <a:lnTo>
                  <a:pt x="18657" y="11767"/>
                </a:lnTo>
                <a:lnTo>
                  <a:pt x="18952" y="11144"/>
                </a:lnTo>
                <a:lnTo>
                  <a:pt x="19187" y="10489"/>
                </a:lnTo>
                <a:lnTo>
                  <a:pt x="19481" y="9669"/>
                </a:lnTo>
                <a:lnTo>
                  <a:pt x="19687" y="8817"/>
                </a:lnTo>
                <a:lnTo>
                  <a:pt x="19834" y="7998"/>
                </a:lnTo>
                <a:lnTo>
                  <a:pt x="19952" y="7146"/>
                </a:lnTo>
                <a:lnTo>
                  <a:pt x="20011" y="6293"/>
                </a:lnTo>
                <a:lnTo>
                  <a:pt x="20069" y="5441"/>
                </a:lnTo>
                <a:lnTo>
                  <a:pt x="20158" y="3704"/>
                </a:lnTo>
                <a:lnTo>
                  <a:pt x="20276" y="2983"/>
                </a:lnTo>
                <a:lnTo>
                  <a:pt x="20305" y="2786"/>
                </a:lnTo>
                <a:lnTo>
                  <a:pt x="20305" y="2590"/>
                </a:lnTo>
                <a:lnTo>
                  <a:pt x="20276" y="2426"/>
                </a:lnTo>
                <a:lnTo>
                  <a:pt x="20217" y="2327"/>
                </a:lnTo>
                <a:lnTo>
                  <a:pt x="20158" y="2294"/>
                </a:lnTo>
                <a:lnTo>
                  <a:pt x="20069" y="2294"/>
                </a:lnTo>
                <a:lnTo>
                  <a:pt x="20040" y="2360"/>
                </a:lnTo>
                <a:lnTo>
                  <a:pt x="19981" y="2491"/>
                </a:lnTo>
                <a:lnTo>
                  <a:pt x="19923" y="2655"/>
                </a:lnTo>
                <a:lnTo>
                  <a:pt x="19864" y="3049"/>
                </a:lnTo>
                <a:lnTo>
                  <a:pt x="19864" y="3245"/>
                </a:lnTo>
                <a:lnTo>
                  <a:pt x="19834" y="3704"/>
                </a:lnTo>
                <a:lnTo>
                  <a:pt x="19805" y="4163"/>
                </a:lnTo>
                <a:lnTo>
                  <a:pt x="19805" y="5966"/>
                </a:lnTo>
                <a:lnTo>
                  <a:pt x="19775" y="6392"/>
                </a:lnTo>
                <a:lnTo>
                  <a:pt x="19746" y="6850"/>
                </a:lnTo>
                <a:lnTo>
                  <a:pt x="19628" y="7637"/>
                </a:lnTo>
                <a:lnTo>
                  <a:pt x="19481" y="8424"/>
                </a:lnTo>
                <a:lnTo>
                  <a:pt x="19305" y="9178"/>
                </a:lnTo>
                <a:lnTo>
                  <a:pt x="19069" y="9931"/>
                </a:lnTo>
                <a:lnTo>
                  <a:pt x="18775" y="10653"/>
                </a:lnTo>
                <a:lnTo>
                  <a:pt x="18451" y="11373"/>
                </a:lnTo>
                <a:lnTo>
                  <a:pt x="18098" y="12062"/>
                </a:lnTo>
                <a:lnTo>
                  <a:pt x="17715" y="12750"/>
                </a:lnTo>
                <a:lnTo>
                  <a:pt x="17274" y="13406"/>
                </a:lnTo>
                <a:lnTo>
                  <a:pt x="16832" y="13996"/>
                </a:lnTo>
                <a:lnTo>
                  <a:pt x="16333" y="14586"/>
                </a:lnTo>
                <a:lnTo>
                  <a:pt x="15832" y="15143"/>
                </a:lnTo>
                <a:lnTo>
                  <a:pt x="15273" y="15667"/>
                </a:lnTo>
                <a:lnTo>
                  <a:pt x="14714" y="16126"/>
                </a:lnTo>
                <a:lnTo>
                  <a:pt x="14096" y="16553"/>
                </a:lnTo>
                <a:lnTo>
                  <a:pt x="13478" y="16946"/>
                </a:lnTo>
                <a:lnTo>
                  <a:pt x="12742" y="17339"/>
                </a:lnTo>
                <a:lnTo>
                  <a:pt x="11977" y="17700"/>
                </a:lnTo>
                <a:lnTo>
                  <a:pt x="11182" y="17962"/>
                </a:lnTo>
                <a:lnTo>
                  <a:pt x="10388" y="18159"/>
                </a:lnTo>
                <a:lnTo>
                  <a:pt x="9564" y="18322"/>
                </a:lnTo>
                <a:lnTo>
                  <a:pt x="8740" y="18421"/>
                </a:lnTo>
                <a:lnTo>
                  <a:pt x="7916" y="18454"/>
                </a:lnTo>
                <a:lnTo>
                  <a:pt x="7092" y="18421"/>
                </a:lnTo>
                <a:lnTo>
                  <a:pt x="6239" y="18322"/>
                </a:lnTo>
                <a:lnTo>
                  <a:pt x="5415" y="18159"/>
                </a:lnTo>
                <a:lnTo>
                  <a:pt x="4620" y="17929"/>
                </a:lnTo>
                <a:lnTo>
                  <a:pt x="4208" y="17798"/>
                </a:lnTo>
                <a:lnTo>
                  <a:pt x="3826" y="17634"/>
                </a:lnTo>
                <a:lnTo>
                  <a:pt x="3443" y="17470"/>
                </a:lnTo>
                <a:lnTo>
                  <a:pt x="3061" y="17273"/>
                </a:lnTo>
                <a:lnTo>
                  <a:pt x="2325" y="16880"/>
                </a:lnTo>
                <a:lnTo>
                  <a:pt x="2148" y="16782"/>
                </a:lnTo>
                <a:lnTo>
                  <a:pt x="1972" y="16716"/>
                </a:lnTo>
                <a:lnTo>
                  <a:pt x="1619" y="16618"/>
                </a:lnTo>
                <a:lnTo>
                  <a:pt x="1471" y="16520"/>
                </a:lnTo>
                <a:lnTo>
                  <a:pt x="1383" y="16421"/>
                </a:lnTo>
                <a:lnTo>
                  <a:pt x="1354" y="16356"/>
                </a:lnTo>
                <a:lnTo>
                  <a:pt x="1324" y="16290"/>
                </a:lnTo>
                <a:lnTo>
                  <a:pt x="1324" y="16192"/>
                </a:lnTo>
                <a:lnTo>
                  <a:pt x="1354" y="16126"/>
                </a:lnTo>
                <a:lnTo>
                  <a:pt x="1648" y="16323"/>
                </a:lnTo>
                <a:lnTo>
                  <a:pt x="1972" y="16454"/>
                </a:lnTo>
                <a:lnTo>
                  <a:pt x="2325" y="16553"/>
                </a:lnTo>
                <a:lnTo>
                  <a:pt x="2708" y="16618"/>
                </a:lnTo>
                <a:lnTo>
                  <a:pt x="3472" y="16716"/>
                </a:lnTo>
                <a:lnTo>
                  <a:pt x="4150" y="16749"/>
                </a:lnTo>
                <a:lnTo>
                  <a:pt x="5032" y="16782"/>
                </a:lnTo>
                <a:lnTo>
                  <a:pt x="5885" y="16782"/>
                </a:lnTo>
                <a:lnTo>
                  <a:pt x="6739" y="16684"/>
                </a:lnTo>
                <a:lnTo>
                  <a:pt x="7592" y="16585"/>
                </a:lnTo>
                <a:lnTo>
                  <a:pt x="8416" y="16454"/>
                </a:lnTo>
                <a:lnTo>
                  <a:pt x="9211" y="16257"/>
                </a:lnTo>
                <a:lnTo>
                  <a:pt x="10005" y="16028"/>
                </a:lnTo>
                <a:lnTo>
                  <a:pt x="10800" y="15733"/>
                </a:lnTo>
                <a:lnTo>
                  <a:pt x="11565" y="15405"/>
                </a:lnTo>
                <a:lnTo>
                  <a:pt x="12301" y="15012"/>
                </a:lnTo>
                <a:lnTo>
                  <a:pt x="13037" y="14553"/>
                </a:lnTo>
                <a:lnTo>
                  <a:pt x="13713" y="14029"/>
                </a:lnTo>
                <a:lnTo>
                  <a:pt x="14302" y="13504"/>
                </a:lnTo>
                <a:lnTo>
                  <a:pt x="14861" y="12914"/>
                </a:lnTo>
                <a:lnTo>
                  <a:pt x="15361" y="12324"/>
                </a:lnTo>
                <a:lnTo>
                  <a:pt x="15803" y="11669"/>
                </a:lnTo>
                <a:lnTo>
                  <a:pt x="16244" y="10980"/>
                </a:lnTo>
                <a:lnTo>
                  <a:pt x="16627" y="10259"/>
                </a:lnTo>
                <a:lnTo>
                  <a:pt x="17009" y="9538"/>
                </a:lnTo>
                <a:lnTo>
                  <a:pt x="17362" y="8784"/>
                </a:lnTo>
                <a:lnTo>
                  <a:pt x="18128" y="6982"/>
                </a:lnTo>
                <a:lnTo>
                  <a:pt x="18863" y="5179"/>
                </a:lnTo>
                <a:lnTo>
                  <a:pt x="19599" y="3245"/>
                </a:lnTo>
                <a:lnTo>
                  <a:pt x="19687" y="2983"/>
                </a:lnTo>
                <a:lnTo>
                  <a:pt x="19834" y="2557"/>
                </a:lnTo>
                <a:lnTo>
                  <a:pt x="19864" y="2327"/>
                </a:lnTo>
                <a:lnTo>
                  <a:pt x="19864" y="2196"/>
                </a:lnTo>
                <a:lnTo>
                  <a:pt x="19834" y="2130"/>
                </a:lnTo>
                <a:lnTo>
                  <a:pt x="19775" y="2098"/>
                </a:lnTo>
                <a:lnTo>
                  <a:pt x="19716" y="2098"/>
                </a:lnTo>
                <a:lnTo>
                  <a:pt x="19599" y="2130"/>
                </a:lnTo>
                <a:lnTo>
                  <a:pt x="19658" y="1639"/>
                </a:lnTo>
                <a:lnTo>
                  <a:pt x="19658" y="1147"/>
                </a:lnTo>
                <a:close/>
                <a:moveTo>
                  <a:pt x="20069" y="0"/>
                </a:moveTo>
                <a:lnTo>
                  <a:pt x="19923" y="33"/>
                </a:lnTo>
                <a:lnTo>
                  <a:pt x="19775" y="66"/>
                </a:lnTo>
                <a:lnTo>
                  <a:pt x="19658" y="99"/>
                </a:lnTo>
                <a:lnTo>
                  <a:pt x="19510" y="164"/>
                </a:lnTo>
                <a:lnTo>
                  <a:pt x="19334" y="328"/>
                </a:lnTo>
                <a:lnTo>
                  <a:pt x="19305" y="361"/>
                </a:lnTo>
                <a:lnTo>
                  <a:pt x="19275" y="361"/>
                </a:lnTo>
                <a:lnTo>
                  <a:pt x="19305" y="426"/>
                </a:lnTo>
                <a:lnTo>
                  <a:pt x="19334" y="492"/>
                </a:lnTo>
                <a:lnTo>
                  <a:pt x="19305" y="590"/>
                </a:lnTo>
                <a:lnTo>
                  <a:pt x="19216" y="1180"/>
                </a:lnTo>
                <a:lnTo>
                  <a:pt x="19128" y="1803"/>
                </a:lnTo>
                <a:lnTo>
                  <a:pt x="19069" y="2458"/>
                </a:lnTo>
                <a:lnTo>
                  <a:pt x="19010" y="3081"/>
                </a:lnTo>
                <a:lnTo>
                  <a:pt x="18834" y="3933"/>
                </a:lnTo>
                <a:lnTo>
                  <a:pt x="18598" y="4786"/>
                </a:lnTo>
                <a:lnTo>
                  <a:pt x="18304" y="5671"/>
                </a:lnTo>
                <a:lnTo>
                  <a:pt x="17980" y="6523"/>
                </a:lnTo>
                <a:lnTo>
                  <a:pt x="17598" y="7375"/>
                </a:lnTo>
                <a:lnTo>
                  <a:pt x="17215" y="8194"/>
                </a:lnTo>
                <a:lnTo>
                  <a:pt x="16421" y="9767"/>
                </a:lnTo>
                <a:lnTo>
                  <a:pt x="16185" y="10227"/>
                </a:lnTo>
                <a:lnTo>
                  <a:pt x="15920" y="10653"/>
                </a:lnTo>
                <a:lnTo>
                  <a:pt x="15626" y="11079"/>
                </a:lnTo>
                <a:lnTo>
                  <a:pt x="15361" y="11472"/>
                </a:lnTo>
                <a:lnTo>
                  <a:pt x="15067" y="11865"/>
                </a:lnTo>
                <a:lnTo>
                  <a:pt x="14743" y="12226"/>
                </a:lnTo>
                <a:lnTo>
                  <a:pt x="14419" y="12554"/>
                </a:lnTo>
                <a:lnTo>
                  <a:pt x="14096" y="12881"/>
                </a:lnTo>
                <a:lnTo>
                  <a:pt x="13772" y="13176"/>
                </a:lnTo>
                <a:lnTo>
                  <a:pt x="13419" y="13472"/>
                </a:lnTo>
                <a:lnTo>
                  <a:pt x="12713" y="13996"/>
                </a:lnTo>
                <a:lnTo>
                  <a:pt x="11948" y="14454"/>
                </a:lnTo>
                <a:lnTo>
                  <a:pt x="11182" y="14881"/>
                </a:lnTo>
                <a:lnTo>
                  <a:pt x="10388" y="15209"/>
                </a:lnTo>
                <a:lnTo>
                  <a:pt x="9564" y="15504"/>
                </a:lnTo>
                <a:lnTo>
                  <a:pt x="8711" y="15733"/>
                </a:lnTo>
                <a:lnTo>
                  <a:pt x="7828" y="15897"/>
                </a:lnTo>
                <a:lnTo>
                  <a:pt x="6945" y="16028"/>
                </a:lnTo>
                <a:lnTo>
                  <a:pt x="6033" y="16093"/>
                </a:lnTo>
                <a:lnTo>
                  <a:pt x="5121" y="16126"/>
                </a:lnTo>
                <a:lnTo>
                  <a:pt x="2766" y="16126"/>
                </a:lnTo>
                <a:lnTo>
                  <a:pt x="2560" y="16093"/>
                </a:lnTo>
                <a:lnTo>
                  <a:pt x="2325" y="16061"/>
                </a:lnTo>
                <a:lnTo>
                  <a:pt x="2090" y="15995"/>
                </a:lnTo>
                <a:lnTo>
                  <a:pt x="1972" y="15995"/>
                </a:lnTo>
                <a:lnTo>
                  <a:pt x="1913" y="15929"/>
                </a:lnTo>
                <a:lnTo>
                  <a:pt x="1766" y="15798"/>
                </a:lnTo>
                <a:lnTo>
                  <a:pt x="1648" y="15635"/>
                </a:lnTo>
                <a:lnTo>
                  <a:pt x="1560" y="15504"/>
                </a:lnTo>
                <a:lnTo>
                  <a:pt x="1442" y="15373"/>
                </a:lnTo>
                <a:lnTo>
                  <a:pt x="1295" y="15274"/>
                </a:lnTo>
                <a:lnTo>
                  <a:pt x="1089" y="15209"/>
                </a:lnTo>
                <a:lnTo>
                  <a:pt x="736" y="15143"/>
                </a:lnTo>
                <a:lnTo>
                  <a:pt x="383" y="15110"/>
                </a:lnTo>
                <a:lnTo>
                  <a:pt x="235" y="15110"/>
                </a:lnTo>
                <a:lnTo>
                  <a:pt x="177" y="15143"/>
                </a:lnTo>
                <a:lnTo>
                  <a:pt x="59" y="15274"/>
                </a:lnTo>
                <a:lnTo>
                  <a:pt x="0" y="15438"/>
                </a:lnTo>
                <a:lnTo>
                  <a:pt x="0" y="15635"/>
                </a:lnTo>
                <a:lnTo>
                  <a:pt x="30" y="15831"/>
                </a:lnTo>
                <a:lnTo>
                  <a:pt x="118" y="16257"/>
                </a:lnTo>
                <a:lnTo>
                  <a:pt x="206" y="16585"/>
                </a:lnTo>
                <a:lnTo>
                  <a:pt x="500" y="17372"/>
                </a:lnTo>
                <a:lnTo>
                  <a:pt x="648" y="17732"/>
                </a:lnTo>
                <a:lnTo>
                  <a:pt x="795" y="18028"/>
                </a:lnTo>
                <a:lnTo>
                  <a:pt x="1001" y="18322"/>
                </a:lnTo>
                <a:lnTo>
                  <a:pt x="1236" y="18617"/>
                </a:lnTo>
                <a:lnTo>
                  <a:pt x="1531" y="18912"/>
                </a:lnTo>
                <a:lnTo>
                  <a:pt x="1854" y="19174"/>
                </a:lnTo>
                <a:lnTo>
                  <a:pt x="2266" y="19470"/>
                </a:lnTo>
                <a:lnTo>
                  <a:pt x="2708" y="19765"/>
                </a:lnTo>
                <a:lnTo>
                  <a:pt x="3119" y="20027"/>
                </a:lnTo>
                <a:lnTo>
                  <a:pt x="3561" y="20256"/>
                </a:lnTo>
                <a:lnTo>
                  <a:pt x="4032" y="20485"/>
                </a:lnTo>
                <a:lnTo>
                  <a:pt x="4473" y="20682"/>
                </a:lnTo>
                <a:lnTo>
                  <a:pt x="4944" y="20879"/>
                </a:lnTo>
                <a:lnTo>
                  <a:pt x="5415" y="21043"/>
                </a:lnTo>
                <a:lnTo>
                  <a:pt x="6268" y="21272"/>
                </a:lnTo>
                <a:lnTo>
                  <a:pt x="7092" y="21436"/>
                </a:lnTo>
                <a:lnTo>
                  <a:pt x="7945" y="21567"/>
                </a:lnTo>
                <a:lnTo>
                  <a:pt x="8799" y="21600"/>
                </a:lnTo>
                <a:lnTo>
                  <a:pt x="9652" y="21600"/>
                </a:lnTo>
                <a:lnTo>
                  <a:pt x="10476" y="21502"/>
                </a:lnTo>
                <a:lnTo>
                  <a:pt x="11330" y="21371"/>
                </a:lnTo>
                <a:lnTo>
                  <a:pt x="12124" y="21141"/>
                </a:lnTo>
                <a:lnTo>
                  <a:pt x="12948" y="20879"/>
                </a:lnTo>
                <a:lnTo>
                  <a:pt x="13713" y="20551"/>
                </a:lnTo>
                <a:lnTo>
                  <a:pt x="14478" y="20158"/>
                </a:lnTo>
                <a:lnTo>
                  <a:pt x="15214" y="19699"/>
                </a:lnTo>
                <a:lnTo>
                  <a:pt x="15950" y="19207"/>
                </a:lnTo>
                <a:lnTo>
                  <a:pt x="16627" y="18617"/>
                </a:lnTo>
                <a:lnTo>
                  <a:pt x="17274" y="17995"/>
                </a:lnTo>
                <a:lnTo>
                  <a:pt x="17863" y="17306"/>
                </a:lnTo>
                <a:lnTo>
                  <a:pt x="18186" y="16880"/>
                </a:lnTo>
                <a:lnTo>
                  <a:pt x="18481" y="16487"/>
                </a:lnTo>
                <a:lnTo>
                  <a:pt x="18745" y="16061"/>
                </a:lnTo>
                <a:lnTo>
                  <a:pt x="19010" y="15602"/>
                </a:lnTo>
                <a:lnTo>
                  <a:pt x="19246" y="15176"/>
                </a:lnTo>
                <a:lnTo>
                  <a:pt x="19481" y="14717"/>
                </a:lnTo>
                <a:lnTo>
                  <a:pt x="19687" y="14225"/>
                </a:lnTo>
                <a:lnTo>
                  <a:pt x="19864" y="13767"/>
                </a:lnTo>
                <a:lnTo>
                  <a:pt x="20217" y="12783"/>
                </a:lnTo>
                <a:lnTo>
                  <a:pt x="20482" y="11800"/>
                </a:lnTo>
                <a:lnTo>
                  <a:pt x="20687" y="10751"/>
                </a:lnTo>
                <a:lnTo>
                  <a:pt x="20835" y="9702"/>
                </a:lnTo>
                <a:lnTo>
                  <a:pt x="20952" y="8489"/>
                </a:lnTo>
                <a:lnTo>
                  <a:pt x="21012" y="6064"/>
                </a:lnTo>
                <a:lnTo>
                  <a:pt x="20982" y="4818"/>
                </a:lnTo>
                <a:lnTo>
                  <a:pt x="20923" y="4229"/>
                </a:lnTo>
                <a:lnTo>
                  <a:pt x="20894" y="3900"/>
                </a:lnTo>
                <a:lnTo>
                  <a:pt x="20923" y="3605"/>
                </a:lnTo>
                <a:lnTo>
                  <a:pt x="21188" y="3049"/>
                </a:lnTo>
                <a:lnTo>
                  <a:pt x="21335" y="2622"/>
                </a:lnTo>
                <a:lnTo>
                  <a:pt x="21511" y="1999"/>
                </a:lnTo>
                <a:lnTo>
                  <a:pt x="21570" y="1705"/>
                </a:lnTo>
                <a:lnTo>
                  <a:pt x="21600" y="1410"/>
                </a:lnTo>
                <a:lnTo>
                  <a:pt x="21570" y="1213"/>
                </a:lnTo>
                <a:lnTo>
                  <a:pt x="21541" y="1115"/>
                </a:lnTo>
                <a:lnTo>
                  <a:pt x="21482" y="1049"/>
                </a:lnTo>
                <a:lnTo>
                  <a:pt x="21423" y="918"/>
                </a:lnTo>
                <a:lnTo>
                  <a:pt x="21365" y="787"/>
                </a:lnTo>
                <a:lnTo>
                  <a:pt x="21188" y="524"/>
                </a:lnTo>
                <a:lnTo>
                  <a:pt x="20952" y="328"/>
                </a:lnTo>
                <a:lnTo>
                  <a:pt x="20658" y="164"/>
                </a:lnTo>
                <a:lnTo>
                  <a:pt x="20364" y="66"/>
                </a:lnTo>
                <a:lnTo>
                  <a:pt x="2006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6" name="Google Shape;143;p5"/>
          <p:cNvSpPr/>
          <p:nvPr/>
        </p:nvSpPr>
        <p:spPr>
          <a:xfrm>
            <a:off x="7317561" y="2528732"/>
            <a:ext cx="220298" cy="23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Google Shape;144;p5"/>
          <p:cNvSpPr/>
          <p:nvPr/>
        </p:nvSpPr>
        <p:spPr>
          <a:xfrm rot="20769954">
            <a:off x="6946689" y="2203924"/>
            <a:ext cx="287065" cy="735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31" y="667"/>
                </a:moveTo>
                <a:lnTo>
                  <a:pt x="6631" y="823"/>
                </a:lnTo>
                <a:lnTo>
                  <a:pt x="6732" y="980"/>
                </a:lnTo>
                <a:lnTo>
                  <a:pt x="6732" y="2195"/>
                </a:lnTo>
                <a:lnTo>
                  <a:pt x="7032" y="3254"/>
                </a:lnTo>
                <a:lnTo>
                  <a:pt x="7333" y="4312"/>
                </a:lnTo>
                <a:lnTo>
                  <a:pt x="8137" y="6350"/>
                </a:lnTo>
                <a:lnTo>
                  <a:pt x="8942" y="8350"/>
                </a:lnTo>
                <a:lnTo>
                  <a:pt x="6932" y="7644"/>
                </a:lnTo>
                <a:lnTo>
                  <a:pt x="4823" y="6939"/>
                </a:lnTo>
                <a:lnTo>
                  <a:pt x="3616" y="6625"/>
                </a:lnTo>
                <a:lnTo>
                  <a:pt x="2914" y="6429"/>
                </a:lnTo>
                <a:lnTo>
                  <a:pt x="2613" y="6312"/>
                </a:lnTo>
                <a:lnTo>
                  <a:pt x="2512" y="6233"/>
                </a:lnTo>
                <a:lnTo>
                  <a:pt x="2411" y="6116"/>
                </a:lnTo>
                <a:lnTo>
                  <a:pt x="2713" y="5645"/>
                </a:lnTo>
                <a:lnTo>
                  <a:pt x="3115" y="5057"/>
                </a:lnTo>
                <a:lnTo>
                  <a:pt x="3818" y="3920"/>
                </a:lnTo>
                <a:lnTo>
                  <a:pt x="4622" y="2822"/>
                </a:lnTo>
                <a:lnTo>
                  <a:pt x="6431" y="667"/>
                </a:lnTo>
                <a:close/>
                <a:moveTo>
                  <a:pt x="7636" y="1294"/>
                </a:moveTo>
                <a:lnTo>
                  <a:pt x="8539" y="1764"/>
                </a:lnTo>
                <a:lnTo>
                  <a:pt x="9443" y="2274"/>
                </a:lnTo>
                <a:lnTo>
                  <a:pt x="11252" y="3293"/>
                </a:lnTo>
                <a:lnTo>
                  <a:pt x="12759" y="4312"/>
                </a:lnTo>
                <a:lnTo>
                  <a:pt x="14267" y="5410"/>
                </a:lnTo>
                <a:lnTo>
                  <a:pt x="15472" y="6507"/>
                </a:lnTo>
                <a:lnTo>
                  <a:pt x="16175" y="7056"/>
                </a:lnTo>
                <a:lnTo>
                  <a:pt x="16476" y="7331"/>
                </a:lnTo>
                <a:lnTo>
                  <a:pt x="16577" y="7566"/>
                </a:lnTo>
                <a:lnTo>
                  <a:pt x="16476" y="7840"/>
                </a:lnTo>
                <a:lnTo>
                  <a:pt x="16175" y="8036"/>
                </a:lnTo>
                <a:lnTo>
                  <a:pt x="15270" y="8507"/>
                </a:lnTo>
                <a:lnTo>
                  <a:pt x="13261" y="9565"/>
                </a:lnTo>
                <a:lnTo>
                  <a:pt x="11151" y="10663"/>
                </a:lnTo>
                <a:lnTo>
                  <a:pt x="10649" y="9526"/>
                </a:lnTo>
                <a:lnTo>
                  <a:pt x="10247" y="8389"/>
                </a:lnTo>
                <a:lnTo>
                  <a:pt x="9443" y="6037"/>
                </a:lnTo>
                <a:lnTo>
                  <a:pt x="8640" y="3646"/>
                </a:lnTo>
                <a:lnTo>
                  <a:pt x="8137" y="2470"/>
                </a:lnTo>
                <a:lnTo>
                  <a:pt x="7636" y="1294"/>
                </a:lnTo>
                <a:close/>
                <a:moveTo>
                  <a:pt x="2312" y="6547"/>
                </a:moveTo>
                <a:lnTo>
                  <a:pt x="4422" y="7448"/>
                </a:lnTo>
                <a:lnTo>
                  <a:pt x="6631" y="8271"/>
                </a:lnTo>
                <a:lnTo>
                  <a:pt x="7735" y="8703"/>
                </a:lnTo>
                <a:lnTo>
                  <a:pt x="8640" y="9095"/>
                </a:lnTo>
                <a:lnTo>
                  <a:pt x="8942" y="9291"/>
                </a:lnTo>
                <a:lnTo>
                  <a:pt x="9243" y="9526"/>
                </a:lnTo>
                <a:lnTo>
                  <a:pt x="9544" y="9801"/>
                </a:lnTo>
                <a:lnTo>
                  <a:pt x="9645" y="10114"/>
                </a:lnTo>
                <a:lnTo>
                  <a:pt x="10750" y="12388"/>
                </a:lnTo>
                <a:lnTo>
                  <a:pt x="11955" y="14622"/>
                </a:lnTo>
                <a:lnTo>
                  <a:pt x="5726" y="13250"/>
                </a:lnTo>
                <a:lnTo>
                  <a:pt x="4321" y="12976"/>
                </a:lnTo>
                <a:lnTo>
                  <a:pt x="3616" y="12819"/>
                </a:lnTo>
                <a:lnTo>
                  <a:pt x="3014" y="12662"/>
                </a:lnTo>
                <a:lnTo>
                  <a:pt x="2312" y="12466"/>
                </a:lnTo>
                <a:lnTo>
                  <a:pt x="2009" y="12349"/>
                </a:lnTo>
                <a:lnTo>
                  <a:pt x="1910" y="12270"/>
                </a:lnTo>
                <a:lnTo>
                  <a:pt x="1708" y="12035"/>
                </a:lnTo>
                <a:lnTo>
                  <a:pt x="1607" y="11604"/>
                </a:lnTo>
                <a:lnTo>
                  <a:pt x="1508" y="10976"/>
                </a:lnTo>
                <a:lnTo>
                  <a:pt x="1407" y="10349"/>
                </a:lnTo>
                <a:lnTo>
                  <a:pt x="1508" y="9095"/>
                </a:lnTo>
                <a:lnTo>
                  <a:pt x="1809" y="7801"/>
                </a:lnTo>
                <a:lnTo>
                  <a:pt x="2312" y="6547"/>
                </a:lnTo>
                <a:close/>
                <a:moveTo>
                  <a:pt x="17178" y="8311"/>
                </a:moveTo>
                <a:lnTo>
                  <a:pt x="18386" y="9879"/>
                </a:lnTo>
                <a:lnTo>
                  <a:pt x="18987" y="10898"/>
                </a:lnTo>
                <a:lnTo>
                  <a:pt x="19490" y="11996"/>
                </a:lnTo>
                <a:lnTo>
                  <a:pt x="19690" y="12545"/>
                </a:lnTo>
                <a:lnTo>
                  <a:pt x="19892" y="13093"/>
                </a:lnTo>
                <a:lnTo>
                  <a:pt x="19892" y="13642"/>
                </a:lnTo>
                <a:lnTo>
                  <a:pt x="19791" y="14152"/>
                </a:lnTo>
                <a:lnTo>
                  <a:pt x="19690" y="14504"/>
                </a:lnTo>
                <a:lnTo>
                  <a:pt x="19490" y="14661"/>
                </a:lnTo>
                <a:lnTo>
                  <a:pt x="19288" y="14740"/>
                </a:lnTo>
                <a:lnTo>
                  <a:pt x="18787" y="14975"/>
                </a:lnTo>
                <a:lnTo>
                  <a:pt x="17982" y="15250"/>
                </a:lnTo>
                <a:lnTo>
                  <a:pt x="16175" y="15955"/>
                </a:lnTo>
                <a:lnTo>
                  <a:pt x="15371" y="16308"/>
                </a:lnTo>
                <a:lnTo>
                  <a:pt x="14568" y="16700"/>
                </a:lnTo>
                <a:lnTo>
                  <a:pt x="13160" y="14348"/>
                </a:lnTo>
                <a:lnTo>
                  <a:pt x="11854" y="11996"/>
                </a:lnTo>
                <a:lnTo>
                  <a:pt x="11553" y="11447"/>
                </a:lnTo>
                <a:lnTo>
                  <a:pt x="11452" y="11290"/>
                </a:lnTo>
                <a:lnTo>
                  <a:pt x="11452" y="11094"/>
                </a:lnTo>
                <a:lnTo>
                  <a:pt x="11553" y="10937"/>
                </a:lnTo>
                <a:lnTo>
                  <a:pt x="11755" y="10781"/>
                </a:lnTo>
                <a:lnTo>
                  <a:pt x="12559" y="10388"/>
                </a:lnTo>
                <a:lnTo>
                  <a:pt x="14969" y="9369"/>
                </a:lnTo>
                <a:lnTo>
                  <a:pt x="17178" y="8311"/>
                </a:lnTo>
                <a:close/>
                <a:moveTo>
                  <a:pt x="2312" y="13093"/>
                </a:moveTo>
                <a:lnTo>
                  <a:pt x="3315" y="13407"/>
                </a:lnTo>
                <a:lnTo>
                  <a:pt x="4521" y="13720"/>
                </a:lnTo>
                <a:lnTo>
                  <a:pt x="6832" y="14230"/>
                </a:lnTo>
                <a:lnTo>
                  <a:pt x="9243" y="14740"/>
                </a:lnTo>
                <a:lnTo>
                  <a:pt x="10449" y="15014"/>
                </a:lnTo>
                <a:lnTo>
                  <a:pt x="11452" y="15328"/>
                </a:lnTo>
                <a:lnTo>
                  <a:pt x="11955" y="15484"/>
                </a:lnTo>
                <a:lnTo>
                  <a:pt x="12256" y="15681"/>
                </a:lnTo>
                <a:lnTo>
                  <a:pt x="12658" y="15877"/>
                </a:lnTo>
                <a:lnTo>
                  <a:pt x="12960" y="16151"/>
                </a:lnTo>
                <a:lnTo>
                  <a:pt x="13461" y="16739"/>
                </a:lnTo>
                <a:lnTo>
                  <a:pt x="13865" y="17367"/>
                </a:lnTo>
                <a:lnTo>
                  <a:pt x="14568" y="18699"/>
                </a:lnTo>
                <a:lnTo>
                  <a:pt x="14868" y="19287"/>
                </a:lnTo>
                <a:lnTo>
                  <a:pt x="15169" y="19797"/>
                </a:lnTo>
                <a:lnTo>
                  <a:pt x="11151" y="18268"/>
                </a:lnTo>
                <a:lnTo>
                  <a:pt x="9243" y="17484"/>
                </a:lnTo>
                <a:lnTo>
                  <a:pt x="7333" y="16661"/>
                </a:lnTo>
                <a:lnTo>
                  <a:pt x="5827" y="15837"/>
                </a:lnTo>
                <a:lnTo>
                  <a:pt x="5023" y="15406"/>
                </a:lnTo>
                <a:lnTo>
                  <a:pt x="4321" y="14975"/>
                </a:lnTo>
                <a:lnTo>
                  <a:pt x="3717" y="14504"/>
                </a:lnTo>
                <a:lnTo>
                  <a:pt x="3214" y="14073"/>
                </a:lnTo>
                <a:lnTo>
                  <a:pt x="2713" y="13564"/>
                </a:lnTo>
                <a:lnTo>
                  <a:pt x="2312" y="13093"/>
                </a:lnTo>
                <a:close/>
                <a:moveTo>
                  <a:pt x="19892" y="15406"/>
                </a:moveTo>
                <a:lnTo>
                  <a:pt x="19690" y="16817"/>
                </a:lnTo>
                <a:lnTo>
                  <a:pt x="19288" y="18189"/>
                </a:lnTo>
                <a:lnTo>
                  <a:pt x="18586" y="19522"/>
                </a:lnTo>
                <a:lnTo>
                  <a:pt x="17782" y="20894"/>
                </a:lnTo>
                <a:lnTo>
                  <a:pt x="17279" y="20620"/>
                </a:lnTo>
                <a:lnTo>
                  <a:pt x="16777" y="20228"/>
                </a:lnTo>
                <a:lnTo>
                  <a:pt x="16375" y="19836"/>
                </a:lnTo>
                <a:lnTo>
                  <a:pt x="15973" y="19366"/>
                </a:lnTo>
                <a:lnTo>
                  <a:pt x="15472" y="18425"/>
                </a:lnTo>
                <a:lnTo>
                  <a:pt x="15270" y="17994"/>
                </a:lnTo>
                <a:lnTo>
                  <a:pt x="15169" y="17641"/>
                </a:lnTo>
                <a:lnTo>
                  <a:pt x="15169" y="17131"/>
                </a:lnTo>
                <a:lnTo>
                  <a:pt x="15270" y="17052"/>
                </a:lnTo>
                <a:lnTo>
                  <a:pt x="15773" y="16896"/>
                </a:lnTo>
                <a:lnTo>
                  <a:pt x="16677" y="16621"/>
                </a:lnTo>
                <a:lnTo>
                  <a:pt x="18285" y="16034"/>
                </a:lnTo>
                <a:lnTo>
                  <a:pt x="19892" y="15406"/>
                </a:lnTo>
                <a:close/>
                <a:moveTo>
                  <a:pt x="5928" y="0"/>
                </a:moveTo>
                <a:lnTo>
                  <a:pt x="6029" y="39"/>
                </a:lnTo>
                <a:lnTo>
                  <a:pt x="6029" y="314"/>
                </a:lnTo>
                <a:lnTo>
                  <a:pt x="5827" y="588"/>
                </a:lnTo>
                <a:lnTo>
                  <a:pt x="5526" y="901"/>
                </a:lnTo>
                <a:lnTo>
                  <a:pt x="4722" y="1568"/>
                </a:lnTo>
                <a:lnTo>
                  <a:pt x="4321" y="1960"/>
                </a:lnTo>
                <a:lnTo>
                  <a:pt x="3115" y="3175"/>
                </a:lnTo>
                <a:lnTo>
                  <a:pt x="2211" y="4469"/>
                </a:lnTo>
                <a:lnTo>
                  <a:pt x="1607" y="5410"/>
                </a:lnTo>
                <a:lnTo>
                  <a:pt x="1106" y="6350"/>
                </a:lnTo>
                <a:lnTo>
                  <a:pt x="704" y="7291"/>
                </a:lnTo>
                <a:lnTo>
                  <a:pt x="402" y="8271"/>
                </a:lnTo>
                <a:lnTo>
                  <a:pt x="101" y="9526"/>
                </a:lnTo>
                <a:lnTo>
                  <a:pt x="0" y="10153"/>
                </a:lnTo>
                <a:lnTo>
                  <a:pt x="101" y="10781"/>
                </a:lnTo>
                <a:lnTo>
                  <a:pt x="303" y="11956"/>
                </a:lnTo>
                <a:lnTo>
                  <a:pt x="604" y="12505"/>
                </a:lnTo>
                <a:lnTo>
                  <a:pt x="904" y="13054"/>
                </a:lnTo>
                <a:lnTo>
                  <a:pt x="1306" y="13603"/>
                </a:lnTo>
                <a:lnTo>
                  <a:pt x="1809" y="14152"/>
                </a:lnTo>
                <a:lnTo>
                  <a:pt x="2312" y="14700"/>
                </a:lnTo>
                <a:lnTo>
                  <a:pt x="3014" y="15250"/>
                </a:lnTo>
                <a:lnTo>
                  <a:pt x="3717" y="15759"/>
                </a:lnTo>
                <a:lnTo>
                  <a:pt x="4521" y="16268"/>
                </a:lnTo>
                <a:lnTo>
                  <a:pt x="5425" y="16817"/>
                </a:lnTo>
                <a:lnTo>
                  <a:pt x="6431" y="17327"/>
                </a:lnTo>
                <a:lnTo>
                  <a:pt x="8440" y="18268"/>
                </a:lnTo>
                <a:lnTo>
                  <a:pt x="10449" y="19169"/>
                </a:lnTo>
                <a:lnTo>
                  <a:pt x="12658" y="20071"/>
                </a:lnTo>
                <a:lnTo>
                  <a:pt x="13764" y="20463"/>
                </a:lnTo>
                <a:lnTo>
                  <a:pt x="14969" y="20894"/>
                </a:lnTo>
                <a:lnTo>
                  <a:pt x="15270" y="21012"/>
                </a:lnTo>
                <a:lnTo>
                  <a:pt x="15773" y="21208"/>
                </a:lnTo>
                <a:lnTo>
                  <a:pt x="16175" y="21404"/>
                </a:lnTo>
                <a:lnTo>
                  <a:pt x="16476" y="21522"/>
                </a:lnTo>
                <a:lnTo>
                  <a:pt x="16978" y="21600"/>
                </a:lnTo>
                <a:lnTo>
                  <a:pt x="17079" y="21600"/>
                </a:lnTo>
                <a:lnTo>
                  <a:pt x="17279" y="21522"/>
                </a:lnTo>
                <a:lnTo>
                  <a:pt x="17782" y="21443"/>
                </a:lnTo>
                <a:lnTo>
                  <a:pt x="18285" y="21404"/>
                </a:lnTo>
                <a:lnTo>
                  <a:pt x="18686" y="21326"/>
                </a:lnTo>
                <a:lnTo>
                  <a:pt x="18987" y="21208"/>
                </a:lnTo>
                <a:lnTo>
                  <a:pt x="19189" y="21090"/>
                </a:lnTo>
                <a:lnTo>
                  <a:pt x="19490" y="20777"/>
                </a:lnTo>
                <a:lnTo>
                  <a:pt x="19791" y="20306"/>
                </a:lnTo>
                <a:lnTo>
                  <a:pt x="20494" y="19013"/>
                </a:lnTo>
                <a:lnTo>
                  <a:pt x="21097" y="17680"/>
                </a:lnTo>
                <a:lnTo>
                  <a:pt x="21398" y="16347"/>
                </a:lnTo>
                <a:lnTo>
                  <a:pt x="21600" y="15014"/>
                </a:lnTo>
                <a:lnTo>
                  <a:pt x="21499" y="13682"/>
                </a:lnTo>
                <a:lnTo>
                  <a:pt x="21198" y="12349"/>
                </a:lnTo>
                <a:lnTo>
                  <a:pt x="20696" y="11016"/>
                </a:lnTo>
                <a:lnTo>
                  <a:pt x="19993" y="9722"/>
                </a:lnTo>
                <a:lnTo>
                  <a:pt x="19088" y="8311"/>
                </a:lnTo>
                <a:lnTo>
                  <a:pt x="18485" y="7605"/>
                </a:lnTo>
                <a:lnTo>
                  <a:pt x="17883" y="6939"/>
                </a:lnTo>
                <a:lnTo>
                  <a:pt x="17178" y="6272"/>
                </a:lnTo>
                <a:lnTo>
                  <a:pt x="16476" y="5606"/>
                </a:lnTo>
                <a:lnTo>
                  <a:pt x="15672" y="4939"/>
                </a:lnTo>
                <a:lnTo>
                  <a:pt x="14768" y="4273"/>
                </a:lnTo>
                <a:lnTo>
                  <a:pt x="13160" y="3136"/>
                </a:lnTo>
                <a:lnTo>
                  <a:pt x="12157" y="2470"/>
                </a:lnTo>
                <a:lnTo>
                  <a:pt x="11151" y="1842"/>
                </a:lnTo>
                <a:lnTo>
                  <a:pt x="9946" y="1215"/>
                </a:lnTo>
                <a:lnTo>
                  <a:pt x="8640" y="706"/>
                </a:lnTo>
                <a:lnTo>
                  <a:pt x="8038" y="470"/>
                </a:lnTo>
                <a:lnTo>
                  <a:pt x="7333" y="274"/>
                </a:lnTo>
                <a:lnTo>
                  <a:pt x="6631" y="117"/>
                </a:lnTo>
                <a:lnTo>
                  <a:pt x="592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Google Shape;145;p5"/>
          <p:cNvSpPr/>
          <p:nvPr/>
        </p:nvSpPr>
        <p:spPr>
          <a:xfrm>
            <a:off x="6947934" y="-65921"/>
            <a:ext cx="457933" cy="349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78" y="2474"/>
                </a:moveTo>
                <a:lnTo>
                  <a:pt x="4155" y="2557"/>
                </a:lnTo>
                <a:lnTo>
                  <a:pt x="3526" y="2638"/>
                </a:lnTo>
                <a:lnTo>
                  <a:pt x="2959" y="2803"/>
                </a:lnTo>
                <a:lnTo>
                  <a:pt x="2582" y="2969"/>
                </a:lnTo>
                <a:lnTo>
                  <a:pt x="2456" y="3133"/>
                </a:lnTo>
                <a:lnTo>
                  <a:pt x="2392" y="3299"/>
                </a:lnTo>
                <a:lnTo>
                  <a:pt x="2456" y="3463"/>
                </a:lnTo>
                <a:lnTo>
                  <a:pt x="2644" y="3629"/>
                </a:lnTo>
                <a:lnTo>
                  <a:pt x="2834" y="3710"/>
                </a:lnTo>
                <a:lnTo>
                  <a:pt x="3086" y="3793"/>
                </a:lnTo>
                <a:lnTo>
                  <a:pt x="3778" y="3710"/>
                </a:lnTo>
                <a:lnTo>
                  <a:pt x="4534" y="3546"/>
                </a:lnTo>
                <a:lnTo>
                  <a:pt x="5289" y="3299"/>
                </a:lnTo>
                <a:lnTo>
                  <a:pt x="5856" y="2969"/>
                </a:lnTo>
                <a:lnTo>
                  <a:pt x="6234" y="2721"/>
                </a:lnTo>
                <a:lnTo>
                  <a:pt x="6234" y="2557"/>
                </a:lnTo>
                <a:lnTo>
                  <a:pt x="5920" y="2474"/>
                </a:lnTo>
                <a:close/>
                <a:moveTo>
                  <a:pt x="5920" y="1072"/>
                </a:moveTo>
                <a:lnTo>
                  <a:pt x="6612" y="1155"/>
                </a:lnTo>
                <a:lnTo>
                  <a:pt x="7241" y="1485"/>
                </a:lnTo>
                <a:lnTo>
                  <a:pt x="7493" y="1649"/>
                </a:lnTo>
                <a:lnTo>
                  <a:pt x="7745" y="1897"/>
                </a:lnTo>
                <a:lnTo>
                  <a:pt x="7998" y="2144"/>
                </a:lnTo>
                <a:lnTo>
                  <a:pt x="8186" y="2474"/>
                </a:lnTo>
                <a:lnTo>
                  <a:pt x="8312" y="2803"/>
                </a:lnTo>
                <a:lnTo>
                  <a:pt x="8438" y="3216"/>
                </a:lnTo>
                <a:lnTo>
                  <a:pt x="8564" y="3629"/>
                </a:lnTo>
                <a:lnTo>
                  <a:pt x="8564" y="4618"/>
                </a:lnTo>
                <a:lnTo>
                  <a:pt x="8502" y="5112"/>
                </a:lnTo>
                <a:lnTo>
                  <a:pt x="8438" y="5524"/>
                </a:lnTo>
                <a:lnTo>
                  <a:pt x="8312" y="5937"/>
                </a:lnTo>
                <a:lnTo>
                  <a:pt x="7998" y="6760"/>
                </a:lnTo>
                <a:lnTo>
                  <a:pt x="7556" y="7420"/>
                </a:lnTo>
                <a:lnTo>
                  <a:pt x="6989" y="7915"/>
                </a:lnTo>
                <a:lnTo>
                  <a:pt x="6423" y="8409"/>
                </a:lnTo>
                <a:lnTo>
                  <a:pt x="5730" y="8739"/>
                </a:lnTo>
                <a:lnTo>
                  <a:pt x="5101" y="8987"/>
                </a:lnTo>
                <a:lnTo>
                  <a:pt x="4407" y="9069"/>
                </a:lnTo>
                <a:lnTo>
                  <a:pt x="3715" y="8987"/>
                </a:lnTo>
                <a:lnTo>
                  <a:pt x="3022" y="8822"/>
                </a:lnTo>
                <a:lnTo>
                  <a:pt x="2456" y="8575"/>
                </a:lnTo>
                <a:lnTo>
                  <a:pt x="1952" y="8079"/>
                </a:lnTo>
                <a:lnTo>
                  <a:pt x="1700" y="7832"/>
                </a:lnTo>
                <a:lnTo>
                  <a:pt x="1511" y="7503"/>
                </a:lnTo>
                <a:lnTo>
                  <a:pt x="1322" y="7173"/>
                </a:lnTo>
                <a:lnTo>
                  <a:pt x="1133" y="6760"/>
                </a:lnTo>
                <a:lnTo>
                  <a:pt x="1070" y="6348"/>
                </a:lnTo>
                <a:lnTo>
                  <a:pt x="944" y="5854"/>
                </a:lnTo>
                <a:lnTo>
                  <a:pt x="944" y="5029"/>
                </a:lnTo>
                <a:lnTo>
                  <a:pt x="1007" y="4618"/>
                </a:lnTo>
                <a:lnTo>
                  <a:pt x="1070" y="4205"/>
                </a:lnTo>
                <a:lnTo>
                  <a:pt x="1259" y="3793"/>
                </a:lnTo>
                <a:lnTo>
                  <a:pt x="1448" y="3463"/>
                </a:lnTo>
                <a:lnTo>
                  <a:pt x="1889" y="2803"/>
                </a:lnTo>
                <a:lnTo>
                  <a:pt x="2392" y="2227"/>
                </a:lnTo>
                <a:lnTo>
                  <a:pt x="3086" y="1814"/>
                </a:lnTo>
                <a:lnTo>
                  <a:pt x="3778" y="1402"/>
                </a:lnTo>
                <a:lnTo>
                  <a:pt x="4470" y="1155"/>
                </a:lnTo>
                <a:lnTo>
                  <a:pt x="5226" y="1072"/>
                </a:lnTo>
                <a:close/>
                <a:moveTo>
                  <a:pt x="4974" y="0"/>
                </a:moveTo>
                <a:lnTo>
                  <a:pt x="4470" y="83"/>
                </a:lnTo>
                <a:lnTo>
                  <a:pt x="4093" y="166"/>
                </a:lnTo>
                <a:lnTo>
                  <a:pt x="3967" y="248"/>
                </a:lnTo>
                <a:lnTo>
                  <a:pt x="3904" y="413"/>
                </a:lnTo>
                <a:lnTo>
                  <a:pt x="3967" y="495"/>
                </a:lnTo>
                <a:lnTo>
                  <a:pt x="4030" y="659"/>
                </a:lnTo>
                <a:lnTo>
                  <a:pt x="3400" y="825"/>
                </a:lnTo>
                <a:lnTo>
                  <a:pt x="2707" y="1072"/>
                </a:lnTo>
                <a:lnTo>
                  <a:pt x="2140" y="1402"/>
                </a:lnTo>
                <a:lnTo>
                  <a:pt x="1637" y="1814"/>
                </a:lnTo>
                <a:lnTo>
                  <a:pt x="1133" y="2391"/>
                </a:lnTo>
                <a:lnTo>
                  <a:pt x="756" y="2969"/>
                </a:lnTo>
                <a:lnTo>
                  <a:pt x="441" y="3629"/>
                </a:lnTo>
                <a:lnTo>
                  <a:pt x="189" y="4288"/>
                </a:lnTo>
                <a:lnTo>
                  <a:pt x="62" y="5029"/>
                </a:lnTo>
                <a:lnTo>
                  <a:pt x="0" y="5688"/>
                </a:lnTo>
                <a:lnTo>
                  <a:pt x="62" y="6431"/>
                </a:lnTo>
                <a:lnTo>
                  <a:pt x="189" y="7090"/>
                </a:lnTo>
                <a:lnTo>
                  <a:pt x="504" y="7750"/>
                </a:lnTo>
                <a:lnTo>
                  <a:pt x="881" y="8409"/>
                </a:lnTo>
                <a:lnTo>
                  <a:pt x="1448" y="8904"/>
                </a:lnTo>
                <a:lnTo>
                  <a:pt x="2078" y="9398"/>
                </a:lnTo>
                <a:lnTo>
                  <a:pt x="2707" y="9728"/>
                </a:lnTo>
                <a:lnTo>
                  <a:pt x="3338" y="9894"/>
                </a:lnTo>
                <a:lnTo>
                  <a:pt x="3967" y="10058"/>
                </a:lnTo>
                <a:lnTo>
                  <a:pt x="5164" y="10058"/>
                </a:lnTo>
                <a:lnTo>
                  <a:pt x="5730" y="9894"/>
                </a:lnTo>
                <a:lnTo>
                  <a:pt x="6297" y="9647"/>
                </a:lnTo>
                <a:lnTo>
                  <a:pt x="6864" y="9317"/>
                </a:lnTo>
                <a:lnTo>
                  <a:pt x="7368" y="8987"/>
                </a:lnTo>
                <a:lnTo>
                  <a:pt x="7808" y="8492"/>
                </a:lnTo>
                <a:lnTo>
                  <a:pt x="8250" y="7998"/>
                </a:lnTo>
                <a:lnTo>
                  <a:pt x="8564" y="7338"/>
                </a:lnTo>
                <a:lnTo>
                  <a:pt x="8879" y="6678"/>
                </a:lnTo>
                <a:lnTo>
                  <a:pt x="9067" y="5937"/>
                </a:lnTo>
                <a:lnTo>
                  <a:pt x="9194" y="5029"/>
                </a:lnTo>
                <a:lnTo>
                  <a:pt x="9257" y="4205"/>
                </a:lnTo>
                <a:lnTo>
                  <a:pt x="9257" y="3380"/>
                </a:lnTo>
                <a:lnTo>
                  <a:pt x="9131" y="2638"/>
                </a:lnTo>
                <a:lnTo>
                  <a:pt x="8879" y="1978"/>
                </a:lnTo>
                <a:lnTo>
                  <a:pt x="8564" y="1402"/>
                </a:lnTo>
                <a:lnTo>
                  <a:pt x="8186" y="989"/>
                </a:lnTo>
                <a:lnTo>
                  <a:pt x="7745" y="578"/>
                </a:lnTo>
                <a:lnTo>
                  <a:pt x="7241" y="248"/>
                </a:lnTo>
                <a:lnTo>
                  <a:pt x="6675" y="83"/>
                </a:lnTo>
                <a:lnTo>
                  <a:pt x="6045" y="0"/>
                </a:lnTo>
                <a:close/>
                <a:moveTo>
                  <a:pt x="17444" y="10058"/>
                </a:moveTo>
                <a:lnTo>
                  <a:pt x="17128" y="10223"/>
                </a:lnTo>
                <a:lnTo>
                  <a:pt x="16940" y="10306"/>
                </a:lnTo>
                <a:lnTo>
                  <a:pt x="16750" y="10553"/>
                </a:lnTo>
                <a:lnTo>
                  <a:pt x="16625" y="10717"/>
                </a:lnTo>
                <a:lnTo>
                  <a:pt x="16561" y="10966"/>
                </a:lnTo>
                <a:lnTo>
                  <a:pt x="16561" y="11213"/>
                </a:lnTo>
                <a:lnTo>
                  <a:pt x="16625" y="11542"/>
                </a:lnTo>
                <a:lnTo>
                  <a:pt x="16688" y="11789"/>
                </a:lnTo>
                <a:lnTo>
                  <a:pt x="16877" y="12285"/>
                </a:lnTo>
                <a:lnTo>
                  <a:pt x="17255" y="12697"/>
                </a:lnTo>
                <a:lnTo>
                  <a:pt x="17507" y="12861"/>
                </a:lnTo>
                <a:lnTo>
                  <a:pt x="17695" y="13027"/>
                </a:lnTo>
                <a:lnTo>
                  <a:pt x="17947" y="13027"/>
                </a:lnTo>
                <a:lnTo>
                  <a:pt x="18199" y="13108"/>
                </a:lnTo>
                <a:lnTo>
                  <a:pt x="18576" y="13027"/>
                </a:lnTo>
                <a:lnTo>
                  <a:pt x="18828" y="12861"/>
                </a:lnTo>
                <a:lnTo>
                  <a:pt x="19018" y="12697"/>
                </a:lnTo>
                <a:lnTo>
                  <a:pt x="19143" y="12531"/>
                </a:lnTo>
                <a:lnTo>
                  <a:pt x="19207" y="12285"/>
                </a:lnTo>
                <a:lnTo>
                  <a:pt x="19207" y="11955"/>
                </a:lnTo>
                <a:lnTo>
                  <a:pt x="19143" y="11708"/>
                </a:lnTo>
                <a:lnTo>
                  <a:pt x="19080" y="11378"/>
                </a:lnTo>
                <a:lnTo>
                  <a:pt x="18766" y="10883"/>
                </a:lnTo>
                <a:lnTo>
                  <a:pt x="18388" y="10387"/>
                </a:lnTo>
                <a:lnTo>
                  <a:pt x="18136" y="10223"/>
                </a:lnTo>
                <a:lnTo>
                  <a:pt x="17947" y="10141"/>
                </a:lnTo>
                <a:lnTo>
                  <a:pt x="17695" y="10058"/>
                </a:lnTo>
                <a:close/>
                <a:moveTo>
                  <a:pt x="17255" y="8575"/>
                </a:moveTo>
                <a:lnTo>
                  <a:pt x="17632" y="8657"/>
                </a:lnTo>
                <a:lnTo>
                  <a:pt x="17947" y="8739"/>
                </a:lnTo>
                <a:lnTo>
                  <a:pt x="18703" y="9151"/>
                </a:lnTo>
                <a:lnTo>
                  <a:pt x="19332" y="9647"/>
                </a:lnTo>
                <a:lnTo>
                  <a:pt x="19962" y="10306"/>
                </a:lnTo>
                <a:lnTo>
                  <a:pt x="20466" y="11048"/>
                </a:lnTo>
                <a:lnTo>
                  <a:pt x="20655" y="11459"/>
                </a:lnTo>
                <a:lnTo>
                  <a:pt x="20781" y="11872"/>
                </a:lnTo>
                <a:lnTo>
                  <a:pt x="20907" y="12285"/>
                </a:lnTo>
                <a:lnTo>
                  <a:pt x="20970" y="12778"/>
                </a:lnTo>
                <a:lnTo>
                  <a:pt x="21033" y="13274"/>
                </a:lnTo>
                <a:lnTo>
                  <a:pt x="20970" y="13768"/>
                </a:lnTo>
                <a:lnTo>
                  <a:pt x="20907" y="14346"/>
                </a:lnTo>
                <a:lnTo>
                  <a:pt x="20781" y="14840"/>
                </a:lnTo>
                <a:lnTo>
                  <a:pt x="20593" y="15335"/>
                </a:lnTo>
                <a:lnTo>
                  <a:pt x="20403" y="15829"/>
                </a:lnTo>
                <a:lnTo>
                  <a:pt x="19899" y="16654"/>
                </a:lnTo>
                <a:lnTo>
                  <a:pt x="19584" y="16984"/>
                </a:lnTo>
                <a:lnTo>
                  <a:pt x="19270" y="17313"/>
                </a:lnTo>
                <a:lnTo>
                  <a:pt x="18576" y="17726"/>
                </a:lnTo>
                <a:lnTo>
                  <a:pt x="17821" y="18056"/>
                </a:lnTo>
                <a:lnTo>
                  <a:pt x="17065" y="18220"/>
                </a:lnTo>
                <a:lnTo>
                  <a:pt x="16246" y="18220"/>
                </a:lnTo>
                <a:lnTo>
                  <a:pt x="15491" y="18137"/>
                </a:lnTo>
                <a:lnTo>
                  <a:pt x="14735" y="17807"/>
                </a:lnTo>
                <a:lnTo>
                  <a:pt x="14106" y="17396"/>
                </a:lnTo>
                <a:lnTo>
                  <a:pt x="13539" y="16818"/>
                </a:lnTo>
                <a:lnTo>
                  <a:pt x="13287" y="16488"/>
                </a:lnTo>
                <a:lnTo>
                  <a:pt x="13098" y="16159"/>
                </a:lnTo>
                <a:lnTo>
                  <a:pt x="12909" y="15747"/>
                </a:lnTo>
                <a:lnTo>
                  <a:pt x="12783" y="15335"/>
                </a:lnTo>
                <a:lnTo>
                  <a:pt x="12657" y="14922"/>
                </a:lnTo>
                <a:lnTo>
                  <a:pt x="12657" y="13357"/>
                </a:lnTo>
                <a:lnTo>
                  <a:pt x="12783" y="12778"/>
                </a:lnTo>
                <a:lnTo>
                  <a:pt x="12909" y="12202"/>
                </a:lnTo>
                <a:lnTo>
                  <a:pt x="13098" y="11708"/>
                </a:lnTo>
                <a:lnTo>
                  <a:pt x="13287" y="11295"/>
                </a:lnTo>
                <a:lnTo>
                  <a:pt x="13791" y="10387"/>
                </a:lnTo>
                <a:lnTo>
                  <a:pt x="14358" y="9728"/>
                </a:lnTo>
                <a:lnTo>
                  <a:pt x="15050" y="9151"/>
                </a:lnTo>
                <a:lnTo>
                  <a:pt x="15743" y="8739"/>
                </a:lnTo>
                <a:lnTo>
                  <a:pt x="16498" y="8575"/>
                </a:lnTo>
                <a:close/>
                <a:moveTo>
                  <a:pt x="17317" y="7998"/>
                </a:moveTo>
                <a:lnTo>
                  <a:pt x="16310" y="8079"/>
                </a:lnTo>
                <a:lnTo>
                  <a:pt x="15429" y="8328"/>
                </a:lnTo>
                <a:lnTo>
                  <a:pt x="14987" y="8492"/>
                </a:lnTo>
                <a:lnTo>
                  <a:pt x="14546" y="8739"/>
                </a:lnTo>
                <a:lnTo>
                  <a:pt x="14169" y="8987"/>
                </a:lnTo>
                <a:lnTo>
                  <a:pt x="13791" y="9317"/>
                </a:lnTo>
                <a:lnTo>
                  <a:pt x="13413" y="9728"/>
                </a:lnTo>
                <a:lnTo>
                  <a:pt x="13098" y="10141"/>
                </a:lnTo>
                <a:lnTo>
                  <a:pt x="12783" y="10636"/>
                </a:lnTo>
                <a:lnTo>
                  <a:pt x="12531" y="11213"/>
                </a:lnTo>
                <a:lnTo>
                  <a:pt x="12343" y="11872"/>
                </a:lnTo>
                <a:lnTo>
                  <a:pt x="12153" y="12614"/>
                </a:lnTo>
                <a:lnTo>
                  <a:pt x="12028" y="13191"/>
                </a:lnTo>
                <a:lnTo>
                  <a:pt x="11965" y="13768"/>
                </a:lnTo>
                <a:lnTo>
                  <a:pt x="11965" y="14346"/>
                </a:lnTo>
                <a:lnTo>
                  <a:pt x="12028" y="14922"/>
                </a:lnTo>
                <a:lnTo>
                  <a:pt x="12153" y="15418"/>
                </a:lnTo>
                <a:lnTo>
                  <a:pt x="12280" y="15912"/>
                </a:lnTo>
                <a:lnTo>
                  <a:pt x="12468" y="16407"/>
                </a:lnTo>
                <a:lnTo>
                  <a:pt x="12657" y="16901"/>
                </a:lnTo>
                <a:lnTo>
                  <a:pt x="12909" y="17313"/>
                </a:lnTo>
                <a:lnTo>
                  <a:pt x="13224" y="17726"/>
                </a:lnTo>
                <a:lnTo>
                  <a:pt x="13854" y="18385"/>
                </a:lnTo>
                <a:lnTo>
                  <a:pt x="14231" y="18715"/>
                </a:lnTo>
                <a:lnTo>
                  <a:pt x="14673" y="18879"/>
                </a:lnTo>
                <a:lnTo>
                  <a:pt x="15050" y="19128"/>
                </a:lnTo>
                <a:lnTo>
                  <a:pt x="15491" y="19209"/>
                </a:lnTo>
                <a:lnTo>
                  <a:pt x="16373" y="19292"/>
                </a:lnTo>
                <a:lnTo>
                  <a:pt x="17255" y="19209"/>
                </a:lnTo>
                <a:lnTo>
                  <a:pt x="18136" y="18962"/>
                </a:lnTo>
                <a:lnTo>
                  <a:pt x="18955" y="18550"/>
                </a:lnTo>
                <a:lnTo>
                  <a:pt x="19710" y="17973"/>
                </a:lnTo>
                <a:lnTo>
                  <a:pt x="20341" y="17231"/>
                </a:lnTo>
                <a:lnTo>
                  <a:pt x="20655" y="16818"/>
                </a:lnTo>
                <a:lnTo>
                  <a:pt x="20907" y="16324"/>
                </a:lnTo>
                <a:lnTo>
                  <a:pt x="21158" y="15829"/>
                </a:lnTo>
                <a:lnTo>
                  <a:pt x="21348" y="15335"/>
                </a:lnTo>
                <a:lnTo>
                  <a:pt x="21474" y="14758"/>
                </a:lnTo>
                <a:lnTo>
                  <a:pt x="21600" y="14180"/>
                </a:lnTo>
                <a:lnTo>
                  <a:pt x="21600" y="12367"/>
                </a:lnTo>
                <a:lnTo>
                  <a:pt x="21474" y="11789"/>
                </a:lnTo>
                <a:lnTo>
                  <a:pt x="21348" y="11213"/>
                </a:lnTo>
                <a:lnTo>
                  <a:pt x="21158" y="10636"/>
                </a:lnTo>
                <a:lnTo>
                  <a:pt x="20907" y="10141"/>
                </a:lnTo>
                <a:lnTo>
                  <a:pt x="20655" y="9647"/>
                </a:lnTo>
                <a:lnTo>
                  <a:pt x="20341" y="9234"/>
                </a:lnTo>
                <a:lnTo>
                  <a:pt x="20026" y="8822"/>
                </a:lnTo>
                <a:lnTo>
                  <a:pt x="19647" y="8492"/>
                </a:lnTo>
                <a:lnTo>
                  <a:pt x="19207" y="8245"/>
                </a:lnTo>
                <a:lnTo>
                  <a:pt x="18766" y="8079"/>
                </a:lnTo>
                <a:lnTo>
                  <a:pt x="18325" y="7998"/>
                </a:lnTo>
                <a:close/>
                <a:moveTo>
                  <a:pt x="7052" y="14758"/>
                </a:moveTo>
                <a:lnTo>
                  <a:pt x="7493" y="14922"/>
                </a:lnTo>
                <a:lnTo>
                  <a:pt x="8123" y="15582"/>
                </a:lnTo>
                <a:lnTo>
                  <a:pt x="8312" y="15994"/>
                </a:lnTo>
                <a:lnTo>
                  <a:pt x="8502" y="16488"/>
                </a:lnTo>
                <a:lnTo>
                  <a:pt x="8627" y="17066"/>
                </a:lnTo>
                <a:lnTo>
                  <a:pt x="8627" y="18137"/>
                </a:lnTo>
                <a:lnTo>
                  <a:pt x="8564" y="18715"/>
                </a:lnTo>
                <a:lnTo>
                  <a:pt x="8375" y="19209"/>
                </a:lnTo>
                <a:lnTo>
                  <a:pt x="8186" y="19622"/>
                </a:lnTo>
                <a:lnTo>
                  <a:pt x="7871" y="20034"/>
                </a:lnTo>
                <a:lnTo>
                  <a:pt x="7493" y="20281"/>
                </a:lnTo>
                <a:lnTo>
                  <a:pt x="6989" y="20447"/>
                </a:lnTo>
                <a:lnTo>
                  <a:pt x="6485" y="20447"/>
                </a:lnTo>
                <a:lnTo>
                  <a:pt x="5982" y="20364"/>
                </a:lnTo>
                <a:lnTo>
                  <a:pt x="5541" y="20117"/>
                </a:lnTo>
                <a:lnTo>
                  <a:pt x="5164" y="19869"/>
                </a:lnTo>
                <a:lnTo>
                  <a:pt x="4849" y="19539"/>
                </a:lnTo>
                <a:lnTo>
                  <a:pt x="4659" y="19045"/>
                </a:lnTo>
                <a:lnTo>
                  <a:pt x="4470" y="18632"/>
                </a:lnTo>
                <a:lnTo>
                  <a:pt x="4407" y="18137"/>
                </a:lnTo>
                <a:lnTo>
                  <a:pt x="4407" y="17560"/>
                </a:lnTo>
                <a:lnTo>
                  <a:pt x="4470" y="17066"/>
                </a:lnTo>
                <a:lnTo>
                  <a:pt x="4597" y="16571"/>
                </a:lnTo>
                <a:lnTo>
                  <a:pt x="4786" y="16077"/>
                </a:lnTo>
                <a:lnTo>
                  <a:pt x="5037" y="15665"/>
                </a:lnTo>
                <a:lnTo>
                  <a:pt x="5353" y="15335"/>
                </a:lnTo>
                <a:lnTo>
                  <a:pt x="5730" y="15005"/>
                </a:lnTo>
                <a:lnTo>
                  <a:pt x="6108" y="14840"/>
                </a:lnTo>
                <a:lnTo>
                  <a:pt x="6612" y="14758"/>
                </a:lnTo>
                <a:close/>
                <a:moveTo>
                  <a:pt x="6234" y="13768"/>
                </a:moveTo>
                <a:lnTo>
                  <a:pt x="5920" y="13933"/>
                </a:lnTo>
                <a:lnTo>
                  <a:pt x="5289" y="14346"/>
                </a:lnTo>
                <a:lnTo>
                  <a:pt x="4849" y="14675"/>
                </a:lnTo>
                <a:lnTo>
                  <a:pt x="4407" y="15335"/>
                </a:lnTo>
                <a:lnTo>
                  <a:pt x="4030" y="15994"/>
                </a:lnTo>
                <a:lnTo>
                  <a:pt x="3778" y="16818"/>
                </a:lnTo>
                <a:lnTo>
                  <a:pt x="3652" y="17643"/>
                </a:lnTo>
                <a:lnTo>
                  <a:pt x="3652" y="18385"/>
                </a:lnTo>
                <a:lnTo>
                  <a:pt x="3778" y="19128"/>
                </a:lnTo>
                <a:lnTo>
                  <a:pt x="4030" y="19787"/>
                </a:lnTo>
                <a:lnTo>
                  <a:pt x="4345" y="20364"/>
                </a:lnTo>
                <a:lnTo>
                  <a:pt x="4786" y="20858"/>
                </a:lnTo>
                <a:lnTo>
                  <a:pt x="5289" y="21270"/>
                </a:lnTo>
                <a:lnTo>
                  <a:pt x="5793" y="21517"/>
                </a:lnTo>
                <a:lnTo>
                  <a:pt x="6423" y="21600"/>
                </a:lnTo>
                <a:lnTo>
                  <a:pt x="7052" y="21600"/>
                </a:lnTo>
                <a:lnTo>
                  <a:pt x="7619" y="21353"/>
                </a:lnTo>
                <a:lnTo>
                  <a:pt x="8123" y="21023"/>
                </a:lnTo>
                <a:lnTo>
                  <a:pt x="8564" y="20611"/>
                </a:lnTo>
                <a:lnTo>
                  <a:pt x="8942" y="20034"/>
                </a:lnTo>
                <a:lnTo>
                  <a:pt x="9194" y="19457"/>
                </a:lnTo>
                <a:lnTo>
                  <a:pt x="9319" y="18798"/>
                </a:lnTo>
                <a:lnTo>
                  <a:pt x="9446" y="18137"/>
                </a:lnTo>
                <a:lnTo>
                  <a:pt x="9446" y="17396"/>
                </a:lnTo>
                <a:lnTo>
                  <a:pt x="9383" y="16737"/>
                </a:lnTo>
                <a:lnTo>
                  <a:pt x="9194" y="16077"/>
                </a:lnTo>
                <a:lnTo>
                  <a:pt x="8942" y="15499"/>
                </a:lnTo>
                <a:lnTo>
                  <a:pt x="8564" y="14922"/>
                </a:lnTo>
                <a:lnTo>
                  <a:pt x="8123" y="14510"/>
                </a:lnTo>
                <a:lnTo>
                  <a:pt x="7556" y="14180"/>
                </a:lnTo>
                <a:lnTo>
                  <a:pt x="6927" y="14016"/>
                </a:lnTo>
                <a:lnTo>
                  <a:pt x="6864" y="13933"/>
                </a:lnTo>
                <a:lnTo>
                  <a:pt x="6801" y="13768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9" name="Google Shape;146;p5"/>
          <p:cNvSpPr/>
          <p:nvPr/>
        </p:nvSpPr>
        <p:spPr>
          <a:xfrm rot="8224608">
            <a:off x="7859226" y="3153300"/>
            <a:ext cx="501972" cy="771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45" y="897"/>
                </a:moveTo>
                <a:lnTo>
                  <a:pt x="9019" y="1270"/>
                </a:lnTo>
                <a:lnTo>
                  <a:pt x="9478" y="1719"/>
                </a:lnTo>
                <a:lnTo>
                  <a:pt x="9880" y="2130"/>
                </a:lnTo>
                <a:lnTo>
                  <a:pt x="10397" y="2541"/>
                </a:lnTo>
                <a:lnTo>
                  <a:pt x="10914" y="2914"/>
                </a:lnTo>
                <a:lnTo>
                  <a:pt x="11546" y="3251"/>
                </a:lnTo>
                <a:lnTo>
                  <a:pt x="12179" y="3513"/>
                </a:lnTo>
                <a:lnTo>
                  <a:pt x="12868" y="3774"/>
                </a:lnTo>
                <a:lnTo>
                  <a:pt x="12006" y="3662"/>
                </a:lnTo>
                <a:lnTo>
                  <a:pt x="11202" y="3550"/>
                </a:lnTo>
                <a:lnTo>
                  <a:pt x="10857" y="3475"/>
                </a:lnTo>
                <a:lnTo>
                  <a:pt x="10513" y="3363"/>
                </a:lnTo>
                <a:lnTo>
                  <a:pt x="9880" y="2952"/>
                </a:lnTo>
                <a:lnTo>
                  <a:pt x="9420" y="2466"/>
                </a:lnTo>
                <a:lnTo>
                  <a:pt x="8961" y="1981"/>
                </a:lnTo>
                <a:lnTo>
                  <a:pt x="8674" y="1457"/>
                </a:lnTo>
                <a:lnTo>
                  <a:pt x="8445" y="897"/>
                </a:lnTo>
                <a:close/>
                <a:moveTo>
                  <a:pt x="15050" y="635"/>
                </a:moveTo>
                <a:lnTo>
                  <a:pt x="14993" y="1420"/>
                </a:lnTo>
                <a:lnTo>
                  <a:pt x="14878" y="1981"/>
                </a:lnTo>
                <a:lnTo>
                  <a:pt x="14764" y="2541"/>
                </a:lnTo>
                <a:lnTo>
                  <a:pt x="14534" y="3101"/>
                </a:lnTo>
                <a:lnTo>
                  <a:pt x="14419" y="3326"/>
                </a:lnTo>
                <a:lnTo>
                  <a:pt x="14247" y="3513"/>
                </a:lnTo>
                <a:lnTo>
                  <a:pt x="14074" y="3699"/>
                </a:lnTo>
                <a:lnTo>
                  <a:pt x="13845" y="3812"/>
                </a:lnTo>
                <a:lnTo>
                  <a:pt x="13615" y="3849"/>
                </a:lnTo>
                <a:lnTo>
                  <a:pt x="13385" y="3849"/>
                </a:lnTo>
                <a:lnTo>
                  <a:pt x="13615" y="3699"/>
                </a:lnTo>
                <a:lnTo>
                  <a:pt x="13672" y="3625"/>
                </a:lnTo>
                <a:lnTo>
                  <a:pt x="13672" y="3513"/>
                </a:lnTo>
                <a:lnTo>
                  <a:pt x="13557" y="3101"/>
                </a:lnTo>
                <a:lnTo>
                  <a:pt x="13557" y="2728"/>
                </a:lnTo>
                <a:lnTo>
                  <a:pt x="13615" y="2316"/>
                </a:lnTo>
                <a:lnTo>
                  <a:pt x="13729" y="1943"/>
                </a:lnTo>
                <a:lnTo>
                  <a:pt x="13959" y="1569"/>
                </a:lnTo>
                <a:lnTo>
                  <a:pt x="14247" y="1233"/>
                </a:lnTo>
                <a:lnTo>
                  <a:pt x="15050" y="635"/>
                </a:lnTo>
                <a:close/>
                <a:moveTo>
                  <a:pt x="18325" y="3251"/>
                </a:moveTo>
                <a:lnTo>
                  <a:pt x="18382" y="3288"/>
                </a:lnTo>
                <a:lnTo>
                  <a:pt x="18325" y="3363"/>
                </a:lnTo>
                <a:lnTo>
                  <a:pt x="17923" y="3513"/>
                </a:lnTo>
                <a:lnTo>
                  <a:pt x="17233" y="3737"/>
                </a:lnTo>
                <a:lnTo>
                  <a:pt x="16716" y="3812"/>
                </a:lnTo>
                <a:lnTo>
                  <a:pt x="16257" y="3886"/>
                </a:lnTo>
                <a:lnTo>
                  <a:pt x="15223" y="3961"/>
                </a:lnTo>
                <a:lnTo>
                  <a:pt x="16544" y="3625"/>
                </a:lnTo>
                <a:lnTo>
                  <a:pt x="17865" y="3326"/>
                </a:lnTo>
                <a:lnTo>
                  <a:pt x="18325" y="3251"/>
                </a:lnTo>
                <a:close/>
                <a:moveTo>
                  <a:pt x="4883" y="5680"/>
                </a:moveTo>
                <a:lnTo>
                  <a:pt x="4710" y="5717"/>
                </a:lnTo>
                <a:lnTo>
                  <a:pt x="4366" y="5829"/>
                </a:lnTo>
                <a:lnTo>
                  <a:pt x="4020" y="6016"/>
                </a:lnTo>
                <a:lnTo>
                  <a:pt x="3791" y="6241"/>
                </a:lnTo>
                <a:lnTo>
                  <a:pt x="3561" y="6577"/>
                </a:lnTo>
                <a:lnTo>
                  <a:pt x="3504" y="6764"/>
                </a:lnTo>
                <a:lnTo>
                  <a:pt x="3447" y="6913"/>
                </a:lnTo>
                <a:lnTo>
                  <a:pt x="3447" y="7063"/>
                </a:lnTo>
                <a:lnTo>
                  <a:pt x="3504" y="7212"/>
                </a:lnTo>
                <a:lnTo>
                  <a:pt x="3676" y="7287"/>
                </a:lnTo>
                <a:lnTo>
                  <a:pt x="3791" y="7362"/>
                </a:lnTo>
                <a:lnTo>
                  <a:pt x="4020" y="7399"/>
                </a:lnTo>
                <a:lnTo>
                  <a:pt x="4193" y="7399"/>
                </a:lnTo>
                <a:lnTo>
                  <a:pt x="4308" y="7362"/>
                </a:lnTo>
                <a:lnTo>
                  <a:pt x="4480" y="7250"/>
                </a:lnTo>
                <a:lnTo>
                  <a:pt x="4538" y="7175"/>
                </a:lnTo>
                <a:lnTo>
                  <a:pt x="4538" y="7026"/>
                </a:lnTo>
                <a:lnTo>
                  <a:pt x="4595" y="6839"/>
                </a:lnTo>
                <a:lnTo>
                  <a:pt x="4653" y="6689"/>
                </a:lnTo>
                <a:lnTo>
                  <a:pt x="4825" y="6427"/>
                </a:lnTo>
                <a:lnTo>
                  <a:pt x="5055" y="6166"/>
                </a:lnTo>
                <a:lnTo>
                  <a:pt x="5113" y="6054"/>
                </a:lnTo>
                <a:lnTo>
                  <a:pt x="5113" y="5792"/>
                </a:lnTo>
                <a:lnTo>
                  <a:pt x="4997" y="5717"/>
                </a:lnTo>
                <a:lnTo>
                  <a:pt x="4883" y="5680"/>
                </a:lnTo>
                <a:close/>
                <a:moveTo>
                  <a:pt x="7468" y="6540"/>
                </a:moveTo>
                <a:lnTo>
                  <a:pt x="7353" y="6577"/>
                </a:lnTo>
                <a:lnTo>
                  <a:pt x="7238" y="6727"/>
                </a:lnTo>
                <a:lnTo>
                  <a:pt x="7065" y="7175"/>
                </a:lnTo>
                <a:lnTo>
                  <a:pt x="7008" y="7437"/>
                </a:lnTo>
                <a:lnTo>
                  <a:pt x="7008" y="7624"/>
                </a:lnTo>
                <a:lnTo>
                  <a:pt x="7065" y="7810"/>
                </a:lnTo>
                <a:lnTo>
                  <a:pt x="7123" y="7923"/>
                </a:lnTo>
                <a:lnTo>
                  <a:pt x="7353" y="7997"/>
                </a:lnTo>
                <a:lnTo>
                  <a:pt x="7525" y="7997"/>
                </a:lnTo>
                <a:lnTo>
                  <a:pt x="7698" y="7959"/>
                </a:lnTo>
                <a:lnTo>
                  <a:pt x="7754" y="7885"/>
                </a:lnTo>
                <a:lnTo>
                  <a:pt x="7870" y="7773"/>
                </a:lnTo>
                <a:lnTo>
                  <a:pt x="7870" y="7325"/>
                </a:lnTo>
                <a:lnTo>
                  <a:pt x="7754" y="6913"/>
                </a:lnTo>
                <a:lnTo>
                  <a:pt x="7640" y="6614"/>
                </a:lnTo>
                <a:lnTo>
                  <a:pt x="7525" y="6540"/>
                </a:lnTo>
                <a:close/>
                <a:moveTo>
                  <a:pt x="11374" y="6764"/>
                </a:moveTo>
                <a:lnTo>
                  <a:pt x="11260" y="6801"/>
                </a:lnTo>
                <a:lnTo>
                  <a:pt x="11144" y="6839"/>
                </a:lnTo>
                <a:lnTo>
                  <a:pt x="10914" y="7063"/>
                </a:lnTo>
                <a:lnTo>
                  <a:pt x="10685" y="7325"/>
                </a:lnTo>
                <a:lnTo>
                  <a:pt x="10569" y="7661"/>
                </a:lnTo>
                <a:lnTo>
                  <a:pt x="10513" y="7810"/>
                </a:lnTo>
                <a:lnTo>
                  <a:pt x="10513" y="7959"/>
                </a:lnTo>
                <a:lnTo>
                  <a:pt x="10569" y="8072"/>
                </a:lnTo>
                <a:lnTo>
                  <a:pt x="10800" y="8296"/>
                </a:lnTo>
                <a:lnTo>
                  <a:pt x="10972" y="8371"/>
                </a:lnTo>
                <a:lnTo>
                  <a:pt x="11316" y="8371"/>
                </a:lnTo>
                <a:lnTo>
                  <a:pt x="11432" y="8333"/>
                </a:lnTo>
                <a:lnTo>
                  <a:pt x="11546" y="8258"/>
                </a:lnTo>
                <a:lnTo>
                  <a:pt x="11661" y="8034"/>
                </a:lnTo>
                <a:lnTo>
                  <a:pt x="11719" y="7773"/>
                </a:lnTo>
                <a:lnTo>
                  <a:pt x="11719" y="7212"/>
                </a:lnTo>
                <a:lnTo>
                  <a:pt x="11604" y="6951"/>
                </a:lnTo>
                <a:lnTo>
                  <a:pt x="11546" y="6801"/>
                </a:lnTo>
                <a:lnTo>
                  <a:pt x="11432" y="6764"/>
                </a:lnTo>
                <a:close/>
                <a:moveTo>
                  <a:pt x="14993" y="6727"/>
                </a:moveTo>
                <a:lnTo>
                  <a:pt x="14936" y="6764"/>
                </a:lnTo>
                <a:lnTo>
                  <a:pt x="14878" y="6839"/>
                </a:lnTo>
                <a:lnTo>
                  <a:pt x="14764" y="7026"/>
                </a:lnTo>
                <a:lnTo>
                  <a:pt x="14764" y="7287"/>
                </a:lnTo>
                <a:lnTo>
                  <a:pt x="14820" y="7549"/>
                </a:lnTo>
                <a:lnTo>
                  <a:pt x="14936" y="7847"/>
                </a:lnTo>
                <a:lnTo>
                  <a:pt x="15108" y="8072"/>
                </a:lnTo>
                <a:lnTo>
                  <a:pt x="15280" y="8258"/>
                </a:lnTo>
                <a:lnTo>
                  <a:pt x="15453" y="8371"/>
                </a:lnTo>
                <a:lnTo>
                  <a:pt x="15683" y="8408"/>
                </a:lnTo>
                <a:lnTo>
                  <a:pt x="15855" y="8371"/>
                </a:lnTo>
                <a:lnTo>
                  <a:pt x="15913" y="8333"/>
                </a:lnTo>
                <a:lnTo>
                  <a:pt x="15969" y="8221"/>
                </a:lnTo>
                <a:lnTo>
                  <a:pt x="15969" y="8109"/>
                </a:lnTo>
                <a:lnTo>
                  <a:pt x="15913" y="7959"/>
                </a:lnTo>
                <a:lnTo>
                  <a:pt x="15797" y="7624"/>
                </a:lnTo>
                <a:lnTo>
                  <a:pt x="15567" y="7287"/>
                </a:lnTo>
                <a:lnTo>
                  <a:pt x="15338" y="6988"/>
                </a:lnTo>
                <a:lnTo>
                  <a:pt x="15108" y="6801"/>
                </a:lnTo>
                <a:lnTo>
                  <a:pt x="14993" y="6727"/>
                </a:lnTo>
                <a:close/>
                <a:moveTo>
                  <a:pt x="18727" y="7100"/>
                </a:moveTo>
                <a:lnTo>
                  <a:pt x="18554" y="7138"/>
                </a:lnTo>
                <a:lnTo>
                  <a:pt x="18440" y="7212"/>
                </a:lnTo>
                <a:lnTo>
                  <a:pt x="18382" y="7325"/>
                </a:lnTo>
                <a:lnTo>
                  <a:pt x="18325" y="7474"/>
                </a:lnTo>
                <a:lnTo>
                  <a:pt x="18268" y="7810"/>
                </a:lnTo>
                <a:lnTo>
                  <a:pt x="18325" y="8184"/>
                </a:lnTo>
                <a:lnTo>
                  <a:pt x="18440" y="8520"/>
                </a:lnTo>
                <a:lnTo>
                  <a:pt x="18612" y="8782"/>
                </a:lnTo>
                <a:lnTo>
                  <a:pt x="18727" y="8819"/>
                </a:lnTo>
                <a:lnTo>
                  <a:pt x="18842" y="8819"/>
                </a:lnTo>
                <a:lnTo>
                  <a:pt x="18957" y="8782"/>
                </a:lnTo>
                <a:lnTo>
                  <a:pt x="19072" y="8670"/>
                </a:lnTo>
                <a:lnTo>
                  <a:pt x="19129" y="8333"/>
                </a:lnTo>
                <a:lnTo>
                  <a:pt x="19129" y="7810"/>
                </a:lnTo>
                <a:lnTo>
                  <a:pt x="19072" y="7549"/>
                </a:lnTo>
                <a:lnTo>
                  <a:pt x="19015" y="7325"/>
                </a:lnTo>
                <a:lnTo>
                  <a:pt x="18900" y="7175"/>
                </a:lnTo>
                <a:lnTo>
                  <a:pt x="18842" y="7138"/>
                </a:lnTo>
                <a:lnTo>
                  <a:pt x="18727" y="7100"/>
                </a:lnTo>
                <a:close/>
                <a:moveTo>
                  <a:pt x="5113" y="8483"/>
                </a:moveTo>
                <a:lnTo>
                  <a:pt x="4825" y="8670"/>
                </a:lnTo>
                <a:lnTo>
                  <a:pt x="4538" y="8894"/>
                </a:lnTo>
                <a:lnTo>
                  <a:pt x="4366" y="9043"/>
                </a:lnTo>
                <a:lnTo>
                  <a:pt x="4250" y="9268"/>
                </a:lnTo>
                <a:lnTo>
                  <a:pt x="4193" y="9567"/>
                </a:lnTo>
                <a:lnTo>
                  <a:pt x="4136" y="9866"/>
                </a:lnTo>
                <a:lnTo>
                  <a:pt x="4193" y="10015"/>
                </a:lnTo>
                <a:lnTo>
                  <a:pt x="4308" y="10090"/>
                </a:lnTo>
                <a:lnTo>
                  <a:pt x="4480" y="10202"/>
                </a:lnTo>
                <a:lnTo>
                  <a:pt x="4595" y="10277"/>
                </a:lnTo>
                <a:lnTo>
                  <a:pt x="4767" y="10277"/>
                </a:lnTo>
                <a:lnTo>
                  <a:pt x="4883" y="10240"/>
                </a:lnTo>
                <a:lnTo>
                  <a:pt x="4940" y="10127"/>
                </a:lnTo>
                <a:lnTo>
                  <a:pt x="5055" y="10015"/>
                </a:lnTo>
                <a:lnTo>
                  <a:pt x="5169" y="9716"/>
                </a:lnTo>
                <a:lnTo>
                  <a:pt x="5227" y="9380"/>
                </a:lnTo>
                <a:lnTo>
                  <a:pt x="5285" y="9006"/>
                </a:lnTo>
                <a:lnTo>
                  <a:pt x="5285" y="8558"/>
                </a:lnTo>
                <a:lnTo>
                  <a:pt x="5227" y="8483"/>
                </a:lnTo>
                <a:close/>
                <a:moveTo>
                  <a:pt x="9019" y="8744"/>
                </a:moveTo>
                <a:lnTo>
                  <a:pt x="8904" y="8782"/>
                </a:lnTo>
                <a:lnTo>
                  <a:pt x="8789" y="8931"/>
                </a:lnTo>
                <a:lnTo>
                  <a:pt x="8674" y="9156"/>
                </a:lnTo>
                <a:lnTo>
                  <a:pt x="8559" y="9380"/>
                </a:lnTo>
                <a:lnTo>
                  <a:pt x="8445" y="9903"/>
                </a:lnTo>
                <a:lnTo>
                  <a:pt x="8445" y="10202"/>
                </a:lnTo>
                <a:lnTo>
                  <a:pt x="8501" y="10277"/>
                </a:lnTo>
                <a:lnTo>
                  <a:pt x="8617" y="10389"/>
                </a:lnTo>
                <a:lnTo>
                  <a:pt x="8789" y="10501"/>
                </a:lnTo>
                <a:lnTo>
                  <a:pt x="8961" y="10575"/>
                </a:lnTo>
                <a:lnTo>
                  <a:pt x="9191" y="10575"/>
                </a:lnTo>
                <a:lnTo>
                  <a:pt x="9248" y="10464"/>
                </a:lnTo>
                <a:lnTo>
                  <a:pt x="9248" y="10314"/>
                </a:lnTo>
                <a:lnTo>
                  <a:pt x="9191" y="9492"/>
                </a:lnTo>
                <a:lnTo>
                  <a:pt x="9191" y="8969"/>
                </a:lnTo>
                <a:lnTo>
                  <a:pt x="9134" y="8819"/>
                </a:lnTo>
                <a:lnTo>
                  <a:pt x="9076" y="8744"/>
                </a:lnTo>
                <a:close/>
                <a:moveTo>
                  <a:pt x="13500" y="9193"/>
                </a:moveTo>
                <a:lnTo>
                  <a:pt x="13385" y="9268"/>
                </a:lnTo>
                <a:lnTo>
                  <a:pt x="13270" y="9380"/>
                </a:lnTo>
                <a:lnTo>
                  <a:pt x="13040" y="9791"/>
                </a:lnTo>
                <a:lnTo>
                  <a:pt x="12810" y="10202"/>
                </a:lnTo>
                <a:lnTo>
                  <a:pt x="12810" y="10464"/>
                </a:lnTo>
                <a:lnTo>
                  <a:pt x="12925" y="10613"/>
                </a:lnTo>
                <a:lnTo>
                  <a:pt x="13154" y="10762"/>
                </a:lnTo>
                <a:lnTo>
                  <a:pt x="13385" y="10762"/>
                </a:lnTo>
                <a:lnTo>
                  <a:pt x="13500" y="10688"/>
                </a:lnTo>
                <a:lnTo>
                  <a:pt x="13557" y="10539"/>
                </a:lnTo>
                <a:lnTo>
                  <a:pt x="13615" y="10277"/>
                </a:lnTo>
                <a:lnTo>
                  <a:pt x="13672" y="9828"/>
                </a:lnTo>
                <a:lnTo>
                  <a:pt x="13672" y="9417"/>
                </a:lnTo>
                <a:lnTo>
                  <a:pt x="13615" y="9268"/>
                </a:lnTo>
                <a:lnTo>
                  <a:pt x="13500" y="9193"/>
                </a:lnTo>
                <a:close/>
                <a:moveTo>
                  <a:pt x="16832" y="9455"/>
                </a:moveTo>
                <a:lnTo>
                  <a:pt x="16716" y="9828"/>
                </a:lnTo>
                <a:lnTo>
                  <a:pt x="16602" y="10165"/>
                </a:lnTo>
                <a:lnTo>
                  <a:pt x="16544" y="10539"/>
                </a:lnTo>
                <a:lnTo>
                  <a:pt x="16544" y="10838"/>
                </a:lnTo>
                <a:lnTo>
                  <a:pt x="16602" y="11099"/>
                </a:lnTo>
                <a:lnTo>
                  <a:pt x="16660" y="11173"/>
                </a:lnTo>
                <a:lnTo>
                  <a:pt x="16946" y="11173"/>
                </a:lnTo>
                <a:lnTo>
                  <a:pt x="17119" y="11099"/>
                </a:lnTo>
                <a:lnTo>
                  <a:pt x="17233" y="11024"/>
                </a:lnTo>
                <a:lnTo>
                  <a:pt x="17349" y="10912"/>
                </a:lnTo>
                <a:lnTo>
                  <a:pt x="17406" y="10838"/>
                </a:lnTo>
                <a:lnTo>
                  <a:pt x="17406" y="10725"/>
                </a:lnTo>
                <a:lnTo>
                  <a:pt x="17349" y="10464"/>
                </a:lnTo>
                <a:lnTo>
                  <a:pt x="17233" y="10240"/>
                </a:lnTo>
                <a:lnTo>
                  <a:pt x="16946" y="9791"/>
                </a:lnTo>
                <a:lnTo>
                  <a:pt x="16832" y="9604"/>
                </a:lnTo>
                <a:lnTo>
                  <a:pt x="16832" y="9455"/>
                </a:lnTo>
                <a:close/>
                <a:moveTo>
                  <a:pt x="20220" y="10127"/>
                </a:moveTo>
                <a:lnTo>
                  <a:pt x="20048" y="10165"/>
                </a:lnTo>
                <a:lnTo>
                  <a:pt x="19704" y="10277"/>
                </a:lnTo>
                <a:lnTo>
                  <a:pt x="19474" y="10464"/>
                </a:lnTo>
                <a:lnTo>
                  <a:pt x="19245" y="10762"/>
                </a:lnTo>
                <a:lnTo>
                  <a:pt x="19072" y="11061"/>
                </a:lnTo>
                <a:lnTo>
                  <a:pt x="19015" y="11173"/>
                </a:lnTo>
                <a:lnTo>
                  <a:pt x="19015" y="11248"/>
                </a:lnTo>
                <a:lnTo>
                  <a:pt x="19129" y="11398"/>
                </a:lnTo>
                <a:lnTo>
                  <a:pt x="19359" y="11510"/>
                </a:lnTo>
                <a:lnTo>
                  <a:pt x="19474" y="11547"/>
                </a:lnTo>
                <a:lnTo>
                  <a:pt x="19589" y="11547"/>
                </a:lnTo>
                <a:lnTo>
                  <a:pt x="19704" y="11472"/>
                </a:lnTo>
                <a:lnTo>
                  <a:pt x="19819" y="11360"/>
                </a:lnTo>
                <a:lnTo>
                  <a:pt x="20048" y="10912"/>
                </a:lnTo>
                <a:lnTo>
                  <a:pt x="20336" y="10426"/>
                </a:lnTo>
                <a:lnTo>
                  <a:pt x="20336" y="10202"/>
                </a:lnTo>
                <a:lnTo>
                  <a:pt x="20220" y="10127"/>
                </a:lnTo>
                <a:close/>
                <a:moveTo>
                  <a:pt x="2125" y="11659"/>
                </a:moveTo>
                <a:lnTo>
                  <a:pt x="2068" y="11697"/>
                </a:lnTo>
                <a:lnTo>
                  <a:pt x="1953" y="11734"/>
                </a:lnTo>
                <a:lnTo>
                  <a:pt x="1895" y="11846"/>
                </a:lnTo>
                <a:lnTo>
                  <a:pt x="1838" y="11958"/>
                </a:lnTo>
                <a:lnTo>
                  <a:pt x="1895" y="12108"/>
                </a:lnTo>
                <a:lnTo>
                  <a:pt x="1953" y="12257"/>
                </a:lnTo>
                <a:lnTo>
                  <a:pt x="2182" y="12556"/>
                </a:lnTo>
                <a:lnTo>
                  <a:pt x="2470" y="12743"/>
                </a:lnTo>
                <a:lnTo>
                  <a:pt x="2757" y="12855"/>
                </a:lnTo>
                <a:lnTo>
                  <a:pt x="3389" y="12855"/>
                </a:lnTo>
                <a:lnTo>
                  <a:pt x="3504" y="12818"/>
                </a:lnTo>
                <a:lnTo>
                  <a:pt x="3504" y="12706"/>
                </a:lnTo>
                <a:lnTo>
                  <a:pt x="3389" y="12594"/>
                </a:lnTo>
                <a:lnTo>
                  <a:pt x="3101" y="12332"/>
                </a:lnTo>
                <a:lnTo>
                  <a:pt x="2700" y="11958"/>
                </a:lnTo>
                <a:lnTo>
                  <a:pt x="2527" y="11809"/>
                </a:lnTo>
                <a:lnTo>
                  <a:pt x="2354" y="11697"/>
                </a:lnTo>
                <a:lnTo>
                  <a:pt x="2125" y="11659"/>
                </a:lnTo>
                <a:close/>
                <a:moveTo>
                  <a:pt x="10914" y="11585"/>
                </a:moveTo>
                <a:lnTo>
                  <a:pt x="10800" y="11659"/>
                </a:lnTo>
                <a:lnTo>
                  <a:pt x="10627" y="11996"/>
                </a:lnTo>
                <a:lnTo>
                  <a:pt x="10455" y="12594"/>
                </a:lnTo>
                <a:lnTo>
                  <a:pt x="10397" y="12893"/>
                </a:lnTo>
                <a:lnTo>
                  <a:pt x="10455" y="13080"/>
                </a:lnTo>
                <a:lnTo>
                  <a:pt x="10513" y="13154"/>
                </a:lnTo>
                <a:lnTo>
                  <a:pt x="10685" y="13154"/>
                </a:lnTo>
                <a:lnTo>
                  <a:pt x="10857" y="13080"/>
                </a:lnTo>
                <a:lnTo>
                  <a:pt x="10972" y="13005"/>
                </a:lnTo>
                <a:lnTo>
                  <a:pt x="11030" y="12893"/>
                </a:lnTo>
                <a:lnTo>
                  <a:pt x="11144" y="12594"/>
                </a:lnTo>
                <a:lnTo>
                  <a:pt x="11202" y="12295"/>
                </a:lnTo>
                <a:lnTo>
                  <a:pt x="11144" y="12071"/>
                </a:lnTo>
                <a:lnTo>
                  <a:pt x="11086" y="11734"/>
                </a:lnTo>
                <a:lnTo>
                  <a:pt x="11030" y="11659"/>
                </a:lnTo>
                <a:lnTo>
                  <a:pt x="10972" y="11585"/>
                </a:lnTo>
                <a:close/>
                <a:moveTo>
                  <a:pt x="6663" y="11360"/>
                </a:moveTo>
                <a:lnTo>
                  <a:pt x="6606" y="11398"/>
                </a:lnTo>
                <a:lnTo>
                  <a:pt x="6433" y="11472"/>
                </a:lnTo>
                <a:lnTo>
                  <a:pt x="6319" y="11622"/>
                </a:lnTo>
                <a:lnTo>
                  <a:pt x="6204" y="11809"/>
                </a:lnTo>
                <a:lnTo>
                  <a:pt x="6089" y="12220"/>
                </a:lnTo>
                <a:lnTo>
                  <a:pt x="5974" y="12482"/>
                </a:lnTo>
                <a:lnTo>
                  <a:pt x="5860" y="12893"/>
                </a:lnTo>
                <a:lnTo>
                  <a:pt x="5860" y="13154"/>
                </a:lnTo>
                <a:lnTo>
                  <a:pt x="5916" y="13341"/>
                </a:lnTo>
                <a:lnTo>
                  <a:pt x="6032" y="13379"/>
                </a:lnTo>
                <a:lnTo>
                  <a:pt x="6089" y="13416"/>
                </a:lnTo>
                <a:lnTo>
                  <a:pt x="6146" y="13416"/>
                </a:lnTo>
                <a:lnTo>
                  <a:pt x="6261" y="13379"/>
                </a:lnTo>
                <a:lnTo>
                  <a:pt x="6433" y="13192"/>
                </a:lnTo>
                <a:lnTo>
                  <a:pt x="6606" y="12930"/>
                </a:lnTo>
                <a:lnTo>
                  <a:pt x="6779" y="12556"/>
                </a:lnTo>
                <a:lnTo>
                  <a:pt x="6835" y="12295"/>
                </a:lnTo>
                <a:lnTo>
                  <a:pt x="6951" y="11921"/>
                </a:lnTo>
                <a:lnTo>
                  <a:pt x="6951" y="11547"/>
                </a:lnTo>
                <a:lnTo>
                  <a:pt x="6893" y="11435"/>
                </a:lnTo>
                <a:lnTo>
                  <a:pt x="6835" y="11398"/>
                </a:lnTo>
                <a:lnTo>
                  <a:pt x="6721" y="11360"/>
                </a:lnTo>
                <a:close/>
                <a:moveTo>
                  <a:pt x="15453" y="11921"/>
                </a:moveTo>
                <a:lnTo>
                  <a:pt x="14878" y="12370"/>
                </a:lnTo>
                <a:lnTo>
                  <a:pt x="14820" y="12407"/>
                </a:lnTo>
                <a:lnTo>
                  <a:pt x="14878" y="12332"/>
                </a:lnTo>
                <a:lnTo>
                  <a:pt x="14706" y="12519"/>
                </a:lnTo>
                <a:lnTo>
                  <a:pt x="14591" y="12818"/>
                </a:lnTo>
                <a:lnTo>
                  <a:pt x="14476" y="13117"/>
                </a:lnTo>
                <a:lnTo>
                  <a:pt x="14476" y="13267"/>
                </a:lnTo>
                <a:lnTo>
                  <a:pt x="14591" y="13341"/>
                </a:lnTo>
                <a:lnTo>
                  <a:pt x="14648" y="13416"/>
                </a:lnTo>
                <a:lnTo>
                  <a:pt x="14764" y="13416"/>
                </a:lnTo>
                <a:lnTo>
                  <a:pt x="14820" y="13379"/>
                </a:lnTo>
                <a:lnTo>
                  <a:pt x="14936" y="13341"/>
                </a:lnTo>
                <a:lnTo>
                  <a:pt x="15050" y="13154"/>
                </a:lnTo>
                <a:lnTo>
                  <a:pt x="15166" y="12893"/>
                </a:lnTo>
                <a:lnTo>
                  <a:pt x="15338" y="12332"/>
                </a:lnTo>
                <a:lnTo>
                  <a:pt x="15453" y="12033"/>
                </a:lnTo>
                <a:lnTo>
                  <a:pt x="15510" y="11921"/>
                </a:lnTo>
                <a:close/>
                <a:moveTo>
                  <a:pt x="18268" y="12669"/>
                </a:moveTo>
                <a:lnTo>
                  <a:pt x="18268" y="12743"/>
                </a:lnTo>
                <a:lnTo>
                  <a:pt x="18153" y="12893"/>
                </a:lnTo>
                <a:lnTo>
                  <a:pt x="17808" y="13379"/>
                </a:lnTo>
                <a:lnTo>
                  <a:pt x="17635" y="13640"/>
                </a:lnTo>
                <a:lnTo>
                  <a:pt x="17521" y="13864"/>
                </a:lnTo>
                <a:lnTo>
                  <a:pt x="17579" y="14051"/>
                </a:lnTo>
                <a:lnTo>
                  <a:pt x="17635" y="14126"/>
                </a:lnTo>
                <a:lnTo>
                  <a:pt x="17693" y="14163"/>
                </a:lnTo>
                <a:lnTo>
                  <a:pt x="17808" y="14201"/>
                </a:lnTo>
                <a:lnTo>
                  <a:pt x="17980" y="14163"/>
                </a:lnTo>
                <a:lnTo>
                  <a:pt x="18095" y="14126"/>
                </a:lnTo>
                <a:lnTo>
                  <a:pt x="18210" y="14051"/>
                </a:lnTo>
                <a:lnTo>
                  <a:pt x="18382" y="13827"/>
                </a:lnTo>
                <a:lnTo>
                  <a:pt x="18498" y="13602"/>
                </a:lnTo>
                <a:lnTo>
                  <a:pt x="18612" y="13303"/>
                </a:lnTo>
                <a:lnTo>
                  <a:pt x="18612" y="13042"/>
                </a:lnTo>
                <a:lnTo>
                  <a:pt x="18498" y="12818"/>
                </a:lnTo>
                <a:lnTo>
                  <a:pt x="18440" y="12743"/>
                </a:lnTo>
                <a:lnTo>
                  <a:pt x="18268" y="12669"/>
                </a:lnTo>
                <a:close/>
                <a:moveTo>
                  <a:pt x="8100" y="14275"/>
                </a:moveTo>
                <a:lnTo>
                  <a:pt x="8042" y="14313"/>
                </a:lnTo>
                <a:lnTo>
                  <a:pt x="7812" y="14387"/>
                </a:lnTo>
                <a:lnTo>
                  <a:pt x="7640" y="14574"/>
                </a:lnTo>
                <a:lnTo>
                  <a:pt x="7468" y="14799"/>
                </a:lnTo>
                <a:lnTo>
                  <a:pt x="7410" y="15060"/>
                </a:lnTo>
                <a:lnTo>
                  <a:pt x="7410" y="15284"/>
                </a:lnTo>
                <a:lnTo>
                  <a:pt x="7468" y="15397"/>
                </a:lnTo>
                <a:lnTo>
                  <a:pt x="7582" y="15509"/>
                </a:lnTo>
                <a:lnTo>
                  <a:pt x="7754" y="15583"/>
                </a:lnTo>
                <a:lnTo>
                  <a:pt x="7870" y="15621"/>
                </a:lnTo>
                <a:lnTo>
                  <a:pt x="8100" y="15621"/>
                </a:lnTo>
                <a:lnTo>
                  <a:pt x="8157" y="15583"/>
                </a:lnTo>
                <a:lnTo>
                  <a:pt x="8215" y="15509"/>
                </a:lnTo>
                <a:lnTo>
                  <a:pt x="8272" y="15284"/>
                </a:lnTo>
                <a:lnTo>
                  <a:pt x="8329" y="15060"/>
                </a:lnTo>
                <a:lnTo>
                  <a:pt x="8329" y="14799"/>
                </a:lnTo>
                <a:lnTo>
                  <a:pt x="8272" y="14425"/>
                </a:lnTo>
                <a:lnTo>
                  <a:pt x="8215" y="14350"/>
                </a:lnTo>
                <a:lnTo>
                  <a:pt x="8215" y="14313"/>
                </a:lnTo>
                <a:lnTo>
                  <a:pt x="8100" y="14275"/>
                </a:lnTo>
                <a:close/>
                <a:moveTo>
                  <a:pt x="12523" y="14201"/>
                </a:moveTo>
                <a:lnTo>
                  <a:pt x="12351" y="14313"/>
                </a:lnTo>
                <a:lnTo>
                  <a:pt x="12235" y="14425"/>
                </a:lnTo>
                <a:lnTo>
                  <a:pt x="12006" y="14761"/>
                </a:lnTo>
                <a:lnTo>
                  <a:pt x="11891" y="15098"/>
                </a:lnTo>
                <a:lnTo>
                  <a:pt x="11891" y="15397"/>
                </a:lnTo>
                <a:lnTo>
                  <a:pt x="12006" y="15583"/>
                </a:lnTo>
                <a:lnTo>
                  <a:pt x="12235" y="15845"/>
                </a:lnTo>
                <a:lnTo>
                  <a:pt x="12351" y="15920"/>
                </a:lnTo>
                <a:lnTo>
                  <a:pt x="12465" y="15957"/>
                </a:lnTo>
                <a:lnTo>
                  <a:pt x="12580" y="15920"/>
                </a:lnTo>
                <a:lnTo>
                  <a:pt x="12638" y="15770"/>
                </a:lnTo>
                <a:lnTo>
                  <a:pt x="12695" y="15471"/>
                </a:lnTo>
                <a:lnTo>
                  <a:pt x="12695" y="14911"/>
                </a:lnTo>
                <a:lnTo>
                  <a:pt x="12638" y="14387"/>
                </a:lnTo>
                <a:lnTo>
                  <a:pt x="12580" y="14238"/>
                </a:lnTo>
                <a:lnTo>
                  <a:pt x="12580" y="14201"/>
                </a:lnTo>
                <a:close/>
                <a:moveTo>
                  <a:pt x="3676" y="15172"/>
                </a:moveTo>
                <a:lnTo>
                  <a:pt x="3561" y="15247"/>
                </a:lnTo>
                <a:lnTo>
                  <a:pt x="3504" y="15359"/>
                </a:lnTo>
                <a:lnTo>
                  <a:pt x="3447" y="15509"/>
                </a:lnTo>
                <a:lnTo>
                  <a:pt x="3447" y="15696"/>
                </a:lnTo>
                <a:lnTo>
                  <a:pt x="3561" y="15920"/>
                </a:lnTo>
                <a:lnTo>
                  <a:pt x="3734" y="16069"/>
                </a:lnTo>
                <a:lnTo>
                  <a:pt x="3964" y="16218"/>
                </a:lnTo>
                <a:lnTo>
                  <a:pt x="4423" y="16331"/>
                </a:lnTo>
                <a:lnTo>
                  <a:pt x="4653" y="16331"/>
                </a:lnTo>
                <a:lnTo>
                  <a:pt x="4653" y="16218"/>
                </a:lnTo>
                <a:lnTo>
                  <a:pt x="4595" y="16032"/>
                </a:lnTo>
                <a:lnTo>
                  <a:pt x="4423" y="15808"/>
                </a:lnTo>
                <a:lnTo>
                  <a:pt x="4193" y="15583"/>
                </a:lnTo>
                <a:lnTo>
                  <a:pt x="3791" y="15247"/>
                </a:lnTo>
                <a:lnTo>
                  <a:pt x="3734" y="15210"/>
                </a:lnTo>
                <a:lnTo>
                  <a:pt x="3676" y="15172"/>
                </a:lnTo>
                <a:close/>
                <a:moveTo>
                  <a:pt x="16660" y="14836"/>
                </a:moveTo>
                <a:lnTo>
                  <a:pt x="16430" y="14911"/>
                </a:lnTo>
                <a:lnTo>
                  <a:pt x="16142" y="15060"/>
                </a:lnTo>
                <a:lnTo>
                  <a:pt x="15855" y="15284"/>
                </a:lnTo>
                <a:lnTo>
                  <a:pt x="15625" y="15546"/>
                </a:lnTo>
                <a:lnTo>
                  <a:pt x="15395" y="15808"/>
                </a:lnTo>
                <a:lnTo>
                  <a:pt x="15338" y="16032"/>
                </a:lnTo>
                <a:lnTo>
                  <a:pt x="15280" y="16144"/>
                </a:lnTo>
                <a:lnTo>
                  <a:pt x="15338" y="16256"/>
                </a:lnTo>
                <a:lnTo>
                  <a:pt x="15395" y="16331"/>
                </a:lnTo>
                <a:lnTo>
                  <a:pt x="15510" y="16368"/>
                </a:lnTo>
                <a:lnTo>
                  <a:pt x="15683" y="16443"/>
                </a:lnTo>
                <a:lnTo>
                  <a:pt x="15797" y="16443"/>
                </a:lnTo>
                <a:lnTo>
                  <a:pt x="16027" y="16293"/>
                </a:lnTo>
                <a:lnTo>
                  <a:pt x="16200" y="16069"/>
                </a:lnTo>
                <a:lnTo>
                  <a:pt x="16314" y="15770"/>
                </a:lnTo>
                <a:lnTo>
                  <a:pt x="16486" y="15135"/>
                </a:lnTo>
                <a:lnTo>
                  <a:pt x="16602" y="14911"/>
                </a:lnTo>
                <a:lnTo>
                  <a:pt x="16660" y="14836"/>
                </a:lnTo>
                <a:close/>
                <a:moveTo>
                  <a:pt x="10110" y="16742"/>
                </a:moveTo>
                <a:lnTo>
                  <a:pt x="10053" y="16779"/>
                </a:lnTo>
                <a:lnTo>
                  <a:pt x="9938" y="16891"/>
                </a:lnTo>
                <a:lnTo>
                  <a:pt x="9823" y="17265"/>
                </a:lnTo>
                <a:lnTo>
                  <a:pt x="9708" y="17751"/>
                </a:lnTo>
                <a:lnTo>
                  <a:pt x="9708" y="17938"/>
                </a:lnTo>
                <a:lnTo>
                  <a:pt x="9766" y="18087"/>
                </a:lnTo>
                <a:lnTo>
                  <a:pt x="9880" y="18125"/>
                </a:lnTo>
                <a:lnTo>
                  <a:pt x="9938" y="18162"/>
                </a:lnTo>
                <a:lnTo>
                  <a:pt x="10110" y="18125"/>
                </a:lnTo>
                <a:lnTo>
                  <a:pt x="10283" y="18087"/>
                </a:lnTo>
                <a:lnTo>
                  <a:pt x="10513" y="17938"/>
                </a:lnTo>
                <a:lnTo>
                  <a:pt x="10627" y="17714"/>
                </a:lnTo>
                <a:lnTo>
                  <a:pt x="10627" y="17265"/>
                </a:lnTo>
                <a:lnTo>
                  <a:pt x="10513" y="17078"/>
                </a:lnTo>
                <a:lnTo>
                  <a:pt x="10340" y="16854"/>
                </a:lnTo>
                <a:lnTo>
                  <a:pt x="10225" y="16742"/>
                </a:lnTo>
                <a:close/>
                <a:moveTo>
                  <a:pt x="13729" y="17115"/>
                </a:moveTo>
                <a:lnTo>
                  <a:pt x="13500" y="17153"/>
                </a:lnTo>
                <a:lnTo>
                  <a:pt x="13212" y="17302"/>
                </a:lnTo>
                <a:lnTo>
                  <a:pt x="12868" y="17489"/>
                </a:lnTo>
                <a:lnTo>
                  <a:pt x="12523" y="17714"/>
                </a:lnTo>
                <a:lnTo>
                  <a:pt x="12235" y="17938"/>
                </a:lnTo>
                <a:lnTo>
                  <a:pt x="12006" y="18199"/>
                </a:lnTo>
                <a:lnTo>
                  <a:pt x="11949" y="18312"/>
                </a:lnTo>
                <a:lnTo>
                  <a:pt x="11949" y="18424"/>
                </a:lnTo>
                <a:lnTo>
                  <a:pt x="12006" y="18498"/>
                </a:lnTo>
                <a:lnTo>
                  <a:pt x="12063" y="18573"/>
                </a:lnTo>
                <a:lnTo>
                  <a:pt x="12179" y="18611"/>
                </a:lnTo>
                <a:lnTo>
                  <a:pt x="12293" y="18611"/>
                </a:lnTo>
                <a:lnTo>
                  <a:pt x="12465" y="18573"/>
                </a:lnTo>
                <a:lnTo>
                  <a:pt x="12925" y="18274"/>
                </a:lnTo>
                <a:lnTo>
                  <a:pt x="13212" y="17975"/>
                </a:lnTo>
                <a:lnTo>
                  <a:pt x="13672" y="17377"/>
                </a:lnTo>
                <a:lnTo>
                  <a:pt x="13729" y="17190"/>
                </a:lnTo>
                <a:lnTo>
                  <a:pt x="13729" y="17115"/>
                </a:lnTo>
                <a:close/>
                <a:moveTo>
                  <a:pt x="6606" y="17041"/>
                </a:moveTo>
                <a:lnTo>
                  <a:pt x="6549" y="17078"/>
                </a:lnTo>
                <a:lnTo>
                  <a:pt x="6491" y="17228"/>
                </a:lnTo>
                <a:lnTo>
                  <a:pt x="6433" y="17452"/>
                </a:lnTo>
                <a:lnTo>
                  <a:pt x="6319" y="17751"/>
                </a:lnTo>
                <a:lnTo>
                  <a:pt x="6319" y="18050"/>
                </a:lnTo>
                <a:lnTo>
                  <a:pt x="6376" y="18312"/>
                </a:lnTo>
                <a:lnTo>
                  <a:pt x="6491" y="18536"/>
                </a:lnTo>
                <a:lnTo>
                  <a:pt x="6606" y="18647"/>
                </a:lnTo>
                <a:lnTo>
                  <a:pt x="6721" y="18685"/>
                </a:lnTo>
                <a:lnTo>
                  <a:pt x="6951" y="18723"/>
                </a:lnTo>
                <a:lnTo>
                  <a:pt x="7065" y="18723"/>
                </a:lnTo>
                <a:lnTo>
                  <a:pt x="7180" y="18685"/>
                </a:lnTo>
                <a:lnTo>
                  <a:pt x="7238" y="18611"/>
                </a:lnTo>
                <a:lnTo>
                  <a:pt x="7238" y="18386"/>
                </a:lnTo>
                <a:lnTo>
                  <a:pt x="7180" y="18050"/>
                </a:lnTo>
                <a:lnTo>
                  <a:pt x="7065" y="17714"/>
                </a:lnTo>
                <a:lnTo>
                  <a:pt x="6893" y="17415"/>
                </a:lnTo>
                <a:lnTo>
                  <a:pt x="6606" y="17041"/>
                </a:lnTo>
                <a:close/>
                <a:moveTo>
                  <a:pt x="9248" y="19208"/>
                </a:moveTo>
                <a:lnTo>
                  <a:pt x="9134" y="19246"/>
                </a:lnTo>
                <a:lnTo>
                  <a:pt x="9019" y="19320"/>
                </a:lnTo>
                <a:lnTo>
                  <a:pt x="8847" y="19470"/>
                </a:lnTo>
                <a:lnTo>
                  <a:pt x="8789" y="19731"/>
                </a:lnTo>
                <a:lnTo>
                  <a:pt x="8789" y="19844"/>
                </a:lnTo>
                <a:lnTo>
                  <a:pt x="8847" y="19918"/>
                </a:lnTo>
                <a:lnTo>
                  <a:pt x="8961" y="19993"/>
                </a:lnTo>
                <a:lnTo>
                  <a:pt x="9134" y="20030"/>
                </a:lnTo>
                <a:lnTo>
                  <a:pt x="9420" y="20030"/>
                </a:lnTo>
                <a:lnTo>
                  <a:pt x="9536" y="19956"/>
                </a:lnTo>
                <a:lnTo>
                  <a:pt x="9593" y="19881"/>
                </a:lnTo>
                <a:lnTo>
                  <a:pt x="9708" y="19731"/>
                </a:lnTo>
                <a:lnTo>
                  <a:pt x="9650" y="19545"/>
                </a:lnTo>
                <a:lnTo>
                  <a:pt x="9593" y="19395"/>
                </a:lnTo>
                <a:lnTo>
                  <a:pt x="9478" y="19246"/>
                </a:lnTo>
                <a:lnTo>
                  <a:pt x="9364" y="19246"/>
                </a:lnTo>
                <a:lnTo>
                  <a:pt x="9248" y="19208"/>
                </a:lnTo>
                <a:close/>
                <a:moveTo>
                  <a:pt x="9076" y="3924"/>
                </a:moveTo>
                <a:lnTo>
                  <a:pt x="9536" y="3961"/>
                </a:lnTo>
                <a:lnTo>
                  <a:pt x="9938" y="4036"/>
                </a:lnTo>
                <a:lnTo>
                  <a:pt x="10340" y="4148"/>
                </a:lnTo>
                <a:lnTo>
                  <a:pt x="10685" y="4260"/>
                </a:lnTo>
                <a:lnTo>
                  <a:pt x="12063" y="4783"/>
                </a:lnTo>
                <a:lnTo>
                  <a:pt x="12465" y="4896"/>
                </a:lnTo>
                <a:lnTo>
                  <a:pt x="12868" y="4933"/>
                </a:lnTo>
                <a:lnTo>
                  <a:pt x="13327" y="5008"/>
                </a:lnTo>
                <a:lnTo>
                  <a:pt x="13787" y="5008"/>
                </a:lnTo>
                <a:lnTo>
                  <a:pt x="14764" y="4970"/>
                </a:lnTo>
                <a:lnTo>
                  <a:pt x="15683" y="4933"/>
                </a:lnTo>
                <a:lnTo>
                  <a:pt x="16602" y="4896"/>
                </a:lnTo>
                <a:lnTo>
                  <a:pt x="17061" y="4858"/>
                </a:lnTo>
                <a:lnTo>
                  <a:pt x="17521" y="4896"/>
                </a:lnTo>
                <a:lnTo>
                  <a:pt x="17923" y="4933"/>
                </a:lnTo>
                <a:lnTo>
                  <a:pt x="18382" y="5008"/>
                </a:lnTo>
                <a:lnTo>
                  <a:pt x="18785" y="5120"/>
                </a:lnTo>
                <a:lnTo>
                  <a:pt x="19187" y="5269"/>
                </a:lnTo>
                <a:lnTo>
                  <a:pt x="19531" y="5493"/>
                </a:lnTo>
                <a:lnTo>
                  <a:pt x="19876" y="5755"/>
                </a:lnTo>
                <a:lnTo>
                  <a:pt x="20106" y="5979"/>
                </a:lnTo>
                <a:lnTo>
                  <a:pt x="20278" y="6203"/>
                </a:lnTo>
                <a:lnTo>
                  <a:pt x="20393" y="6465"/>
                </a:lnTo>
                <a:lnTo>
                  <a:pt x="20566" y="6727"/>
                </a:lnTo>
                <a:lnTo>
                  <a:pt x="20680" y="7250"/>
                </a:lnTo>
                <a:lnTo>
                  <a:pt x="20738" y="7810"/>
                </a:lnTo>
                <a:lnTo>
                  <a:pt x="20738" y="8408"/>
                </a:lnTo>
                <a:lnTo>
                  <a:pt x="20680" y="8969"/>
                </a:lnTo>
                <a:lnTo>
                  <a:pt x="20508" y="10015"/>
                </a:lnTo>
                <a:lnTo>
                  <a:pt x="20336" y="10651"/>
                </a:lnTo>
                <a:lnTo>
                  <a:pt x="20164" y="11323"/>
                </a:lnTo>
                <a:lnTo>
                  <a:pt x="19934" y="11958"/>
                </a:lnTo>
                <a:lnTo>
                  <a:pt x="19359" y="13229"/>
                </a:lnTo>
                <a:lnTo>
                  <a:pt x="18957" y="13827"/>
                </a:lnTo>
                <a:lnTo>
                  <a:pt x="18554" y="14425"/>
                </a:lnTo>
                <a:lnTo>
                  <a:pt x="18153" y="15023"/>
                </a:lnTo>
                <a:lnTo>
                  <a:pt x="17635" y="15621"/>
                </a:lnTo>
                <a:lnTo>
                  <a:pt x="17119" y="16182"/>
                </a:lnTo>
                <a:lnTo>
                  <a:pt x="16544" y="16704"/>
                </a:lnTo>
                <a:lnTo>
                  <a:pt x="15969" y="17265"/>
                </a:lnTo>
                <a:lnTo>
                  <a:pt x="15338" y="17751"/>
                </a:lnTo>
                <a:lnTo>
                  <a:pt x="14648" y="18237"/>
                </a:lnTo>
                <a:lnTo>
                  <a:pt x="13212" y="19171"/>
                </a:lnTo>
                <a:lnTo>
                  <a:pt x="12580" y="19545"/>
                </a:lnTo>
                <a:lnTo>
                  <a:pt x="11833" y="19918"/>
                </a:lnTo>
                <a:lnTo>
                  <a:pt x="11086" y="20255"/>
                </a:lnTo>
                <a:lnTo>
                  <a:pt x="10283" y="20554"/>
                </a:lnTo>
                <a:lnTo>
                  <a:pt x="9823" y="20666"/>
                </a:lnTo>
                <a:lnTo>
                  <a:pt x="9420" y="20741"/>
                </a:lnTo>
                <a:lnTo>
                  <a:pt x="9019" y="20815"/>
                </a:lnTo>
                <a:lnTo>
                  <a:pt x="8157" y="20815"/>
                </a:lnTo>
                <a:lnTo>
                  <a:pt x="7754" y="20703"/>
                </a:lnTo>
                <a:lnTo>
                  <a:pt x="7353" y="20591"/>
                </a:lnTo>
                <a:lnTo>
                  <a:pt x="7008" y="20404"/>
                </a:lnTo>
                <a:lnTo>
                  <a:pt x="6663" y="20217"/>
                </a:lnTo>
                <a:lnTo>
                  <a:pt x="6319" y="19956"/>
                </a:lnTo>
                <a:lnTo>
                  <a:pt x="5744" y="19432"/>
                </a:lnTo>
                <a:lnTo>
                  <a:pt x="5227" y="18834"/>
                </a:lnTo>
                <a:lnTo>
                  <a:pt x="4825" y="18199"/>
                </a:lnTo>
                <a:lnTo>
                  <a:pt x="4423" y="17564"/>
                </a:lnTo>
                <a:lnTo>
                  <a:pt x="4020" y="16891"/>
                </a:lnTo>
                <a:lnTo>
                  <a:pt x="3389" y="15733"/>
                </a:lnTo>
                <a:lnTo>
                  <a:pt x="2700" y="14350"/>
                </a:lnTo>
                <a:lnTo>
                  <a:pt x="2068" y="13005"/>
                </a:lnTo>
                <a:lnTo>
                  <a:pt x="1780" y="12295"/>
                </a:lnTo>
                <a:lnTo>
                  <a:pt x="1551" y="11585"/>
                </a:lnTo>
                <a:lnTo>
                  <a:pt x="1379" y="10874"/>
                </a:lnTo>
                <a:lnTo>
                  <a:pt x="1263" y="10165"/>
                </a:lnTo>
                <a:lnTo>
                  <a:pt x="1263" y="8483"/>
                </a:lnTo>
                <a:lnTo>
                  <a:pt x="1206" y="8109"/>
                </a:lnTo>
                <a:lnTo>
                  <a:pt x="1206" y="7736"/>
                </a:lnTo>
                <a:lnTo>
                  <a:pt x="1263" y="7287"/>
                </a:lnTo>
                <a:lnTo>
                  <a:pt x="1435" y="6839"/>
                </a:lnTo>
                <a:lnTo>
                  <a:pt x="1723" y="6353"/>
                </a:lnTo>
                <a:lnTo>
                  <a:pt x="2182" y="5904"/>
                </a:lnTo>
                <a:lnTo>
                  <a:pt x="2642" y="5493"/>
                </a:lnTo>
                <a:lnTo>
                  <a:pt x="3217" y="5157"/>
                </a:lnTo>
                <a:lnTo>
                  <a:pt x="3906" y="4858"/>
                </a:lnTo>
                <a:lnTo>
                  <a:pt x="4595" y="4596"/>
                </a:lnTo>
                <a:lnTo>
                  <a:pt x="5342" y="4372"/>
                </a:lnTo>
                <a:lnTo>
                  <a:pt x="6089" y="4223"/>
                </a:lnTo>
                <a:lnTo>
                  <a:pt x="7008" y="4073"/>
                </a:lnTo>
                <a:lnTo>
                  <a:pt x="8042" y="3961"/>
                </a:lnTo>
                <a:lnTo>
                  <a:pt x="8559" y="3924"/>
                </a:lnTo>
                <a:close/>
                <a:moveTo>
                  <a:pt x="15223" y="0"/>
                </a:moveTo>
                <a:lnTo>
                  <a:pt x="14993" y="37"/>
                </a:lnTo>
                <a:lnTo>
                  <a:pt x="14706" y="112"/>
                </a:lnTo>
                <a:lnTo>
                  <a:pt x="14476" y="224"/>
                </a:lnTo>
                <a:lnTo>
                  <a:pt x="14189" y="373"/>
                </a:lnTo>
                <a:lnTo>
                  <a:pt x="13959" y="523"/>
                </a:lnTo>
                <a:lnTo>
                  <a:pt x="13557" y="897"/>
                </a:lnTo>
                <a:lnTo>
                  <a:pt x="13212" y="1345"/>
                </a:lnTo>
                <a:lnTo>
                  <a:pt x="12982" y="1831"/>
                </a:lnTo>
                <a:lnTo>
                  <a:pt x="12868" y="2280"/>
                </a:lnTo>
                <a:lnTo>
                  <a:pt x="12753" y="2728"/>
                </a:lnTo>
                <a:lnTo>
                  <a:pt x="12810" y="3139"/>
                </a:lnTo>
                <a:lnTo>
                  <a:pt x="12006" y="2802"/>
                </a:lnTo>
                <a:lnTo>
                  <a:pt x="11316" y="2429"/>
                </a:lnTo>
                <a:lnTo>
                  <a:pt x="10627" y="1981"/>
                </a:lnTo>
                <a:lnTo>
                  <a:pt x="10053" y="1495"/>
                </a:lnTo>
                <a:lnTo>
                  <a:pt x="9708" y="1158"/>
                </a:lnTo>
                <a:lnTo>
                  <a:pt x="9306" y="747"/>
                </a:lnTo>
                <a:lnTo>
                  <a:pt x="9019" y="523"/>
                </a:lnTo>
                <a:lnTo>
                  <a:pt x="8731" y="373"/>
                </a:lnTo>
                <a:lnTo>
                  <a:pt x="8445" y="261"/>
                </a:lnTo>
                <a:lnTo>
                  <a:pt x="8157" y="261"/>
                </a:lnTo>
                <a:lnTo>
                  <a:pt x="7870" y="299"/>
                </a:lnTo>
                <a:lnTo>
                  <a:pt x="7698" y="411"/>
                </a:lnTo>
                <a:lnTo>
                  <a:pt x="7582" y="560"/>
                </a:lnTo>
                <a:lnTo>
                  <a:pt x="7640" y="747"/>
                </a:lnTo>
                <a:lnTo>
                  <a:pt x="7698" y="971"/>
                </a:lnTo>
                <a:lnTo>
                  <a:pt x="7870" y="1233"/>
                </a:lnTo>
                <a:lnTo>
                  <a:pt x="8329" y="1794"/>
                </a:lnTo>
                <a:lnTo>
                  <a:pt x="8904" y="2354"/>
                </a:lnTo>
                <a:lnTo>
                  <a:pt x="9478" y="2877"/>
                </a:lnTo>
                <a:lnTo>
                  <a:pt x="9995" y="3288"/>
                </a:lnTo>
                <a:lnTo>
                  <a:pt x="10340" y="3513"/>
                </a:lnTo>
                <a:lnTo>
                  <a:pt x="9420" y="3438"/>
                </a:lnTo>
                <a:lnTo>
                  <a:pt x="8445" y="3438"/>
                </a:lnTo>
                <a:lnTo>
                  <a:pt x="7525" y="3475"/>
                </a:lnTo>
                <a:lnTo>
                  <a:pt x="6663" y="3550"/>
                </a:lnTo>
                <a:lnTo>
                  <a:pt x="5744" y="3699"/>
                </a:lnTo>
                <a:lnTo>
                  <a:pt x="4940" y="3849"/>
                </a:lnTo>
                <a:lnTo>
                  <a:pt x="4136" y="4073"/>
                </a:lnTo>
                <a:lnTo>
                  <a:pt x="3389" y="4335"/>
                </a:lnTo>
                <a:lnTo>
                  <a:pt x="2700" y="4634"/>
                </a:lnTo>
                <a:lnTo>
                  <a:pt x="2068" y="4970"/>
                </a:lnTo>
                <a:lnTo>
                  <a:pt x="1493" y="5381"/>
                </a:lnTo>
                <a:lnTo>
                  <a:pt x="1033" y="5829"/>
                </a:lnTo>
                <a:lnTo>
                  <a:pt x="632" y="6353"/>
                </a:lnTo>
                <a:lnTo>
                  <a:pt x="344" y="6913"/>
                </a:lnTo>
                <a:lnTo>
                  <a:pt x="114" y="7511"/>
                </a:lnTo>
                <a:lnTo>
                  <a:pt x="57" y="8184"/>
                </a:lnTo>
                <a:lnTo>
                  <a:pt x="0" y="8857"/>
                </a:lnTo>
                <a:lnTo>
                  <a:pt x="57" y="9567"/>
                </a:lnTo>
                <a:lnTo>
                  <a:pt x="172" y="10277"/>
                </a:lnTo>
                <a:lnTo>
                  <a:pt x="286" y="10987"/>
                </a:lnTo>
                <a:lnTo>
                  <a:pt x="460" y="11697"/>
                </a:lnTo>
                <a:lnTo>
                  <a:pt x="689" y="12407"/>
                </a:lnTo>
                <a:lnTo>
                  <a:pt x="976" y="13154"/>
                </a:lnTo>
                <a:lnTo>
                  <a:pt x="1263" y="13864"/>
                </a:lnTo>
                <a:lnTo>
                  <a:pt x="1953" y="15247"/>
                </a:lnTo>
                <a:lnTo>
                  <a:pt x="2757" y="16630"/>
                </a:lnTo>
                <a:lnTo>
                  <a:pt x="3619" y="17938"/>
                </a:lnTo>
                <a:lnTo>
                  <a:pt x="4480" y="19208"/>
                </a:lnTo>
                <a:lnTo>
                  <a:pt x="4825" y="19657"/>
                </a:lnTo>
                <a:lnTo>
                  <a:pt x="5227" y="20105"/>
                </a:lnTo>
                <a:lnTo>
                  <a:pt x="5686" y="20554"/>
                </a:lnTo>
                <a:lnTo>
                  <a:pt x="6204" y="20927"/>
                </a:lnTo>
                <a:lnTo>
                  <a:pt x="6491" y="21077"/>
                </a:lnTo>
                <a:lnTo>
                  <a:pt x="6779" y="21227"/>
                </a:lnTo>
                <a:lnTo>
                  <a:pt x="7123" y="21339"/>
                </a:lnTo>
                <a:lnTo>
                  <a:pt x="7468" y="21451"/>
                </a:lnTo>
                <a:lnTo>
                  <a:pt x="7812" y="21526"/>
                </a:lnTo>
                <a:lnTo>
                  <a:pt x="8215" y="21562"/>
                </a:lnTo>
                <a:lnTo>
                  <a:pt x="8617" y="21600"/>
                </a:lnTo>
                <a:lnTo>
                  <a:pt x="9076" y="21562"/>
                </a:lnTo>
                <a:lnTo>
                  <a:pt x="9536" y="21526"/>
                </a:lnTo>
                <a:lnTo>
                  <a:pt x="9995" y="21451"/>
                </a:lnTo>
                <a:lnTo>
                  <a:pt x="10455" y="21339"/>
                </a:lnTo>
                <a:lnTo>
                  <a:pt x="10857" y="21189"/>
                </a:lnTo>
                <a:lnTo>
                  <a:pt x="11776" y="20853"/>
                </a:lnTo>
                <a:lnTo>
                  <a:pt x="12580" y="20479"/>
                </a:lnTo>
                <a:lnTo>
                  <a:pt x="13385" y="20030"/>
                </a:lnTo>
                <a:lnTo>
                  <a:pt x="14131" y="19545"/>
                </a:lnTo>
                <a:lnTo>
                  <a:pt x="15453" y="18647"/>
                </a:lnTo>
                <a:lnTo>
                  <a:pt x="16142" y="18125"/>
                </a:lnTo>
                <a:lnTo>
                  <a:pt x="16832" y="17527"/>
                </a:lnTo>
                <a:lnTo>
                  <a:pt x="17521" y="16966"/>
                </a:lnTo>
                <a:lnTo>
                  <a:pt x="18095" y="16368"/>
                </a:lnTo>
                <a:lnTo>
                  <a:pt x="18670" y="15733"/>
                </a:lnTo>
                <a:lnTo>
                  <a:pt x="19187" y="15098"/>
                </a:lnTo>
                <a:lnTo>
                  <a:pt x="19647" y="14425"/>
                </a:lnTo>
                <a:lnTo>
                  <a:pt x="20048" y="13789"/>
                </a:lnTo>
                <a:lnTo>
                  <a:pt x="20450" y="13080"/>
                </a:lnTo>
                <a:lnTo>
                  <a:pt x="20795" y="12407"/>
                </a:lnTo>
                <a:lnTo>
                  <a:pt x="21255" y="10987"/>
                </a:lnTo>
                <a:lnTo>
                  <a:pt x="21427" y="10277"/>
                </a:lnTo>
                <a:lnTo>
                  <a:pt x="21542" y="9567"/>
                </a:lnTo>
                <a:lnTo>
                  <a:pt x="21600" y="8857"/>
                </a:lnTo>
                <a:lnTo>
                  <a:pt x="21600" y="8146"/>
                </a:lnTo>
                <a:lnTo>
                  <a:pt x="21542" y="7474"/>
                </a:lnTo>
                <a:lnTo>
                  <a:pt x="21427" y="6801"/>
                </a:lnTo>
                <a:lnTo>
                  <a:pt x="21197" y="6203"/>
                </a:lnTo>
                <a:lnTo>
                  <a:pt x="21025" y="5904"/>
                </a:lnTo>
                <a:lnTo>
                  <a:pt x="20853" y="5643"/>
                </a:lnTo>
                <a:lnTo>
                  <a:pt x="20623" y="5381"/>
                </a:lnTo>
                <a:lnTo>
                  <a:pt x="20393" y="5157"/>
                </a:lnTo>
                <a:lnTo>
                  <a:pt x="20048" y="4933"/>
                </a:lnTo>
                <a:lnTo>
                  <a:pt x="19704" y="4746"/>
                </a:lnTo>
                <a:lnTo>
                  <a:pt x="19359" y="4596"/>
                </a:lnTo>
                <a:lnTo>
                  <a:pt x="18900" y="4447"/>
                </a:lnTo>
                <a:lnTo>
                  <a:pt x="18382" y="4335"/>
                </a:lnTo>
                <a:lnTo>
                  <a:pt x="17808" y="4223"/>
                </a:lnTo>
                <a:lnTo>
                  <a:pt x="18210" y="4111"/>
                </a:lnTo>
                <a:lnTo>
                  <a:pt x="18670" y="3961"/>
                </a:lnTo>
                <a:lnTo>
                  <a:pt x="19072" y="3774"/>
                </a:lnTo>
                <a:lnTo>
                  <a:pt x="19417" y="3587"/>
                </a:lnTo>
                <a:lnTo>
                  <a:pt x="19589" y="3438"/>
                </a:lnTo>
                <a:lnTo>
                  <a:pt x="19704" y="3214"/>
                </a:lnTo>
                <a:lnTo>
                  <a:pt x="19704" y="3101"/>
                </a:lnTo>
                <a:lnTo>
                  <a:pt x="19647" y="2989"/>
                </a:lnTo>
                <a:lnTo>
                  <a:pt x="19531" y="2877"/>
                </a:lnTo>
                <a:lnTo>
                  <a:pt x="19301" y="2765"/>
                </a:lnTo>
                <a:lnTo>
                  <a:pt x="19015" y="2690"/>
                </a:lnTo>
                <a:lnTo>
                  <a:pt x="18785" y="2653"/>
                </a:lnTo>
                <a:lnTo>
                  <a:pt x="18554" y="2615"/>
                </a:lnTo>
                <a:lnTo>
                  <a:pt x="18095" y="2653"/>
                </a:lnTo>
                <a:lnTo>
                  <a:pt x="17579" y="2728"/>
                </a:lnTo>
                <a:lnTo>
                  <a:pt x="17004" y="2840"/>
                </a:lnTo>
                <a:lnTo>
                  <a:pt x="15913" y="3139"/>
                </a:lnTo>
                <a:lnTo>
                  <a:pt x="15108" y="3400"/>
                </a:lnTo>
                <a:lnTo>
                  <a:pt x="15338" y="2914"/>
                </a:lnTo>
                <a:lnTo>
                  <a:pt x="15567" y="2392"/>
                </a:lnTo>
                <a:lnTo>
                  <a:pt x="15683" y="1906"/>
                </a:lnTo>
                <a:lnTo>
                  <a:pt x="15740" y="1383"/>
                </a:lnTo>
                <a:lnTo>
                  <a:pt x="15855" y="897"/>
                </a:lnTo>
                <a:lnTo>
                  <a:pt x="15913" y="635"/>
                </a:lnTo>
                <a:lnTo>
                  <a:pt x="15913" y="411"/>
                </a:lnTo>
                <a:lnTo>
                  <a:pt x="15797" y="186"/>
                </a:lnTo>
                <a:lnTo>
                  <a:pt x="15740" y="112"/>
                </a:lnTo>
                <a:lnTo>
                  <a:pt x="15683" y="74"/>
                </a:lnTo>
                <a:lnTo>
                  <a:pt x="15567" y="37"/>
                </a:lnTo>
                <a:lnTo>
                  <a:pt x="1539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457200" y="434574"/>
            <a:ext cx="5984700" cy="857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292" y="4753626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Google Shape;262;p11"/>
          <p:cNvSpPr/>
          <p:nvPr/>
        </p:nvSpPr>
        <p:spPr>
          <a:xfrm rot="14625745">
            <a:off x="8132622" y="3724109"/>
            <a:ext cx="213589" cy="281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96B5F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Google Shape;263;p11"/>
          <p:cNvSpPr/>
          <p:nvPr/>
        </p:nvSpPr>
        <p:spPr>
          <a:xfrm>
            <a:off x="2732252" y="-212378"/>
            <a:ext cx="781014" cy="790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A10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Google Shape;264;p11"/>
          <p:cNvSpPr/>
          <p:nvPr/>
        </p:nvSpPr>
        <p:spPr>
          <a:xfrm>
            <a:off x="2837179" y="12204"/>
            <a:ext cx="337445" cy="341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Google Shape;265;p11"/>
          <p:cNvSpPr/>
          <p:nvPr/>
        </p:nvSpPr>
        <p:spPr>
          <a:xfrm rot="4358823">
            <a:off x="3941097" y="4889284"/>
            <a:ext cx="375551" cy="380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Google Shape;266;p11"/>
          <p:cNvSpPr/>
          <p:nvPr/>
        </p:nvSpPr>
        <p:spPr>
          <a:xfrm rot="1151692">
            <a:off x="8434471" y="4226883"/>
            <a:ext cx="357871" cy="362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Google Shape;267;p11"/>
          <p:cNvSpPr/>
          <p:nvPr/>
        </p:nvSpPr>
        <p:spPr>
          <a:xfrm rot="11446842">
            <a:off x="4729340" y="4449252"/>
            <a:ext cx="717469" cy="532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Google Shape;268;p11"/>
          <p:cNvSpPr/>
          <p:nvPr/>
        </p:nvSpPr>
        <p:spPr>
          <a:xfrm rot="943073">
            <a:off x="4813518" y="4340926"/>
            <a:ext cx="375505" cy="340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Google Shape;269;p11"/>
          <p:cNvSpPr/>
          <p:nvPr/>
        </p:nvSpPr>
        <p:spPr>
          <a:xfrm rot="14951669">
            <a:off x="8563947" y="1186863"/>
            <a:ext cx="742054" cy="609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Google Shape;270;p11"/>
          <p:cNvSpPr/>
          <p:nvPr/>
        </p:nvSpPr>
        <p:spPr>
          <a:xfrm rot="2711984">
            <a:off x="4808502" y="-109421"/>
            <a:ext cx="799097" cy="59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Google Shape;271;p11"/>
          <p:cNvSpPr/>
          <p:nvPr/>
        </p:nvSpPr>
        <p:spPr>
          <a:xfrm>
            <a:off x="6790083" y="4541722"/>
            <a:ext cx="781014" cy="79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A10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Google Shape;272;p11"/>
          <p:cNvSpPr/>
          <p:nvPr/>
        </p:nvSpPr>
        <p:spPr>
          <a:xfrm rot="15609294">
            <a:off x="8271781" y="2605773"/>
            <a:ext cx="663540" cy="60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Google Shape;273;p11"/>
          <p:cNvSpPr/>
          <p:nvPr/>
        </p:nvSpPr>
        <p:spPr>
          <a:xfrm rot="16817325">
            <a:off x="8259070" y="2656375"/>
            <a:ext cx="337457" cy="341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Google Shape;274;p11"/>
          <p:cNvSpPr/>
          <p:nvPr/>
        </p:nvSpPr>
        <p:spPr>
          <a:xfrm>
            <a:off x="1059764" y="251068"/>
            <a:ext cx="375579" cy="384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96B5F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Google Shape;275;p11"/>
          <p:cNvSpPr/>
          <p:nvPr/>
        </p:nvSpPr>
        <p:spPr>
          <a:xfrm>
            <a:off x="7199250" y="126059"/>
            <a:ext cx="780958" cy="813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6" y="0"/>
                </a:moveTo>
                <a:lnTo>
                  <a:pt x="9507" y="61"/>
                </a:lnTo>
                <a:lnTo>
                  <a:pt x="8407" y="248"/>
                </a:lnTo>
                <a:lnTo>
                  <a:pt x="7308" y="558"/>
                </a:lnTo>
                <a:lnTo>
                  <a:pt x="6273" y="993"/>
                </a:lnTo>
                <a:lnTo>
                  <a:pt x="5303" y="1552"/>
                </a:lnTo>
                <a:lnTo>
                  <a:pt x="4332" y="2234"/>
                </a:lnTo>
                <a:lnTo>
                  <a:pt x="3621" y="2917"/>
                </a:lnTo>
                <a:lnTo>
                  <a:pt x="2845" y="3724"/>
                </a:lnTo>
                <a:lnTo>
                  <a:pt x="2198" y="4655"/>
                </a:lnTo>
                <a:lnTo>
                  <a:pt x="1552" y="5586"/>
                </a:lnTo>
                <a:lnTo>
                  <a:pt x="1035" y="6580"/>
                </a:lnTo>
                <a:lnTo>
                  <a:pt x="581" y="7635"/>
                </a:lnTo>
                <a:lnTo>
                  <a:pt x="259" y="8628"/>
                </a:lnTo>
                <a:lnTo>
                  <a:pt x="64" y="9621"/>
                </a:lnTo>
                <a:lnTo>
                  <a:pt x="0" y="10241"/>
                </a:lnTo>
                <a:lnTo>
                  <a:pt x="64" y="10862"/>
                </a:lnTo>
                <a:lnTo>
                  <a:pt x="129" y="11359"/>
                </a:lnTo>
                <a:lnTo>
                  <a:pt x="259" y="11918"/>
                </a:lnTo>
                <a:lnTo>
                  <a:pt x="646" y="12972"/>
                </a:lnTo>
                <a:lnTo>
                  <a:pt x="1035" y="14090"/>
                </a:lnTo>
                <a:lnTo>
                  <a:pt x="1163" y="14463"/>
                </a:lnTo>
                <a:lnTo>
                  <a:pt x="1228" y="14897"/>
                </a:lnTo>
                <a:lnTo>
                  <a:pt x="1228" y="16449"/>
                </a:lnTo>
                <a:lnTo>
                  <a:pt x="1293" y="17256"/>
                </a:lnTo>
                <a:lnTo>
                  <a:pt x="1487" y="17938"/>
                </a:lnTo>
                <a:lnTo>
                  <a:pt x="1681" y="18497"/>
                </a:lnTo>
                <a:lnTo>
                  <a:pt x="1876" y="18994"/>
                </a:lnTo>
                <a:lnTo>
                  <a:pt x="2198" y="19490"/>
                </a:lnTo>
                <a:lnTo>
                  <a:pt x="2522" y="19862"/>
                </a:lnTo>
                <a:lnTo>
                  <a:pt x="2910" y="20235"/>
                </a:lnTo>
                <a:lnTo>
                  <a:pt x="3298" y="20546"/>
                </a:lnTo>
                <a:lnTo>
                  <a:pt x="3750" y="20794"/>
                </a:lnTo>
                <a:lnTo>
                  <a:pt x="4204" y="21042"/>
                </a:lnTo>
                <a:lnTo>
                  <a:pt x="4721" y="21228"/>
                </a:lnTo>
                <a:lnTo>
                  <a:pt x="5238" y="21352"/>
                </a:lnTo>
                <a:lnTo>
                  <a:pt x="5756" y="21476"/>
                </a:lnTo>
                <a:lnTo>
                  <a:pt x="6855" y="21600"/>
                </a:lnTo>
                <a:lnTo>
                  <a:pt x="8019" y="21539"/>
                </a:lnTo>
                <a:lnTo>
                  <a:pt x="9248" y="21414"/>
                </a:lnTo>
                <a:lnTo>
                  <a:pt x="10476" y="21103"/>
                </a:lnTo>
                <a:lnTo>
                  <a:pt x="11641" y="20794"/>
                </a:lnTo>
                <a:lnTo>
                  <a:pt x="12804" y="20359"/>
                </a:lnTo>
                <a:lnTo>
                  <a:pt x="13904" y="19862"/>
                </a:lnTo>
                <a:lnTo>
                  <a:pt x="14874" y="19304"/>
                </a:lnTo>
                <a:lnTo>
                  <a:pt x="15715" y="18683"/>
                </a:lnTo>
                <a:lnTo>
                  <a:pt x="16491" y="18062"/>
                </a:lnTo>
                <a:lnTo>
                  <a:pt x="17203" y="17442"/>
                </a:lnTo>
                <a:lnTo>
                  <a:pt x="17979" y="16821"/>
                </a:lnTo>
                <a:lnTo>
                  <a:pt x="18690" y="16201"/>
                </a:lnTo>
                <a:lnTo>
                  <a:pt x="19336" y="15579"/>
                </a:lnTo>
                <a:lnTo>
                  <a:pt x="19983" y="14959"/>
                </a:lnTo>
                <a:lnTo>
                  <a:pt x="20500" y="14214"/>
                </a:lnTo>
                <a:lnTo>
                  <a:pt x="20953" y="13407"/>
                </a:lnTo>
                <a:lnTo>
                  <a:pt x="21148" y="12911"/>
                </a:lnTo>
                <a:lnTo>
                  <a:pt x="21276" y="12414"/>
                </a:lnTo>
                <a:lnTo>
                  <a:pt x="21470" y="11482"/>
                </a:lnTo>
                <a:lnTo>
                  <a:pt x="21600" y="10489"/>
                </a:lnTo>
                <a:lnTo>
                  <a:pt x="21535" y="9559"/>
                </a:lnTo>
                <a:lnTo>
                  <a:pt x="21406" y="8566"/>
                </a:lnTo>
                <a:lnTo>
                  <a:pt x="21211" y="7635"/>
                </a:lnTo>
                <a:lnTo>
                  <a:pt x="20889" y="6703"/>
                </a:lnTo>
                <a:lnTo>
                  <a:pt x="20500" y="5835"/>
                </a:lnTo>
                <a:lnTo>
                  <a:pt x="19983" y="4965"/>
                </a:lnTo>
                <a:lnTo>
                  <a:pt x="19336" y="4097"/>
                </a:lnTo>
                <a:lnTo>
                  <a:pt x="18560" y="3227"/>
                </a:lnTo>
                <a:lnTo>
                  <a:pt x="17720" y="2483"/>
                </a:lnTo>
                <a:lnTo>
                  <a:pt x="16814" y="1861"/>
                </a:lnTo>
                <a:lnTo>
                  <a:pt x="15908" y="1304"/>
                </a:lnTo>
                <a:lnTo>
                  <a:pt x="14874" y="806"/>
                </a:lnTo>
                <a:lnTo>
                  <a:pt x="13839" y="434"/>
                </a:lnTo>
                <a:lnTo>
                  <a:pt x="12739" y="186"/>
                </a:lnTo>
                <a:lnTo>
                  <a:pt x="11705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Google Shape;276;p11"/>
          <p:cNvSpPr/>
          <p:nvPr/>
        </p:nvSpPr>
        <p:spPr>
          <a:xfrm rot="3741390">
            <a:off x="7203695" y="-76353"/>
            <a:ext cx="440146" cy="45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Google Shape;277;p11"/>
          <p:cNvSpPr/>
          <p:nvPr/>
        </p:nvSpPr>
        <p:spPr>
          <a:xfrm>
            <a:off x="-174209" y="985480"/>
            <a:ext cx="910005" cy="824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FD4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Google Shape;278;p11"/>
          <p:cNvSpPr/>
          <p:nvPr/>
        </p:nvSpPr>
        <p:spPr>
          <a:xfrm>
            <a:off x="307521" y="1536837"/>
            <a:ext cx="337446" cy="341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Google Shape;279;p11"/>
          <p:cNvSpPr/>
          <p:nvPr/>
        </p:nvSpPr>
        <p:spPr>
          <a:xfrm rot="10592571">
            <a:off x="1931802" y="4671974"/>
            <a:ext cx="876847" cy="65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FFD03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" name="Google Shape;280;p11"/>
          <p:cNvSpPr/>
          <p:nvPr/>
        </p:nvSpPr>
        <p:spPr>
          <a:xfrm rot="13675311">
            <a:off x="127756" y="2727521"/>
            <a:ext cx="676416" cy="502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1" y="0"/>
                </a:moveTo>
                <a:lnTo>
                  <a:pt x="9620" y="41"/>
                </a:lnTo>
                <a:lnTo>
                  <a:pt x="8810" y="163"/>
                </a:lnTo>
                <a:lnTo>
                  <a:pt x="8036" y="325"/>
                </a:lnTo>
                <a:lnTo>
                  <a:pt x="7261" y="569"/>
                </a:lnTo>
                <a:lnTo>
                  <a:pt x="6487" y="854"/>
                </a:lnTo>
                <a:lnTo>
                  <a:pt x="5824" y="1180"/>
                </a:lnTo>
                <a:lnTo>
                  <a:pt x="5161" y="1586"/>
                </a:lnTo>
                <a:lnTo>
                  <a:pt x="4534" y="2034"/>
                </a:lnTo>
                <a:lnTo>
                  <a:pt x="3981" y="2522"/>
                </a:lnTo>
                <a:lnTo>
                  <a:pt x="3428" y="3091"/>
                </a:lnTo>
                <a:lnTo>
                  <a:pt x="2912" y="3661"/>
                </a:lnTo>
                <a:lnTo>
                  <a:pt x="2433" y="4271"/>
                </a:lnTo>
                <a:lnTo>
                  <a:pt x="1991" y="4922"/>
                </a:lnTo>
                <a:lnTo>
                  <a:pt x="1585" y="5613"/>
                </a:lnTo>
                <a:lnTo>
                  <a:pt x="1253" y="6346"/>
                </a:lnTo>
                <a:lnTo>
                  <a:pt x="922" y="7078"/>
                </a:lnTo>
                <a:lnTo>
                  <a:pt x="664" y="7851"/>
                </a:lnTo>
                <a:lnTo>
                  <a:pt x="442" y="8624"/>
                </a:lnTo>
                <a:lnTo>
                  <a:pt x="258" y="9396"/>
                </a:lnTo>
                <a:lnTo>
                  <a:pt x="111" y="10210"/>
                </a:lnTo>
                <a:lnTo>
                  <a:pt x="37" y="11023"/>
                </a:lnTo>
                <a:lnTo>
                  <a:pt x="0" y="11959"/>
                </a:lnTo>
                <a:lnTo>
                  <a:pt x="37" y="12814"/>
                </a:lnTo>
                <a:lnTo>
                  <a:pt x="111" y="13668"/>
                </a:lnTo>
                <a:lnTo>
                  <a:pt x="295" y="14481"/>
                </a:lnTo>
                <a:lnTo>
                  <a:pt x="516" y="15213"/>
                </a:lnTo>
                <a:lnTo>
                  <a:pt x="811" y="15946"/>
                </a:lnTo>
                <a:lnTo>
                  <a:pt x="1143" y="16637"/>
                </a:lnTo>
                <a:lnTo>
                  <a:pt x="1548" y="17329"/>
                </a:lnTo>
                <a:lnTo>
                  <a:pt x="2028" y="17939"/>
                </a:lnTo>
                <a:lnTo>
                  <a:pt x="2507" y="18508"/>
                </a:lnTo>
                <a:lnTo>
                  <a:pt x="3060" y="19037"/>
                </a:lnTo>
                <a:lnTo>
                  <a:pt x="3686" y="19525"/>
                </a:lnTo>
                <a:lnTo>
                  <a:pt x="4313" y="19932"/>
                </a:lnTo>
                <a:lnTo>
                  <a:pt x="5013" y="20339"/>
                </a:lnTo>
                <a:lnTo>
                  <a:pt x="6487" y="20989"/>
                </a:lnTo>
                <a:lnTo>
                  <a:pt x="7335" y="21234"/>
                </a:lnTo>
                <a:lnTo>
                  <a:pt x="8146" y="21437"/>
                </a:lnTo>
                <a:lnTo>
                  <a:pt x="8994" y="21559"/>
                </a:lnTo>
                <a:lnTo>
                  <a:pt x="9879" y="21600"/>
                </a:lnTo>
                <a:lnTo>
                  <a:pt x="10726" y="21559"/>
                </a:lnTo>
                <a:lnTo>
                  <a:pt x="11574" y="21478"/>
                </a:lnTo>
                <a:lnTo>
                  <a:pt x="12422" y="21315"/>
                </a:lnTo>
                <a:lnTo>
                  <a:pt x="13233" y="21071"/>
                </a:lnTo>
                <a:lnTo>
                  <a:pt x="13638" y="20908"/>
                </a:lnTo>
                <a:lnTo>
                  <a:pt x="14044" y="20746"/>
                </a:lnTo>
                <a:lnTo>
                  <a:pt x="14818" y="20339"/>
                </a:lnTo>
                <a:lnTo>
                  <a:pt x="15555" y="19850"/>
                </a:lnTo>
                <a:lnTo>
                  <a:pt x="16219" y="19322"/>
                </a:lnTo>
                <a:lnTo>
                  <a:pt x="16919" y="18752"/>
                </a:lnTo>
                <a:lnTo>
                  <a:pt x="17545" y="18143"/>
                </a:lnTo>
                <a:lnTo>
                  <a:pt x="18799" y="16840"/>
                </a:lnTo>
                <a:lnTo>
                  <a:pt x="19130" y="16515"/>
                </a:lnTo>
                <a:lnTo>
                  <a:pt x="19462" y="16108"/>
                </a:lnTo>
                <a:lnTo>
                  <a:pt x="19757" y="15742"/>
                </a:lnTo>
                <a:lnTo>
                  <a:pt x="20015" y="15336"/>
                </a:lnTo>
                <a:lnTo>
                  <a:pt x="20273" y="14929"/>
                </a:lnTo>
                <a:lnTo>
                  <a:pt x="20494" y="14522"/>
                </a:lnTo>
                <a:lnTo>
                  <a:pt x="20863" y="13627"/>
                </a:lnTo>
                <a:lnTo>
                  <a:pt x="21195" y="12732"/>
                </a:lnTo>
                <a:lnTo>
                  <a:pt x="21416" y="11837"/>
                </a:lnTo>
                <a:lnTo>
                  <a:pt x="21563" y="10901"/>
                </a:lnTo>
                <a:lnTo>
                  <a:pt x="21600" y="9966"/>
                </a:lnTo>
                <a:lnTo>
                  <a:pt x="21600" y="9478"/>
                </a:lnTo>
                <a:lnTo>
                  <a:pt x="21563" y="9030"/>
                </a:lnTo>
                <a:lnTo>
                  <a:pt x="21490" y="8542"/>
                </a:lnTo>
                <a:lnTo>
                  <a:pt x="21416" y="8095"/>
                </a:lnTo>
                <a:lnTo>
                  <a:pt x="21342" y="7647"/>
                </a:lnTo>
                <a:lnTo>
                  <a:pt x="21195" y="7200"/>
                </a:lnTo>
                <a:lnTo>
                  <a:pt x="20900" y="6305"/>
                </a:lnTo>
                <a:lnTo>
                  <a:pt x="20715" y="5858"/>
                </a:lnTo>
                <a:lnTo>
                  <a:pt x="20494" y="5451"/>
                </a:lnTo>
                <a:lnTo>
                  <a:pt x="20236" y="5044"/>
                </a:lnTo>
                <a:lnTo>
                  <a:pt x="19978" y="4637"/>
                </a:lnTo>
                <a:lnTo>
                  <a:pt x="19389" y="3905"/>
                </a:lnTo>
                <a:lnTo>
                  <a:pt x="19057" y="3539"/>
                </a:lnTo>
                <a:lnTo>
                  <a:pt x="18688" y="3213"/>
                </a:lnTo>
                <a:lnTo>
                  <a:pt x="18061" y="2685"/>
                </a:lnTo>
                <a:lnTo>
                  <a:pt x="17398" y="2197"/>
                </a:lnTo>
                <a:lnTo>
                  <a:pt x="16697" y="1749"/>
                </a:lnTo>
                <a:lnTo>
                  <a:pt x="15960" y="1342"/>
                </a:lnTo>
                <a:lnTo>
                  <a:pt x="15223" y="976"/>
                </a:lnTo>
                <a:lnTo>
                  <a:pt x="14449" y="692"/>
                </a:lnTo>
                <a:lnTo>
                  <a:pt x="13675" y="447"/>
                </a:lnTo>
                <a:lnTo>
                  <a:pt x="12864" y="244"/>
                </a:lnTo>
                <a:lnTo>
                  <a:pt x="12053" y="122"/>
                </a:lnTo>
                <a:lnTo>
                  <a:pt x="11243" y="41"/>
                </a:lnTo>
                <a:lnTo>
                  <a:pt x="10431" y="0"/>
                </a:lnTo>
                <a:close/>
              </a:path>
            </a:pathLst>
          </a:custGeom>
          <a:solidFill>
            <a:srgbClr val="AAED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Google Shape;281;p11"/>
          <p:cNvSpPr/>
          <p:nvPr/>
        </p:nvSpPr>
        <p:spPr>
          <a:xfrm rot="20367658">
            <a:off x="584555" y="2630486"/>
            <a:ext cx="274506" cy="281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Google Shape;282;p11"/>
          <p:cNvSpPr/>
          <p:nvPr/>
        </p:nvSpPr>
        <p:spPr>
          <a:xfrm rot="5968943">
            <a:off x="379972" y="3976518"/>
            <a:ext cx="663473" cy="671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03" y="0"/>
                </a:moveTo>
                <a:lnTo>
                  <a:pt x="10306" y="108"/>
                </a:lnTo>
                <a:lnTo>
                  <a:pt x="9265" y="324"/>
                </a:lnTo>
                <a:lnTo>
                  <a:pt x="8278" y="650"/>
                </a:lnTo>
                <a:lnTo>
                  <a:pt x="7292" y="1028"/>
                </a:lnTo>
                <a:lnTo>
                  <a:pt x="6305" y="1461"/>
                </a:lnTo>
                <a:lnTo>
                  <a:pt x="5372" y="2003"/>
                </a:lnTo>
                <a:lnTo>
                  <a:pt x="4550" y="2598"/>
                </a:lnTo>
                <a:lnTo>
                  <a:pt x="3728" y="3248"/>
                </a:lnTo>
                <a:lnTo>
                  <a:pt x="2961" y="3952"/>
                </a:lnTo>
                <a:lnTo>
                  <a:pt x="2303" y="4764"/>
                </a:lnTo>
                <a:lnTo>
                  <a:pt x="1700" y="5576"/>
                </a:lnTo>
                <a:lnTo>
                  <a:pt x="1151" y="6442"/>
                </a:lnTo>
                <a:lnTo>
                  <a:pt x="713" y="7363"/>
                </a:lnTo>
                <a:lnTo>
                  <a:pt x="383" y="8337"/>
                </a:lnTo>
                <a:lnTo>
                  <a:pt x="164" y="9312"/>
                </a:lnTo>
                <a:lnTo>
                  <a:pt x="0" y="10340"/>
                </a:lnTo>
                <a:lnTo>
                  <a:pt x="0" y="11422"/>
                </a:lnTo>
                <a:lnTo>
                  <a:pt x="164" y="12505"/>
                </a:lnTo>
                <a:lnTo>
                  <a:pt x="383" y="13588"/>
                </a:lnTo>
                <a:lnTo>
                  <a:pt x="713" y="14562"/>
                </a:lnTo>
                <a:lnTo>
                  <a:pt x="1206" y="15537"/>
                </a:lnTo>
                <a:lnTo>
                  <a:pt x="1754" y="16457"/>
                </a:lnTo>
                <a:lnTo>
                  <a:pt x="2358" y="17269"/>
                </a:lnTo>
                <a:lnTo>
                  <a:pt x="3070" y="18081"/>
                </a:lnTo>
                <a:lnTo>
                  <a:pt x="3893" y="18785"/>
                </a:lnTo>
                <a:lnTo>
                  <a:pt x="4715" y="19435"/>
                </a:lnTo>
                <a:lnTo>
                  <a:pt x="5647" y="20030"/>
                </a:lnTo>
                <a:lnTo>
                  <a:pt x="6579" y="20517"/>
                </a:lnTo>
                <a:lnTo>
                  <a:pt x="7620" y="20896"/>
                </a:lnTo>
                <a:lnTo>
                  <a:pt x="8607" y="21221"/>
                </a:lnTo>
                <a:lnTo>
                  <a:pt x="9649" y="21438"/>
                </a:lnTo>
                <a:lnTo>
                  <a:pt x="10745" y="21546"/>
                </a:lnTo>
                <a:lnTo>
                  <a:pt x="11787" y="21600"/>
                </a:lnTo>
                <a:lnTo>
                  <a:pt x="12883" y="21492"/>
                </a:lnTo>
                <a:lnTo>
                  <a:pt x="13980" y="21276"/>
                </a:lnTo>
                <a:lnTo>
                  <a:pt x="15021" y="20896"/>
                </a:lnTo>
                <a:lnTo>
                  <a:pt x="16008" y="20463"/>
                </a:lnTo>
                <a:lnTo>
                  <a:pt x="16940" y="19922"/>
                </a:lnTo>
                <a:lnTo>
                  <a:pt x="17817" y="19273"/>
                </a:lnTo>
                <a:lnTo>
                  <a:pt x="18639" y="18569"/>
                </a:lnTo>
                <a:lnTo>
                  <a:pt x="19352" y="17810"/>
                </a:lnTo>
                <a:lnTo>
                  <a:pt x="19955" y="16944"/>
                </a:lnTo>
                <a:lnTo>
                  <a:pt x="20504" y="16024"/>
                </a:lnTo>
                <a:lnTo>
                  <a:pt x="20942" y="15104"/>
                </a:lnTo>
                <a:lnTo>
                  <a:pt x="21271" y="14075"/>
                </a:lnTo>
                <a:lnTo>
                  <a:pt x="21490" y="13047"/>
                </a:lnTo>
                <a:lnTo>
                  <a:pt x="21600" y="11964"/>
                </a:lnTo>
                <a:lnTo>
                  <a:pt x="21600" y="10935"/>
                </a:lnTo>
                <a:lnTo>
                  <a:pt x="21545" y="10394"/>
                </a:lnTo>
                <a:lnTo>
                  <a:pt x="21435" y="9852"/>
                </a:lnTo>
                <a:lnTo>
                  <a:pt x="21271" y="9312"/>
                </a:lnTo>
                <a:lnTo>
                  <a:pt x="21106" y="8770"/>
                </a:lnTo>
                <a:lnTo>
                  <a:pt x="21106" y="8175"/>
                </a:lnTo>
                <a:lnTo>
                  <a:pt x="21051" y="7633"/>
                </a:lnTo>
                <a:lnTo>
                  <a:pt x="20942" y="7146"/>
                </a:lnTo>
                <a:lnTo>
                  <a:pt x="20832" y="6604"/>
                </a:lnTo>
                <a:lnTo>
                  <a:pt x="20504" y="5630"/>
                </a:lnTo>
                <a:lnTo>
                  <a:pt x="20010" y="4710"/>
                </a:lnTo>
                <a:lnTo>
                  <a:pt x="19461" y="3843"/>
                </a:lnTo>
                <a:lnTo>
                  <a:pt x="18804" y="3086"/>
                </a:lnTo>
                <a:lnTo>
                  <a:pt x="18091" y="2382"/>
                </a:lnTo>
                <a:lnTo>
                  <a:pt x="17269" y="1787"/>
                </a:lnTo>
                <a:lnTo>
                  <a:pt x="16392" y="1245"/>
                </a:lnTo>
                <a:lnTo>
                  <a:pt x="15460" y="757"/>
                </a:lnTo>
                <a:lnTo>
                  <a:pt x="14473" y="433"/>
                </a:lnTo>
                <a:lnTo>
                  <a:pt x="13486" y="162"/>
                </a:lnTo>
                <a:lnTo>
                  <a:pt x="12445" y="54"/>
                </a:lnTo>
                <a:lnTo>
                  <a:pt x="11403" y="0"/>
                </a:lnTo>
                <a:close/>
              </a:path>
            </a:pathLst>
          </a:custGeom>
          <a:solidFill>
            <a:srgbClr val="FF7B5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Google Shape;283;p11"/>
          <p:cNvSpPr/>
          <p:nvPr/>
        </p:nvSpPr>
        <p:spPr>
          <a:xfrm rot="1319053">
            <a:off x="-51414" y="1007791"/>
            <a:ext cx="601198" cy="941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4" y="329"/>
                </a:moveTo>
                <a:lnTo>
                  <a:pt x="12651" y="449"/>
                </a:lnTo>
                <a:lnTo>
                  <a:pt x="12135" y="389"/>
                </a:lnTo>
                <a:lnTo>
                  <a:pt x="12604" y="329"/>
                </a:lnTo>
                <a:close/>
                <a:moveTo>
                  <a:pt x="6325" y="4667"/>
                </a:moveTo>
                <a:lnTo>
                  <a:pt x="6138" y="4697"/>
                </a:lnTo>
                <a:lnTo>
                  <a:pt x="5997" y="4727"/>
                </a:lnTo>
                <a:lnTo>
                  <a:pt x="5951" y="4817"/>
                </a:lnTo>
                <a:lnTo>
                  <a:pt x="5951" y="4966"/>
                </a:lnTo>
                <a:lnTo>
                  <a:pt x="6044" y="5026"/>
                </a:lnTo>
                <a:lnTo>
                  <a:pt x="6138" y="5056"/>
                </a:lnTo>
                <a:lnTo>
                  <a:pt x="6278" y="5026"/>
                </a:lnTo>
                <a:lnTo>
                  <a:pt x="6372" y="4996"/>
                </a:lnTo>
                <a:lnTo>
                  <a:pt x="6466" y="4937"/>
                </a:lnTo>
                <a:lnTo>
                  <a:pt x="6559" y="4817"/>
                </a:lnTo>
                <a:lnTo>
                  <a:pt x="6559" y="4697"/>
                </a:lnTo>
                <a:lnTo>
                  <a:pt x="6466" y="4667"/>
                </a:lnTo>
                <a:close/>
                <a:moveTo>
                  <a:pt x="5482" y="6193"/>
                </a:moveTo>
                <a:lnTo>
                  <a:pt x="5388" y="6223"/>
                </a:lnTo>
                <a:lnTo>
                  <a:pt x="5247" y="6253"/>
                </a:lnTo>
                <a:lnTo>
                  <a:pt x="5200" y="6312"/>
                </a:lnTo>
                <a:lnTo>
                  <a:pt x="5154" y="6402"/>
                </a:lnTo>
                <a:lnTo>
                  <a:pt x="5154" y="6552"/>
                </a:lnTo>
                <a:lnTo>
                  <a:pt x="5247" y="6582"/>
                </a:lnTo>
                <a:lnTo>
                  <a:pt x="5388" y="6612"/>
                </a:lnTo>
                <a:lnTo>
                  <a:pt x="5482" y="6582"/>
                </a:lnTo>
                <a:lnTo>
                  <a:pt x="5622" y="6552"/>
                </a:lnTo>
                <a:lnTo>
                  <a:pt x="5669" y="6492"/>
                </a:lnTo>
                <a:lnTo>
                  <a:pt x="5716" y="6402"/>
                </a:lnTo>
                <a:lnTo>
                  <a:pt x="5716" y="6253"/>
                </a:lnTo>
                <a:lnTo>
                  <a:pt x="5622" y="6223"/>
                </a:lnTo>
                <a:lnTo>
                  <a:pt x="5482" y="6193"/>
                </a:lnTo>
                <a:close/>
                <a:moveTo>
                  <a:pt x="3233" y="6432"/>
                </a:moveTo>
                <a:lnTo>
                  <a:pt x="3092" y="6492"/>
                </a:lnTo>
                <a:lnTo>
                  <a:pt x="3046" y="6552"/>
                </a:lnTo>
                <a:lnTo>
                  <a:pt x="2951" y="6642"/>
                </a:lnTo>
                <a:lnTo>
                  <a:pt x="2904" y="6731"/>
                </a:lnTo>
                <a:lnTo>
                  <a:pt x="2904" y="6821"/>
                </a:lnTo>
                <a:lnTo>
                  <a:pt x="2951" y="6881"/>
                </a:lnTo>
                <a:lnTo>
                  <a:pt x="3046" y="6941"/>
                </a:lnTo>
                <a:lnTo>
                  <a:pt x="3373" y="6941"/>
                </a:lnTo>
                <a:lnTo>
                  <a:pt x="3514" y="6881"/>
                </a:lnTo>
                <a:lnTo>
                  <a:pt x="3608" y="6791"/>
                </a:lnTo>
                <a:lnTo>
                  <a:pt x="3655" y="6701"/>
                </a:lnTo>
                <a:lnTo>
                  <a:pt x="3655" y="6582"/>
                </a:lnTo>
                <a:lnTo>
                  <a:pt x="3561" y="6492"/>
                </a:lnTo>
                <a:lnTo>
                  <a:pt x="3420" y="6432"/>
                </a:lnTo>
                <a:close/>
                <a:moveTo>
                  <a:pt x="6372" y="7419"/>
                </a:moveTo>
                <a:lnTo>
                  <a:pt x="6231" y="7509"/>
                </a:lnTo>
                <a:lnTo>
                  <a:pt x="6231" y="7928"/>
                </a:lnTo>
                <a:lnTo>
                  <a:pt x="6278" y="7988"/>
                </a:lnTo>
                <a:lnTo>
                  <a:pt x="6325" y="8048"/>
                </a:lnTo>
                <a:lnTo>
                  <a:pt x="6419" y="8018"/>
                </a:lnTo>
                <a:lnTo>
                  <a:pt x="6559" y="7928"/>
                </a:lnTo>
                <a:lnTo>
                  <a:pt x="6653" y="7808"/>
                </a:lnTo>
                <a:lnTo>
                  <a:pt x="6700" y="7689"/>
                </a:lnTo>
                <a:lnTo>
                  <a:pt x="6653" y="7569"/>
                </a:lnTo>
                <a:lnTo>
                  <a:pt x="6606" y="7479"/>
                </a:lnTo>
                <a:lnTo>
                  <a:pt x="6513" y="7419"/>
                </a:lnTo>
                <a:close/>
                <a:moveTo>
                  <a:pt x="4123" y="7719"/>
                </a:moveTo>
                <a:lnTo>
                  <a:pt x="3935" y="7749"/>
                </a:lnTo>
                <a:lnTo>
                  <a:pt x="3795" y="7838"/>
                </a:lnTo>
                <a:lnTo>
                  <a:pt x="3655" y="7958"/>
                </a:lnTo>
                <a:lnTo>
                  <a:pt x="3608" y="8108"/>
                </a:lnTo>
                <a:lnTo>
                  <a:pt x="3561" y="8227"/>
                </a:lnTo>
                <a:lnTo>
                  <a:pt x="3655" y="8347"/>
                </a:lnTo>
                <a:lnTo>
                  <a:pt x="3795" y="8407"/>
                </a:lnTo>
                <a:lnTo>
                  <a:pt x="3842" y="8437"/>
                </a:lnTo>
                <a:lnTo>
                  <a:pt x="3935" y="8437"/>
                </a:lnTo>
                <a:lnTo>
                  <a:pt x="4123" y="8377"/>
                </a:lnTo>
                <a:lnTo>
                  <a:pt x="4263" y="8287"/>
                </a:lnTo>
                <a:lnTo>
                  <a:pt x="4404" y="8167"/>
                </a:lnTo>
                <a:lnTo>
                  <a:pt x="4498" y="8048"/>
                </a:lnTo>
                <a:lnTo>
                  <a:pt x="4498" y="7898"/>
                </a:lnTo>
                <a:lnTo>
                  <a:pt x="4451" y="7808"/>
                </a:lnTo>
                <a:lnTo>
                  <a:pt x="4310" y="7719"/>
                </a:lnTo>
                <a:close/>
                <a:moveTo>
                  <a:pt x="5622" y="9095"/>
                </a:moveTo>
                <a:lnTo>
                  <a:pt x="5482" y="9125"/>
                </a:lnTo>
                <a:lnTo>
                  <a:pt x="5388" y="9185"/>
                </a:lnTo>
                <a:lnTo>
                  <a:pt x="5341" y="9274"/>
                </a:lnTo>
                <a:lnTo>
                  <a:pt x="5341" y="9454"/>
                </a:lnTo>
                <a:lnTo>
                  <a:pt x="5388" y="9514"/>
                </a:lnTo>
                <a:lnTo>
                  <a:pt x="5482" y="9574"/>
                </a:lnTo>
                <a:lnTo>
                  <a:pt x="5622" y="9574"/>
                </a:lnTo>
                <a:lnTo>
                  <a:pt x="5763" y="9544"/>
                </a:lnTo>
                <a:lnTo>
                  <a:pt x="5857" y="9484"/>
                </a:lnTo>
                <a:lnTo>
                  <a:pt x="5904" y="9394"/>
                </a:lnTo>
                <a:lnTo>
                  <a:pt x="5904" y="9215"/>
                </a:lnTo>
                <a:lnTo>
                  <a:pt x="5857" y="9155"/>
                </a:lnTo>
                <a:lnTo>
                  <a:pt x="5763" y="9095"/>
                </a:lnTo>
                <a:close/>
                <a:moveTo>
                  <a:pt x="3186" y="9394"/>
                </a:moveTo>
                <a:lnTo>
                  <a:pt x="3046" y="9454"/>
                </a:lnTo>
                <a:lnTo>
                  <a:pt x="2904" y="9514"/>
                </a:lnTo>
                <a:lnTo>
                  <a:pt x="2811" y="9603"/>
                </a:lnTo>
                <a:lnTo>
                  <a:pt x="2811" y="9723"/>
                </a:lnTo>
                <a:lnTo>
                  <a:pt x="2904" y="9842"/>
                </a:lnTo>
                <a:lnTo>
                  <a:pt x="2998" y="9903"/>
                </a:lnTo>
                <a:lnTo>
                  <a:pt x="3139" y="9933"/>
                </a:lnTo>
                <a:lnTo>
                  <a:pt x="3279" y="9933"/>
                </a:lnTo>
                <a:lnTo>
                  <a:pt x="3373" y="9873"/>
                </a:lnTo>
                <a:lnTo>
                  <a:pt x="3467" y="9813"/>
                </a:lnTo>
                <a:lnTo>
                  <a:pt x="3561" y="9723"/>
                </a:lnTo>
                <a:lnTo>
                  <a:pt x="3561" y="9544"/>
                </a:lnTo>
                <a:lnTo>
                  <a:pt x="3467" y="9424"/>
                </a:lnTo>
                <a:lnTo>
                  <a:pt x="3326" y="9394"/>
                </a:lnTo>
                <a:close/>
                <a:moveTo>
                  <a:pt x="5951" y="10441"/>
                </a:moveTo>
                <a:lnTo>
                  <a:pt x="5763" y="10471"/>
                </a:lnTo>
                <a:lnTo>
                  <a:pt x="5529" y="10561"/>
                </a:lnTo>
                <a:lnTo>
                  <a:pt x="5341" y="10681"/>
                </a:lnTo>
                <a:lnTo>
                  <a:pt x="5247" y="10800"/>
                </a:lnTo>
                <a:lnTo>
                  <a:pt x="5247" y="10890"/>
                </a:lnTo>
                <a:lnTo>
                  <a:pt x="5294" y="10979"/>
                </a:lnTo>
                <a:lnTo>
                  <a:pt x="5435" y="11040"/>
                </a:lnTo>
                <a:lnTo>
                  <a:pt x="5622" y="11069"/>
                </a:lnTo>
                <a:lnTo>
                  <a:pt x="5810" y="11040"/>
                </a:lnTo>
                <a:lnTo>
                  <a:pt x="5997" y="10979"/>
                </a:lnTo>
                <a:lnTo>
                  <a:pt x="6184" y="10860"/>
                </a:lnTo>
                <a:lnTo>
                  <a:pt x="6325" y="10681"/>
                </a:lnTo>
                <a:lnTo>
                  <a:pt x="6325" y="10561"/>
                </a:lnTo>
                <a:lnTo>
                  <a:pt x="6278" y="10471"/>
                </a:lnTo>
                <a:lnTo>
                  <a:pt x="6138" y="10441"/>
                </a:lnTo>
                <a:close/>
                <a:moveTo>
                  <a:pt x="2717" y="11099"/>
                </a:moveTo>
                <a:lnTo>
                  <a:pt x="2624" y="11129"/>
                </a:lnTo>
                <a:lnTo>
                  <a:pt x="2577" y="11189"/>
                </a:lnTo>
                <a:lnTo>
                  <a:pt x="2530" y="11279"/>
                </a:lnTo>
                <a:lnTo>
                  <a:pt x="2530" y="11369"/>
                </a:lnTo>
                <a:lnTo>
                  <a:pt x="2577" y="11428"/>
                </a:lnTo>
                <a:lnTo>
                  <a:pt x="2671" y="11488"/>
                </a:lnTo>
                <a:lnTo>
                  <a:pt x="2811" y="11518"/>
                </a:lnTo>
                <a:lnTo>
                  <a:pt x="2998" y="11518"/>
                </a:lnTo>
                <a:lnTo>
                  <a:pt x="3092" y="11458"/>
                </a:lnTo>
                <a:lnTo>
                  <a:pt x="3186" y="11399"/>
                </a:lnTo>
                <a:lnTo>
                  <a:pt x="3186" y="11279"/>
                </a:lnTo>
                <a:lnTo>
                  <a:pt x="3139" y="11189"/>
                </a:lnTo>
                <a:lnTo>
                  <a:pt x="2998" y="11129"/>
                </a:lnTo>
                <a:lnTo>
                  <a:pt x="2858" y="11099"/>
                </a:lnTo>
                <a:close/>
                <a:moveTo>
                  <a:pt x="3983" y="11727"/>
                </a:moveTo>
                <a:lnTo>
                  <a:pt x="3888" y="11758"/>
                </a:lnTo>
                <a:lnTo>
                  <a:pt x="3701" y="11877"/>
                </a:lnTo>
                <a:lnTo>
                  <a:pt x="3655" y="11967"/>
                </a:lnTo>
                <a:lnTo>
                  <a:pt x="3608" y="12027"/>
                </a:lnTo>
                <a:lnTo>
                  <a:pt x="3701" y="12086"/>
                </a:lnTo>
                <a:lnTo>
                  <a:pt x="4076" y="12086"/>
                </a:lnTo>
                <a:lnTo>
                  <a:pt x="4170" y="12056"/>
                </a:lnTo>
                <a:lnTo>
                  <a:pt x="4217" y="11997"/>
                </a:lnTo>
                <a:lnTo>
                  <a:pt x="4170" y="11937"/>
                </a:lnTo>
                <a:lnTo>
                  <a:pt x="4076" y="11788"/>
                </a:lnTo>
                <a:lnTo>
                  <a:pt x="3983" y="11727"/>
                </a:lnTo>
                <a:close/>
                <a:moveTo>
                  <a:pt x="7684" y="11727"/>
                </a:moveTo>
                <a:lnTo>
                  <a:pt x="7543" y="11758"/>
                </a:lnTo>
                <a:lnTo>
                  <a:pt x="7496" y="11788"/>
                </a:lnTo>
                <a:lnTo>
                  <a:pt x="7450" y="11877"/>
                </a:lnTo>
                <a:lnTo>
                  <a:pt x="7450" y="11967"/>
                </a:lnTo>
                <a:lnTo>
                  <a:pt x="7496" y="12056"/>
                </a:lnTo>
                <a:lnTo>
                  <a:pt x="7543" y="12116"/>
                </a:lnTo>
                <a:lnTo>
                  <a:pt x="7637" y="12147"/>
                </a:lnTo>
                <a:lnTo>
                  <a:pt x="7918" y="12147"/>
                </a:lnTo>
                <a:lnTo>
                  <a:pt x="8012" y="12116"/>
                </a:lnTo>
                <a:lnTo>
                  <a:pt x="8059" y="12027"/>
                </a:lnTo>
                <a:lnTo>
                  <a:pt x="8059" y="11937"/>
                </a:lnTo>
                <a:lnTo>
                  <a:pt x="8012" y="11877"/>
                </a:lnTo>
                <a:lnTo>
                  <a:pt x="7918" y="11788"/>
                </a:lnTo>
                <a:lnTo>
                  <a:pt x="7825" y="11727"/>
                </a:lnTo>
                <a:close/>
                <a:moveTo>
                  <a:pt x="2530" y="12506"/>
                </a:moveTo>
                <a:lnTo>
                  <a:pt x="2436" y="12565"/>
                </a:lnTo>
                <a:lnTo>
                  <a:pt x="2342" y="12655"/>
                </a:lnTo>
                <a:lnTo>
                  <a:pt x="2296" y="12745"/>
                </a:lnTo>
                <a:lnTo>
                  <a:pt x="2249" y="12834"/>
                </a:lnTo>
                <a:lnTo>
                  <a:pt x="2296" y="12924"/>
                </a:lnTo>
                <a:lnTo>
                  <a:pt x="2389" y="12984"/>
                </a:lnTo>
                <a:lnTo>
                  <a:pt x="2717" y="12984"/>
                </a:lnTo>
                <a:lnTo>
                  <a:pt x="2811" y="12924"/>
                </a:lnTo>
                <a:lnTo>
                  <a:pt x="2904" y="12834"/>
                </a:lnTo>
                <a:lnTo>
                  <a:pt x="2951" y="12745"/>
                </a:lnTo>
                <a:lnTo>
                  <a:pt x="2998" y="12655"/>
                </a:lnTo>
                <a:lnTo>
                  <a:pt x="2951" y="12565"/>
                </a:lnTo>
                <a:lnTo>
                  <a:pt x="2858" y="12506"/>
                </a:lnTo>
                <a:close/>
                <a:moveTo>
                  <a:pt x="5435" y="12445"/>
                </a:moveTo>
                <a:lnTo>
                  <a:pt x="5341" y="12475"/>
                </a:lnTo>
                <a:lnTo>
                  <a:pt x="5294" y="12506"/>
                </a:lnTo>
                <a:lnTo>
                  <a:pt x="5154" y="12655"/>
                </a:lnTo>
                <a:lnTo>
                  <a:pt x="5154" y="12745"/>
                </a:lnTo>
                <a:lnTo>
                  <a:pt x="5200" y="12834"/>
                </a:lnTo>
                <a:lnTo>
                  <a:pt x="5294" y="12954"/>
                </a:lnTo>
                <a:lnTo>
                  <a:pt x="5388" y="13044"/>
                </a:lnTo>
                <a:lnTo>
                  <a:pt x="5482" y="13104"/>
                </a:lnTo>
                <a:lnTo>
                  <a:pt x="5622" y="13134"/>
                </a:lnTo>
                <a:lnTo>
                  <a:pt x="5716" y="13134"/>
                </a:lnTo>
                <a:lnTo>
                  <a:pt x="5810" y="13044"/>
                </a:lnTo>
                <a:lnTo>
                  <a:pt x="5904" y="12924"/>
                </a:lnTo>
                <a:lnTo>
                  <a:pt x="5904" y="12774"/>
                </a:lnTo>
                <a:lnTo>
                  <a:pt x="5810" y="12655"/>
                </a:lnTo>
                <a:lnTo>
                  <a:pt x="5716" y="12535"/>
                </a:lnTo>
                <a:lnTo>
                  <a:pt x="5575" y="12475"/>
                </a:lnTo>
                <a:lnTo>
                  <a:pt x="5435" y="12445"/>
                </a:lnTo>
                <a:close/>
                <a:moveTo>
                  <a:pt x="7918" y="13702"/>
                </a:moveTo>
                <a:lnTo>
                  <a:pt x="7825" y="13732"/>
                </a:lnTo>
                <a:lnTo>
                  <a:pt x="7684" y="13852"/>
                </a:lnTo>
                <a:lnTo>
                  <a:pt x="7590" y="13971"/>
                </a:lnTo>
                <a:lnTo>
                  <a:pt x="7590" y="14091"/>
                </a:lnTo>
                <a:lnTo>
                  <a:pt x="7637" y="14121"/>
                </a:lnTo>
                <a:lnTo>
                  <a:pt x="7684" y="14151"/>
                </a:lnTo>
                <a:lnTo>
                  <a:pt x="7778" y="14181"/>
                </a:lnTo>
                <a:lnTo>
                  <a:pt x="7872" y="14151"/>
                </a:lnTo>
                <a:lnTo>
                  <a:pt x="8152" y="14121"/>
                </a:lnTo>
                <a:lnTo>
                  <a:pt x="8199" y="14091"/>
                </a:lnTo>
                <a:lnTo>
                  <a:pt x="8199" y="13971"/>
                </a:lnTo>
                <a:lnTo>
                  <a:pt x="8152" y="13852"/>
                </a:lnTo>
                <a:lnTo>
                  <a:pt x="8105" y="13762"/>
                </a:lnTo>
                <a:lnTo>
                  <a:pt x="8059" y="13702"/>
                </a:lnTo>
                <a:close/>
                <a:moveTo>
                  <a:pt x="6091" y="14300"/>
                </a:moveTo>
                <a:lnTo>
                  <a:pt x="5904" y="14330"/>
                </a:lnTo>
                <a:lnTo>
                  <a:pt x="5810" y="14360"/>
                </a:lnTo>
                <a:lnTo>
                  <a:pt x="5716" y="14450"/>
                </a:lnTo>
                <a:lnTo>
                  <a:pt x="5669" y="14540"/>
                </a:lnTo>
                <a:lnTo>
                  <a:pt x="5669" y="14719"/>
                </a:lnTo>
                <a:lnTo>
                  <a:pt x="5763" y="14749"/>
                </a:lnTo>
                <a:lnTo>
                  <a:pt x="5904" y="14779"/>
                </a:lnTo>
                <a:lnTo>
                  <a:pt x="6091" y="14749"/>
                </a:lnTo>
                <a:lnTo>
                  <a:pt x="6184" y="14719"/>
                </a:lnTo>
                <a:lnTo>
                  <a:pt x="6278" y="14629"/>
                </a:lnTo>
                <a:lnTo>
                  <a:pt x="6325" y="14540"/>
                </a:lnTo>
                <a:lnTo>
                  <a:pt x="6325" y="14360"/>
                </a:lnTo>
                <a:lnTo>
                  <a:pt x="6231" y="14330"/>
                </a:lnTo>
                <a:lnTo>
                  <a:pt x="6091" y="14300"/>
                </a:lnTo>
                <a:close/>
                <a:moveTo>
                  <a:pt x="3842" y="14300"/>
                </a:moveTo>
                <a:lnTo>
                  <a:pt x="3748" y="14360"/>
                </a:lnTo>
                <a:lnTo>
                  <a:pt x="3608" y="14420"/>
                </a:lnTo>
                <a:lnTo>
                  <a:pt x="3561" y="14540"/>
                </a:lnTo>
                <a:lnTo>
                  <a:pt x="3561" y="14659"/>
                </a:lnTo>
                <a:lnTo>
                  <a:pt x="3608" y="14779"/>
                </a:lnTo>
                <a:lnTo>
                  <a:pt x="3748" y="14839"/>
                </a:lnTo>
                <a:lnTo>
                  <a:pt x="3888" y="14869"/>
                </a:lnTo>
                <a:lnTo>
                  <a:pt x="4076" y="14869"/>
                </a:lnTo>
                <a:lnTo>
                  <a:pt x="4217" y="14809"/>
                </a:lnTo>
                <a:lnTo>
                  <a:pt x="4310" y="14719"/>
                </a:lnTo>
                <a:lnTo>
                  <a:pt x="4357" y="14600"/>
                </a:lnTo>
                <a:lnTo>
                  <a:pt x="4310" y="14480"/>
                </a:lnTo>
                <a:lnTo>
                  <a:pt x="4217" y="14420"/>
                </a:lnTo>
                <a:lnTo>
                  <a:pt x="4123" y="14360"/>
                </a:lnTo>
                <a:lnTo>
                  <a:pt x="3842" y="14300"/>
                </a:lnTo>
                <a:close/>
                <a:moveTo>
                  <a:pt x="1780" y="14390"/>
                </a:moveTo>
                <a:lnTo>
                  <a:pt x="1687" y="14420"/>
                </a:lnTo>
                <a:lnTo>
                  <a:pt x="1546" y="14510"/>
                </a:lnTo>
                <a:lnTo>
                  <a:pt x="1452" y="14600"/>
                </a:lnTo>
                <a:lnTo>
                  <a:pt x="1359" y="14689"/>
                </a:lnTo>
                <a:lnTo>
                  <a:pt x="1359" y="14779"/>
                </a:lnTo>
                <a:lnTo>
                  <a:pt x="1405" y="14869"/>
                </a:lnTo>
                <a:lnTo>
                  <a:pt x="1546" y="14899"/>
                </a:lnTo>
                <a:lnTo>
                  <a:pt x="1734" y="14899"/>
                </a:lnTo>
                <a:lnTo>
                  <a:pt x="1874" y="14869"/>
                </a:lnTo>
                <a:lnTo>
                  <a:pt x="1967" y="14809"/>
                </a:lnTo>
                <a:lnTo>
                  <a:pt x="2061" y="14689"/>
                </a:lnTo>
                <a:lnTo>
                  <a:pt x="2061" y="14510"/>
                </a:lnTo>
                <a:lnTo>
                  <a:pt x="2014" y="14420"/>
                </a:lnTo>
                <a:lnTo>
                  <a:pt x="1967" y="14390"/>
                </a:lnTo>
                <a:close/>
                <a:moveTo>
                  <a:pt x="8105" y="14749"/>
                </a:moveTo>
                <a:lnTo>
                  <a:pt x="7918" y="14779"/>
                </a:lnTo>
                <a:lnTo>
                  <a:pt x="7825" y="14869"/>
                </a:lnTo>
                <a:lnTo>
                  <a:pt x="7731" y="14988"/>
                </a:lnTo>
                <a:lnTo>
                  <a:pt x="7778" y="15078"/>
                </a:lnTo>
                <a:lnTo>
                  <a:pt x="7825" y="15138"/>
                </a:lnTo>
                <a:lnTo>
                  <a:pt x="7918" y="15198"/>
                </a:lnTo>
                <a:lnTo>
                  <a:pt x="7965" y="15288"/>
                </a:lnTo>
                <a:lnTo>
                  <a:pt x="8012" y="15318"/>
                </a:lnTo>
                <a:lnTo>
                  <a:pt x="8105" y="15288"/>
                </a:lnTo>
                <a:lnTo>
                  <a:pt x="8199" y="15258"/>
                </a:lnTo>
                <a:lnTo>
                  <a:pt x="8293" y="15138"/>
                </a:lnTo>
                <a:lnTo>
                  <a:pt x="8387" y="15018"/>
                </a:lnTo>
                <a:lnTo>
                  <a:pt x="8340" y="14839"/>
                </a:lnTo>
                <a:lnTo>
                  <a:pt x="8293" y="14779"/>
                </a:lnTo>
                <a:lnTo>
                  <a:pt x="8247" y="14749"/>
                </a:lnTo>
                <a:close/>
                <a:moveTo>
                  <a:pt x="3983" y="16155"/>
                </a:moveTo>
                <a:lnTo>
                  <a:pt x="3935" y="16215"/>
                </a:lnTo>
                <a:lnTo>
                  <a:pt x="3888" y="16305"/>
                </a:lnTo>
                <a:lnTo>
                  <a:pt x="3935" y="16484"/>
                </a:lnTo>
                <a:lnTo>
                  <a:pt x="3983" y="16544"/>
                </a:lnTo>
                <a:lnTo>
                  <a:pt x="4030" y="16574"/>
                </a:lnTo>
                <a:lnTo>
                  <a:pt x="4123" y="16544"/>
                </a:lnTo>
                <a:lnTo>
                  <a:pt x="4310" y="16454"/>
                </a:lnTo>
                <a:lnTo>
                  <a:pt x="4404" y="16395"/>
                </a:lnTo>
                <a:lnTo>
                  <a:pt x="4451" y="16335"/>
                </a:lnTo>
                <a:lnTo>
                  <a:pt x="4404" y="16275"/>
                </a:lnTo>
                <a:lnTo>
                  <a:pt x="4310" y="16215"/>
                </a:lnTo>
                <a:lnTo>
                  <a:pt x="4123" y="16155"/>
                </a:lnTo>
                <a:close/>
                <a:moveTo>
                  <a:pt x="6184" y="16245"/>
                </a:moveTo>
                <a:lnTo>
                  <a:pt x="6044" y="16275"/>
                </a:lnTo>
                <a:lnTo>
                  <a:pt x="5951" y="16305"/>
                </a:lnTo>
                <a:lnTo>
                  <a:pt x="5904" y="16365"/>
                </a:lnTo>
                <a:lnTo>
                  <a:pt x="5904" y="16514"/>
                </a:lnTo>
                <a:lnTo>
                  <a:pt x="5997" y="16604"/>
                </a:lnTo>
                <a:lnTo>
                  <a:pt x="6138" y="16634"/>
                </a:lnTo>
                <a:lnTo>
                  <a:pt x="6278" y="16664"/>
                </a:lnTo>
                <a:lnTo>
                  <a:pt x="6419" y="16664"/>
                </a:lnTo>
                <a:lnTo>
                  <a:pt x="6559" y="16604"/>
                </a:lnTo>
                <a:lnTo>
                  <a:pt x="6606" y="16544"/>
                </a:lnTo>
                <a:lnTo>
                  <a:pt x="6606" y="16395"/>
                </a:lnTo>
                <a:lnTo>
                  <a:pt x="6513" y="16305"/>
                </a:lnTo>
                <a:lnTo>
                  <a:pt x="6372" y="16245"/>
                </a:lnTo>
                <a:close/>
                <a:moveTo>
                  <a:pt x="8809" y="16365"/>
                </a:moveTo>
                <a:lnTo>
                  <a:pt x="8668" y="16395"/>
                </a:lnTo>
                <a:lnTo>
                  <a:pt x="8574" y="16484"/>
                </a:lnTo>
                <a:lnTo>
                  <a:pt x="8480" y="16574"/>
                </a:lnTo>
                <a:lnTo>
                  <a:pt x="8480" y="16784"/>
                </a:lnTo>
                <a:lnTo>
                  <a:pt x="8527" y="16903"/>
                </a:lnTo>
                <a:lnTo>
                  <a:pt x="8621" y="16963"/>
                </a:lnTo>
                <a:lnTo>
                  <a:pt x="8715" y="16993"/>
                </a:lnTo>
                <a:lnTo>
                  <a:pt x="8902" y="16993"/>
                </a:lnTo>
                <a:lnTo>
                  <a:pt x="9042" y="16933"/>
                </a:lnTo>
                <a:lnTo>
                  <a:pt x="9137" y="16694"/>
                </a:lnTo>
                <a:lnTo>
                  <a:pt x="9137" y="16574"/>
                </a:lnTo>
                <a:lnTo>
                  <a:pt x="9089" y="16484"/>
                </a:lnTo>
                <a:lnTo>
                  <a:pt x="8996" y="16395"/>
                </a:lnTo>
                <a:lnTo>
                  <a:pt x="8809" y="16365"/>
                </a:lnTo>
                <a:close/>
                <a:moveTo>
                  <a:pt x="6278" y="17561"/>
                </a:moveTo>
                <a:lnTo>
                  <a:pt x="6091" y="17681"/>
                </a:lnTo>
                <a:lnTo>
                  <a:pt x="6044" y="17771"/>
                </a:lnTo>
                <a:lnTo>
                  <a:pt x="6044" y="17861"/>
                </a:lnTo>
                <a:lnTo>
                  <a:pt x="6091" y="17920"/>
                </a:lnTo>
                <a:lnTo>
                  <a:pt x="6184" y="17980"/>
                </a:lnTo>
                <a:lnTo>
                  <a:pt x="6466" y="17980"/>
                </a:lnTo>
                <a:lnTo>
                  <a:pt x="6559" y="17920"/>
                </a:lnTo>
                <a:lnTo>
                  <a:pt x="6653" y="17861"/>
                </a:lnTo>
                <a:lnTo>
                  <a:pt x="6700" y="17771"/>
                </a:lnTo>
                <a:lnTo>
                  <a:pt x="6700" y="17681"/>
                </a:lnTo>
                <a:lnTo>
                  <a:pt x="6653" y="17621"/>
                </a:lnTo>
                <a:lnTo>
                  <a:pt x="6559" y="17561"/>
                </a:lnTo>
                <a:close/>
                <a:moveTo>
                  <a:pt x="11105" y="18100"/>
                </a:moveTo>
                <a:lnTo>
                  <a:pt x="10917" y="18159"/>
                </a:lnTo>
                <a:lnTo>
                  <a:pt x="10730" y="18220"/>
                </a:lnTo>
                <a:lnTo>
                  <a:pt x="10589" y="18309"/>
                </a:lnTo>
                <a:lnTo>
                  <a:pt x="10308" y="18548"/>
                </a:lnTo>
                <a:lnTo>
                  <a:pt x="10026" y="18848"/>
                </a:lnTo>
                <a:lnTo>
                  <a:pt x="9839" y="19117"/>
                </a:lnTo>
                <a:lnTo>
                  <a:pt x="9746" y="19386"/>
                </a:lnTo>
                <a:lnTo>
                  <a:pt x="9652" y="19566"/>
                </a:lnTo>
                <a:lnTo>
                  <a:pt x="9652" y="19625"/>
                </a:lnTo>
                <a:lnTo>
                  <a:pt x="9699" y="19625"/>
                </a:lnTo>
                <a:lnTo>
                  <a:pt x="9839" y="19566"/>
                </a:lnTo>
                <a:lnTo>
                  <a:pt x="10074" y="19386"/>
                </a:lnTo>
                <a:lnTo>
                  <a:pt x="10636" y="18878"/>
                </a:lnTo>
                <a:lnTo>
                  <a:pt x="11105" y="18339"/>
                </a:lnTo>
                <a:lnTo>
                  <a:pt x="11245" y="18189"/>
                </a:lnTo>
                <a:lnTo>
                  <a:pt x="11292" y="18130"/>
                </a:lnTo>
                <a:lnTo>
                  <a:pt x="11245" y="18100"/>
                </a:lnTo>
                <a:close/>
                <a:moveTo>
                  <a:pt x="7965" y="18609"/>
                </a:moveTo>
                <a:lnTo>
                  <a:pt x="7872" y="18638"/>
                </a:lnTo>
                <a:lnTo>
                  <a:pt x="7825" y="18698"/>
                </a:lnTo>
                <a:lnTo>
                  <a:pt x="7778" y="18907"/>
                </a:lnTo>
                <a:lnTo>
                  <a:pt x="7825" y="19117"/>
                </a:lnTo>
                <a:lnTo>
                  <a:pt x="7872" y="19266"/>
                </a:lnTo>
                <a:lnTo>
                  <a:pt x="7965" y="19446"/>
                </a:lnTo>
                <a:lnTo>
                  <a:pt x="8105" y="19655"/>
                </a:lnTo>
                <a:lnTo>
                  <a:pt x="8199" y="19775"/>
                </a:lnTo>
                <a:lnTo>
                  <a:pt x="8293" y="19865"/>
                </a:lnTo>
                <a:lnTo>
                  <a:pt x="8387" y="19925"/>
                </a:lnTo>
                <a:lnTo>
                  <a:pt x="8527" y="19925"/>
                </a:lnTo>
                <a:lnTo>
                  <a:pt x="8715" y="19895"/>
                </a:lnTo>
                <a:lnTo>
                  <a:pt x="8809" y="19835"/>
                </a:lnTo>
                <a:lnTo>
                  <a:pt x="8809" y="19745"/>
                </a:lnTo>
                <a:lnTo>
                  <a:pt x="8762" y="19655"/>
                </a:lnTo>
                <a:lnTo>
                  <a:pt x="8574" y="19446"/>
                </a:lnTo>
                <a:lnTo>
                  <a:pt x="8434" y="19266"/>
                </a:lnTo>
                <a:lnTo>
                  <a:pt x="8387" y="19087"/>
                </a:lnTo>
                <a:lnTo>
                  <a:pt x="8340" y="18848"/>
                </a:lnTo>
                <a:lnTo>
                  <a:pt x="8293" y="18728"/>
                </a:lnTo>
                <a:lnTo>
                  <a:pt x="8199" y="18638"/>
                </a:lnTo>
                <a:lnTo>
                  <a:pt x="8105" y="18609"/>
                </a:lnTo>
                <a:close/>
                <a:moveTo>
                  <a:pt x="11901" y="718"/>
                </a:moveTo>
                <a:lnTo>
                  <a:pt x="12135" y="748"/>
                </a:lnTo>
                <a:lnTo>
                  <a:pt x="12416" y="808"/>
                </a:lnTo>
                <a:lnTo>
                  <a:pt x="12697" y="898"/>
                </a:lnTo>
                <a:lnTo>
                  <a:pt x="12885" y="987"/>
                </a:lnTo>
                <a:lnTo>
                  <a:pt x="13119" y="1077"/>
                </a:lnTo>
                <a:lnTo>
                  <a:pt x="13494" y="1346"/>
                </a:lnTo>
                <a:lnTo>
                  <a:pt x="13822" y="1646"/>
                </a:lnTo>
                <a:lnTo>
                  <a:pt x="14150" y="1975"/>
                </a:lnTo>
                <a:lnTo>
                  <a:pt x="14806" y="2693"/>
                </a:lnTo>
                <a:lnTo>
                  <a:pt x="15087" y="3021"/>
                </a:lnTo>
                <a:lnTo>
                  <a:pt x="15368" y="3321"/>
                </a:lnTo>
                <a:lnTo>
                  <a:pt x="16212" y="4009"/>
                </a:lnTo>
                <a:lnTo>
                  <a:pt x="17102" y="4697"/>
                </a:lnTo>
                <a:lnTo>
                  <a:pt x="17945" y="5355"/>
                </a:lnTo>
                <a:lnTo>
                  <a:pt x="18788" y="6043"/>
                </a:lnTo>
                <a:lnTo>
                  <a:pt x="19164" y="6402"/>
                </a:lnTo>
                <a:lnTo>
                  <a:pt x="19444" y="6731"/>
                </a:lnTo>
                <a:lnTo>
                  <a:pt x="19772" y="7090"/>
                </a:lnTo>
                <a:lnTo>
                  <a:pt x="20241" y="7808"/>
                </a:lnTo>
                <a:lnTo>
                  <a:pt x="20429" y="8197"/>
                </a:lnTo>
                <a:lnTo>
                  <a:pt x="20569" y="8556"/>
                </a:lnTo>
                <a:lnTo>
                  <a:pt x="20709" y="8945"/>
                </a:lnTo>
                <a:lnTo>
                  <a:pt x="20803" y="9334"/>
                </a:lnTo>
                <a:lnTo>
                  <a:pt x="20850" y="9723"/>
                </a:lnTo>
                <a:lnTo>
                  <a:pt x="20897" y="10112"/>
                </a:lnTo>
                <a:lnTo>
                  <a:pt x="20897" y="10501"/>
                </a:lnTo>
                <a:lnTo>
                  <a:pt x="20850" y="10890"/>
                </a:lnTo>
                <a:lnTo>
                  <a:pt x="20803" y="11308"/>
                </a:lnTo>
                <a:lnTo>
                  <a:pt x="20709" y="11697"/>
                </a:lnTo>
                <a:lnTo>
                  <a:pt x="20569" y="12086"/>
                </a:lnTo>
                <a:lnTo>
                  <a:pt x="20241" y="12864"/>
                </a:lnTo>
                <a:lnTo>
                  <a:pt x="19866" y="13612"/>
                </a:lnTo>
                <a:lnTo>
                  <a:pt x="19444" y="14360"/>
                </a:lnTo>
                <a:lnTo>
                  <a:pt x="18882" y="15078"/>
                </a:lnTo>
                <a:lnTo>
                  <a:pt x="18273" y="15766"/>
                </a:lnTo>
                <a:lnTo>
                  <a:pt x="17617" y="16425"/>
                </a:lnTo>
                <a:lnTo>
                  <a:pt x="17243" y="16754"/>
                </a:lnTo>
                <a:lnTo>
                  <a:pt x="16821" y="17052"/>
                </a:lnTo>
                <a:lnTo>
                  <a:pt x="16399" y="17352"/>
                </a:lnTo>
                <a:lnTo>
                  <a:pt x="15977" y="17621"/>
                </a:lnTo>
                <a:lnTo>
                  <a:pt x="15555" y="17831"/>
                </a:lnTo>
                <a:lnTo>
                  <a:pt x="15134" y="18040"/>
                </a:lnTo>
                <a:lnTo>
                  <a:pt x="14243" y="18429"/>
                </a:lnTo>
                <a:lnTo>
                  <a:pt x="12463" y="19147"/>
                </a:lnTo>
                <a:lnTo>
                  <a:pt x="11526" y="19566"/>
                </a:lnTo>
                <a:lnTo>
                  <a:pt x="11058" y="19805"/>
                </a:lnTo>
                <a:lnTo>
                  <a:pt x="10683" y="20044"/>
                </a:lnTo>
                <a:lnTo>
                  <a:pt x="10448" y="20284"/>
                </a:lnTo>
                <a:lnTo>
                  <a:pt x="9979" y="20822"/>
                </a:lnTo>
                <a:lnTo>
                  <a:pt x="9839" y="20912"/>
                </a:lnTo>
                <a:lnTo>
                  <a:pt x="9746" y="21002"/>
                </a:lnTo>
                <a:lnTo>
                  <a:pt x="9511" y="21062"/>
                </a:lnTo>
                <a:lnTo>
                  <a:pt x="9277" y="21121"/>
                </a:lnTo>
                <a:lnTo>
                  <a:pt x="8855" y="21121"/>
                </a:lnTo>
                <a:lnTo>
                  <a:pt x="8668" y="21062"/>
                </a:lnTo>
                <a:lnTo>
                  <a:pt x="8480" y="21002"/>
                </a:lnTo>
                <a:lnTo>
                  <a:pt x="8105" y="20822"/>
                </a:lnTo>
                <a:lnTo>
                  <a:pt x="7778" y="20583"/>
                </a:lnTo>
                <a:lnTo>
                  <a:pt x="7496" y="20344"/>
                </a:lnTo>
                <a:lnTo>
                  <a:pt x="7075" y="19865"/>
                </a:lnTo>
                <a:lnTo>
                  <a:pt x="6747" y="19536"/>
                </a:lnTo>
                <a:lnTo>
                  <a:pt x="6372" y="19237"/>
                </a:lnTo>
                <a:lnTo>
                  <a:pt x="5997" y="18998"/>
                </a:lnTo>
                <a:lnTo>
                  <a:pt x="5622" y="18728"/>
                </a:lnTo>
                <a:lnTo>
                  <a:pt x="3842" y="17771"/>
                </a:lnTo>
                <a:lnTo>
                  <a:pt x="3467" y="17532"/>
                </a:lnTo>
                <a:lnTo>
                  <a:pt x="3046" y="17232"/>
                </a:lnTo>
                <a:lnTo>
                  <a:pt x="2671" y="16933"/>
                </a:lnTo>
                <a:lnTo>
                  <a:pt x="2530" y="16784"/>
                </a:lnTo>
                <a:lnTo>
                  <a:pt x="2436" y="16634"/>
                </a:lnTo>
                <a:lnTo>
                  <a:pt x="2342" y="16425"/>
                </a:lnTo>
                <a:lnTo>
                  <a:pt x="2296" y="16245"/>
                </a:lnTo>
                <a:lnTo>
                  <a:pt x="2296" y="16095"/>
                </a:lnTo>
                <a:lnTo>
                  <a:pt x="2202" y="15916"/>
                </a:lnTo>
                <a:lnTo>
                  <a:pt x="2155" y="15856"/>
                </a:lnTo>
                <a:lnTo>
                  <a:pt x="2108" y="15856"/>
                </a:lnTo>
                <a:lnTo>
                  <a:pt x="2014" y="15886"/>
                </a:lnTo>
                <a:lnTo>
                  <a:pt x="1921" y="15916"/>
                </a:lnTo>
                <a:lnTo>
                  <a:pt x="1874" y="15916"/>
                </a:lnTo>
                <a:lnTo>
                  <a:pt x="1827" y="15886"/>
                </a:lnTo>
                <a:lnTo>
                  <a:pt x="1640" y="15706"/>
                </a:lnTo>
                <a:lnTo>
                  <a:pt x="1546" y="15467"/>
                </a:lnTo>
                <a:lnTo>
                  <a:pt x="1359" y="15048"/>
                </a:lnTo>
                <a:lnTo>
                  <a:pt x="1171" y="14629"/>
                </a:lnTo>
                <a:lnTo>
                  <a:pt x="983" y="14181"/>
                </a:lnTo>
                <a:lnTo>
                  <a:pt x="890" y="13762"/>
                </a:lnTo>
                <a:lnTo>
                  <a:pt x="796" y="13313"/>
                </a:lnTo>
                <a:lnTo>
                  <a:pt x="983" y="13403"/>
                </a:lnTo>
                <a:lnTo>
                  <a:pt x="1077" y="13463"/>
                </a:lnTo>
                <a:lnTo>
                  <a:pt x="1171" y="13463"/>
                </a:lnTo>
                <a:lnTo>
                  <a:pt x="1265" y="13403"/>
                </a:lnTo>
                <a:lnTo>
                  <a:pt x="1312" y="13343"/>
                </a:lnTo>
                <a:lnTo>
                  <a:pt x="1359" y="13253"/>
                </a:lnTo>
                <a:lnTo>
                  <a:pt x="1359" y="13044"/>
                </a:lnTo>
                <a:lnTo>
                  <a:pt x="1265" y="12864"/>
                </a:lnTo>
                <a:lnTo>
                  <a:pt x="1218" y="12774"/>
                </a:lnTo>
                <a:lnTo>
                  <a:pt x="1171" y="12745"/>
                </a:lnTo>
                <a:lnTo>
                  <a:pt x="1077" y="12745"/>
                </a:lnTo>
                <a:lnTo>
                  <a:pt x="983" y="12804"/>
                </a:lnTo>
                <a:lnTo>
                  <a:pt x="890" y="12894"/>
                </a:lnTo>
                <a:lnTo>
                  <a:pt x="750" y="13044"/>
                </a:lnTo>
                <a:lnTo>
                  <a:pt x="703" y="12236"/>
                </a:lnTo>
                <a:lnTo>
                  <a:pt x="750" y="11428"/>
                </a:lnTo>
                <a:lnTo>
                  <a:pt x="890" y="10651"/>
                </a:lnTo>
                <a:lnTo>
                  <a:pt x="1124" y="9842"/>
                </a:lnTo>
                <a:lnTo>
                  <a:pt x="1124" y="9933"/>
                </a:lnTo>
                <a:lnTo>
                  <a:pt x="1218" y="9992"/>
                </a:lnTo>
                <a:lnTo>
                  <a:pt x="1359" y="10022"/>
                </a:lnTo>
                <a:lnTo>
                  <a:pt x="1499" y="9992"/>
                </a:lnTo>
                <a:lnTo>
                  <a:pt x="1593" y="9962"/>
                </a:lnTo>
                <a:lnTo>
                  <a:pt x="1734" y="9903"/>
                </a:lnTo>
                <a:lnTo>
                  <a:pt x="1827" y="9842"/>
                </a:lnTo>
                <a:lnTo>
                  <a:pt x="1874" y="9753"/>
                </a:lnTo>
                <a:lnTo>
                  <a:pt x="1874" y="9663"/>
                </a:lnTo>
                <a:lnTo>
                  <a:pt x="1827" y="9574"/>
                </a:lnTo>
                <a:lnTo>
                  <a:pt x="1734" y="9514"/>
                </a:lnTo>
                <a:lnTo>
                  <a:pt x="1640" y="9484"/>
                </a:lnTo>
                <a:lnTo>
                  <a:pt x="1499" y="9484"/>
                </a:lnTo>
                <a:lnTo>
                  <a:pt x="1359" y="9514"/>
                </a:lnTo>
                <a:lnTo>
                  <a:pt x="1265" y="9574"/>
                </a:lnTo>
                <a:lnTo>
                  <a:pt x="1171" y="9663"/>
                </a:lnTo>
                <a:lnTo>
                  <a:pt x="1452" y="8885"/>
                </a:lnTo>
                <a:lnTo>
                  <a:pt x="1874" y="8137"/>
                </a:lnTo>
                <a:lnTo>
                  <a:pt x="2296" y="7390"/>
                </a:lnTo>
                <a:lnTo>
                  <a:pt x="2858" y="6671"/>
                </a:lnTo>
                <a:lnTo>
                  <a:pt x="3467" y="5983"/>
                </a:lnTo>
                <a:lnTo>
                  <a:pt x="4123" y="5295"/>
                </a:lnTo>
                <a:lnTo>
                  <a:pt x="4872" y="4667"/>
                </a:lnTo>
                <a:lnTo>
                  <a:pt x="5716" y="4069"/>
                </a:lnTo>
                <a:lnTo>
                  <a:pt x="6138" y="3769"/>
                </a:lnTo>
                <a:lnTo>
                  <a:pt x="6653" y="3471"/>
                </a:lnTo>
                <a:lnTo>
                  <a:pt x="8621" y="2393"/>
                </a:lnTo>
                <a:lnTo>
                  <a:pt x="9089" y="2094"/>
                </a:lnTo>
                <a:lnTo>
                  <a:pt x="9558" y="1825"/>
                </a:lnTo>
                <a:lnTo>
                  <a:pt x="10261" y="1316"/>
                </a:lnTo>
                <a:lnTo>
                  <a:pt x="10589" y="1077"/>
                </a:lnTo>
                <a:lnTo>
                  <a:pt x="10917" y="898"/>
                </a:lnTo>
                <a:lnTo>
                  <a:pt x="11292" y="778"/>
                </a:lnTo>
                <a:lnTo>
                  <a:pt x="11479" y="718"/>
                </a:lnTo>
                <a:close/>
                <a:moveTo>
                  <a:pt x="12229" y="0"/>
                </a:moveTo>
                <a:lnTo>
                  <a:pt x="11807" y="60"/>
                </a:lnTo>
                <a:lnTo>
                  <a:pt x="11479" y="120"/>
                </a:lnTo>
                <a:lnTo>
                  <a:pt x="11151" y="239"/>
                </a:lnTo>
                <a:lnTo>
                  <a:pt x="10870" y="389"/>
                </a:lnTo>
                <a:lnTo>
                  <a:pt x="10308" y="778"/>
                </a:lnTo>
                <a:lnTo>
                  <a:pt x="9371" y="1346"/>
                </a:lnTo>
                <a:lnTo>
                  <a:pt x="8387" y="1915"/>
                </a:lnTo>
                <a:lnTo>
                  <a:pt x="6466" y="3052"/>
                </a:lnTo>
                <a:lnTo>
                  <a:pt x="5669" y="3530"/>
                </a:lnTo>
                <a:lnTo>
                  <a:pt x="4967" y="4009"/>
                </a:lnTo>
                <a:lnTo>
                  <a:pt x="4263" y="4548"/>
                </a:lnTo>
                <a:lnTo>
                  <a:pt x="3655" y="5086"/>
                </a:lnTo>
                <a:lnTo>
                  <a:pt x="3046" y="5654"/>
                </a:lnTo>
                <a:lnTo>
                  <a:pt x="2530" y="6253"/>
                </a:lnTo>
                <a:lnTo>
                  <a:pt x="2014" y="6851"/>
                </a:lnTo>
                <a:lnTo>
                  <a:pt x="1593" y="7479"/>
                </a:lnTo>
                <a:lnTo>
                  <a:pt x="1265" y="8018"/>
                </a:lnTo>
                <a:lnTo>
                  <a:pt x="983" y="8556"/>
                </a:lnTo>
                <a:lnTo>
                  <a:pt x="703" y="9125"/>
                </a:lnTo>
                <a:lnTo>
                  <a:pt x="468" y="9693"/>
                </a:lnTo>
                <a:lnTo>
                  <a:pt x="281" y="10292"/>
                </a:lnTo>
                <a:lnTo>
                  <a:pt x="140" y="10890"/>
                </a:lnTo>
                <a:lnTo>
                  <a:pt x="46" y="11488"/>
                </a:lnTo>
                <a:lnTo>
                  <a:pt x="0" y="12086"/>
                </a:lnTo>
                <a:lnTo>
                  <a:pt x="0" y="12685"/>
                </a:lnTo>
                <a:lnTo>
                  <a:pt x="46" y="13283"/>
                </a:lnTo>
                <a:lnTo>
                  <a:pt x="140" y="13881"/>
                </a:lnTo>
                <a:lnTo>
                  <a:pt x="281" y="14450"/>
                </a:lnTo>
                <a:lnTo>
                  <a:pt x="515" y="15018"/>
                </a:lnTo>
                <a:lnTo>
                  <a:pt x="796" y="15587"/>
                </a:lnTo>
                <a:lnTo>
                  <a:pt x="1124" y="16125"/>
                </a:lnTo>
                <a:lnTo>
                  <a:pt x="1546" y="16634"/>
                </a:lnTo>
                <a:lnTo>
                  <a:pt x="2061" y="17172"/>
                </a:lnTo>
                <a:lnTo>
                  <a:pt x="2624" y="17651"/>
                </a:lnTo>
                <a:lnTo>
                  <a:pt x="3279" y="18070"/>
                </a:lnTo>
                <a:lnTo>
                  <a:pt x="4030" y="18459"/>
                </a:lnTo>
                <a:lnTo>
                  <a:pt x="4825" y="18848"/>
                </a:lnTo>
                <a:lnTo>
                  <a:pt x="5200" y="19027"/>
                </a:lnTo>
                <a:lnTo>
                  <a:pt x="5575" y="19266"/>
                </a:lnTo>
                <a:lnTo>
                  <a:pt x="5763" y="19416"/>
                </a:lnTo>
                <a:lnTo>
                  <a:pt x="5951" y="19596"/>
                </a:lnTo>
                <a:lnTo>
                  <a:pt x="6278" y="19925"/>
                </a:lnTo>
                <a:lnTo>
                  <a:pt x="6559" y="20314"/>
                </a:lnTo>
                <a:lnTo>
                  <a:pt x="6888" y="20673"/>
                </a:lnTo>
                <a:lnTo>
                  <a:pt x="7075" y="20852"/>
                </a:lnTo>
                <a:lnTo>
                  <a:pt x="7356" y="21062"/>
                </a:lnTo>
                <a:lnTo>
                  <a:pt x="7637" y="21241"/>
                </a:lnTo>
                <a:lnTo>
                  <a:pt x="7965" y="21391"/>
                </a:lnTo>
                <a:lnTo>
                  <a:pt x="8293" y="21480"/>
                </a:lnTo>
                <a:lnTo>
                  <a:pt x="8668" y="21570"/>
                </a:lnTo>
                <a:lnTo>
                  <a:pt x="9042" y="21600"/>
                </a:lnTo>
                <a:lnTo>
                  <a:pt x="9464" y="21540"/>
                </a:lnTo>
                <a:lnTo>
                  <a:pt x="9652" y="21480"/>
                </a:lnTo>
                <a:lnTo>
                  <a:pt x="9839" y="21421"/>
                </a:lnTo>
                <a:lnTo>
                  <a:pt x="10168" y="21271"/>
                </a:lnTo>
                <a:lnTo>
                  <a:pt x="10448" y="21062"/>
                </a:lnTo>
                <a:lnTo>
                  <a:pt x="10730" y="20822"/>
                </a:lnTo>
                <a:lnTo>
                  <a:pt x="11292" y="20344"/>
                </a:lnTo>
                <a:lnTo>
                  <a:pt x="11573" y="20105"/>
                </a:lnTo>
                <a:lnTo>
                  <a:pt x="11901" y="19925"/>
                </a:lnTo>
                <a:lnTo>
                  <a:pt x="12322" y="19716"/>
                </a:lnTo>
                <a:lnTo>
                  <a:pt x="12744" y="19536"/>
                </a:lnTo>
                <a:lnTo>
                  <a:pt x="13634" y="19207"/>
                </a:lnTo>
                <a:lnTo>
                  <a:pt x="14525" y="18878"/>
                </a:lnTo>
                <a:lnTo>
                  <a:pt x="15415" y="18518"/>
                </a:lnTo>
                <a:lnTo>
                  <a:pt x="15884" y="18279"/>
                </a:lnTo>
                <a:lnTo>
                  <a:pt x="16352" y="18010"/>
                </a:lnTo>
                <a:lnTo>
                  <a:pt x="17196" y="17472"/>
                </a:lnTo>
                <a:lnTo>
                  <a:pt x="17570" y="17143"/>
                </a:lnTo>
                <a:lnTo>
                  <a:pt x="17945" y="16843"/>
                </a:lnTo>
                <a:lnTo>
                  <a:pt x="18648" y="16185"/>
                </a:lnTo>
                <a:lnTo>
                  <a:pt x="19304" y="15467"/>
                </a:lnTo>
                <a:lnTo>
                  <a:pt x="19913" y="14689"/>
                </a:lnTo>
                <a:lnTo>
                  <a:pt x="20429" y="13911"/>
                </a:lnTo>
                <a:lnTo>
                  <a:pt x="20850" y="13104"/>
                </a:lnTo>
                <a:lnTo>
                  <a:pt x="21225" y="12266"/>
                </a:lnTo>
                <a:lnTo>
                  <a:pt x="21460" y="11428"/>
                </a:lnTo>
                <a:lnTo>
                  <a:pt x="21553" y="11010"/>
                </a:lnTo>
                <a:lnTo>
                  <a:pt x="21600" y="10590"/>
                </a:lnTo>
                <a:lnTo>
                  <a:pt x="21600" y="9753"/>
                </a:lnTo>
                <a:lnTo>
                  <a:pt x="21553" y="9364"/>
                </a:lnTo>
                <a:lnTo>
                  <a:pt x="21506" y="9005"/>
                </a:lnTo>
                <a:lnTo>
                  <a:pt x="21366" y="8676"/>
                </a:lnTo>
                <a:lnTo>
                  <a:pt x="21272" y="8317"/>
                </a:lnTo>
                <a:lnTo>
                  <a:pt x="21085" y="7988"/>
                </a:lnTo>
                <a:lnTo>
                  <a:pt x="20897" y="7659"/>
                </a:lnTo>
                <a:lnTo>
                  <a:pt x="20429" y="7030"/>
                </a:lnTo>
                <a:lnTo>
                  <a:pt x="19913" y="6432"/>
                </a:lnTo>
                <a:lnTo>
                  <a:pt x="19304" y="5864"/>
                </a:lnTo>
                <a:lnTo>
                  <a:pt x="18695" y="5265"/>
                </a:lnTo>
                <a:lnTo>
                  <a:pt x="17992" y="4697"/>
                </a:lnTo>
                <a:lnTo>
                  <a:pt x="16680" y="3620"/>
                </a:lnTo>
                <a:lnTo>
                  <a:pt x="15415" y="2513"/>
                </a:lnTo>
                <a:lnTo>
                  <a:pt x="14806" y="1915"/>
                </a:lnTo>
                <a:lnTo>
                  <a:pt x="14243" y="1346"/>
                </a:lnTo>
                <a:lnTo>
                  <a:pt x="14009" y="1017"/>
                </a:lnTo>
                <a:lnTo>
                  <a:pt x="13681" y="628"/>
                </a:lnTo>
                <a:lnTo>
                  <a:pt x="13353" y="269"/>
                </a:lnTo>
                <a:lnTo>
                  <a:pt x="12979" y="30"/>
                </a:lnTo>
                <a:lnTo>
                  <a:pt x="1283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Google Shape;284;p11"/>
          <p:cNvSpPr/>
          <p:nvPr/>
        </p:nvSpPr>
        <p:spPr>
          <a:xfrm>
            <a:off x="2597036" y="-234941"/>
            <a:ext cx="817718" cy="835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20" y="3808"/>
                </a:moveTo>
                <a:lnTo>
                  <a:pt x="12299" y="3841"/>
                </a:lnTo>
                <a:lnTo>
                  <a:pt x="12677" y="3875"/>
                </a:lnTo>
                <a:lnTo>
                  <a:pt x="12988" y="3943"/>
                </a:lnTo>
                <a:lnTo>
                  <a:pt x="13332" y="4044"/>
                </a:lnTo>
                <a:lnTo>
                  <a:pt x="13573" y="4213"/>
                </a:lnTo>
                <a:lnTo>
                  <a:pt x="13780" y="4381"/>
                </a:lnTo>
                <a:lnTo>
                  <a:pt x="13883" y="4617"/>
                </a:lnTo>
                <a:lnTo>
                  <a:pt x="13918" y="4853"/>
                </a:lnTo>
                <a:lnTo>
                  <a:pt x="13918" y="5122"/>
                </a:lnTo>
                <a:lnTo>
                  <a:pt x="13849" y="5426"/>
                </a:lnTo>
                <a:lnTo>
                  <a:pt x="13746" y="5729"/>
                </a:lnTo>
                <a:lnTo>
                  <a:pt x="13505" y="6268"/>
                </a:lnTo>
                <a:lnTo>
                  <a:pt x="12884" y="7279"/>
                </a:lnTo>
                <a:lnTo>
                  <a:pt x="12540" y="7751"/>
                </a:lnTo>
                <a:lnTo>
                  <a:pt x="11816" y="8728"/>
                </a:lnTo>
                <a:lnTo>
                  <a:pt x="11127" y="9637"/>
                </a:lnTo>
                <a:lnTo>
                  <a:pt x="10989" y="9301"/>
                </a:lnTo>
                <a:lnTo>
                  <a:pt x="10852" y="8964"/>
                </a:lnTo>
                <a:lnTo>
                  <a:pt x="10576" y="8223"/>
                </a:lnTo>
                <a:lnTo>
                  <a:pt x="10335" y="7616"/>
                </a:lnTo>
                <a:lnTo>
                  <a:pt x="10197" y="7111"/>
                </a:lnTo>
                <a:lnTo>
                  <a:pt x="9887" y="5526"/>
                </a:lnTo>
                <a:lnTo>
                  <a:pt x="9749" y="4718"/>
                </a:lnTo>
                <a:lnTo>
                  <a:pt x="9681" y="4414"/>
                </a:lnTo>
                <a:lnTo>
                  <a:pt x="9681" y="4246"/>
                </a:lnTo>
                <a:lnTo>
                  <a:pt x="9784" y="4145"/>
                </a:lnTo>
                <a:lnTo>
                  <a:pt x="10059" y="4044"/>
                </a:lnTo>
                <a:lnTo>
                  <a:pt x="10370" y="3943"/>
                </a:lnTo>
                <a:lnTo>
                  <a:pt x="10714" y="3875"/>
                </a:lnTo>
                <a:lnTo>
                  <a:pt x="11093" y="3808"/>
                </a:lnTo>
                <a:close/>
                <a:moveTo>
                  <a:pt x="11334" y="3505"/>
                </a:moveTo>
                <a:lnTo>
                  <a:pt x="10576" y="3572"/>
                </a:lnTo>
                <a:lnTo>
                  <a:pt x="10197" y="3640"/>
                </a:lnTo>
                <a:lnTo>
                  <a:pt x="9853" y="3707"/>
                </a:lnTo>
                <a:lnTo>
                  <a:pt x="9715" y="3774"/>
                </a:lnTo>
                <a:lnTo>
                  <a:pt x="9577" y="3841"/>
                </a:lnTo>
                <a:lnTo>
                  <a:pt x="9474" y="3909"/>
                </a:lnTo>
                <a:lnTo>
                  <a:pt x="9405" y="4010"/>
                </a:lnTo>
                <a:lnTo>
                  <a:pt x="9336" y="4078"/>
                </a:lnTo>
                <a:lnTo>
                  <a:pt x="9301" y="4179"/>
                </a:lnTo>
                <a:lnTo>
                  <a:pt x="9301" y="4414"/>
                </a:lnTo>
                <a:lnTo>
                  <a:pt x="9336" y="4651"/>
                </a:lnTo>
                <a:lnTo>
                  <a:pt x="9405" y="4920"/>
                </a:lnTo>
                <a:lnTo>
                  <a:pt x="9508" y="5223"/>
                </a:lnTo>
                <a:lnTo>
                  <a:pt x="9577" y="5526"/>
                </a:lnTo>
                <a:lnTo>
                  <a:pt x="9784" y="6639"/>
                </a:lnTo>
                <a:lnTo>
                  <a:pt x="9887" y="7178"/>
                </a:lnTo>
                <a:lnTo>
                  <a:pt x="10059" y="7751"/>
                </a:lnTo>
                <a:lnTo>
                  <a:pt x="10266" y="8458"/>
                </a:lnTo>
                <a:lnTo>
                  <a:pt x="10542" y="9166"/>
                </a:lnTo>
                <a:lnTo>
                  <a:pt x="10714" y="9637"/>
                </a:lnTo>
                <a:lnTo>
                  <a:pt x="10818" y="9941"/>
                </a:lnTo>
                <a:lnTo>
                  <a:pt x="10852" y="10009"/>
                </a:lnTo>
                <a:lnTo>
                  <a:pt x="10886" y="10076"/>
                </a:lnTo>
                <a:lnTo>
                  <a:pt x="10989" y="10109"/>
                </a:lnTo>
                <a:lnTo>
                  <a:pt x="11093" y="10109"/>
                </a:lnTo>
                <a:lnTo>
                  <a:pt x="11196" y="10076"/>
                </a:lnTo>
                <a:lnTo>
                  <a:pt x="11265" y="10009"/>
                </a:lnTo>
                <a:lnTo>
                  <a:pt x="11507" y="9806"/>
                </a:lnTo>
                <a:lnTo>
                  <a:pt x="11713" y="9537"/>
                </a:lnTo>
                <a:lnTo>
                  <a:pt x="12092" y="8930"/>
                </a:lnTo>
                <a:lnTo>
                  <a:pt x="12368" y="8492"/>
                </a:lnTo>
                <a:lnTo>
                  <a:pt x="13125" y="7447"/>
                </a:lnTo>
                <a:lnTo>
                  <a:pt x="13505" y="6942"/>
                </a:lnTo>
                <a:lnTo>
                  <a:pt x="13849" y="6369"/>
                </a:lnTo>
                <a:lnTo>
                  <a:pt x="14090" y="5897"/>
                </a:lnTo>
                <a:lnTo>
                  <a:pt x="14194" y="5661"/>
                </a:lnTo>
                <a:lnTo>
                  <a:pt x="14262" y="5426"/>
                </a:lnTo>
                <a:lnTo>
                  <a:pt x="14297" y="5190"/>
                </a:lnTo>
                <a:lnTo>
                  <a:pt x="14297" y="4752"/>
                </a:lnTo>
                <a:lnTo>
                  <a:pt x="14262" y="4549"/>
                </a:lnTo>
                <a:lnTo>
                  <a:pt x="14194" y="4347"/>
                </a:lnTo>
                <a:lnTo>
                  <a:pt x="14090" y="4179"/>
                </a:lnTo>
                <a:lnTo>
                  <a:pt x="13814" y="3909"/>
                </a:lnTo>
                <a:lnTo>
                  <a:pt x="13608" y="3774"/>
                </a:lnTo>
                <a:lnTo>
                  <a:pt x="13366" y="3673"/>
                </a:lnTo>
                <a:lnTo>
                  <a:pt x="13125" y="3606"/>
                </a:lnTo>
                <a:lnTo>
                  <a:pt x="12815" y="3572"/>
                </a:lnTo>
                <a:lnTo>
                  <a:pt x="12092" y="3505"/>
                </a:lnTo>
                <a:close/>
                <a:moveTo>
                  <a:pt x="6580" y="5088"/>
                </a:moveTo>
                <a:lnTo>
                  <a:pt x="6373" y="5122"/>
                </a:lnTo>
                <a:lnTo>
                  <a:pt x="6132" y="5156"/>
                </a:lnTo>
                <a:lnTo>
                  <a:pt x="5925" y="5223"/>
                </a:lnTo>
                <a:lnTo>
                  <a:pt x="5719" y="5325"/>
                </a:lnTo>
                <a:lnTo>
                  <a:pt x="5512" y="5459"/>
                </a:lnTo>
                <a:lnTo>
                  <a:pt x="5099" y="5762"/>
                </a:lnTo>
                <a:lnTo>
                  <a:pt x="4754" y="6133"/>
                </a:lnTo>
                <a:lnTo>
                  <a:pt x="4444" y="6504"/>
                </a:lnTo>
                <a:lnTo>
                  <a:pt x="4272" y="6807"/>
                </a:lnTo>
                <a:lnTo>
                  <a:pt x="4100" y="7178"/>
                </a:lnTo>
                <a:lnTo>
                  <a:pt x="3962" y="7548"/>
                </a:lnTo>
                <a:lnTo>
                  <a:pt x="3824" y="7986"/>
                </a:lnTo>
                <a:lnTo>
                  <a:pt x="3755" y="8391"/>
                </a:lnTo>
                <a:lnTo>
                  <a:pt x="3686" y="8795"/>
                </a:lnTo>
                <a:lnTo>
                  <a:pt x="3721" y="9199"/>
                </a:lnTo>
                <a:lnTo>
                  <a:pt x="3789" y="9537"/>
                </a:lnTo>
                <a:lnTo>
                  <a:pt x="3859" y="9705"/>
                </a:lnTo>
                <a:lnTo>
                  <a:pt x="3962" y="9874"/>
                </a:lnTo>
                <a:lnTo>
                  <a:pt x="4066" y="9975"/>
                </a:lnTo>
                <a:lnTo>
                  <a:pt x="4237" y="10076"/>
                </a:lnTo>
                <a:lnTo>
                  <a:pt x="4375" y="10143"/>
                </a:lnTo>
                <a:lnTo>
                  <a:pt x="4582" y="10210"/>
                </a:lnTo>
                <a:lnTo>
                  <a:pt x="4961" y="10311"/>
                </a:lnTo>
                <a:lnTo>
                  <a:pt x="5374" y="10379"/>
                </a:lnTo>
                <a:lnTo>
                  <a:pt x="5822" y="10413"/>
                </a:lnTo>
                <a:lnTo>
                  <a:pt x="6546" y="10446"/>
                </a:lnTo>
                <a:lnTo>
                  <a:pt x="7304" y="10548"/>
                </a:lnTo>
                <a:lnTo>
                  <a:pt x="8440" y="10649"/>
                </a:lnTo>
                <a:lnTo>
                  <a:pt x="9026" y="10682"/>
                </a:lnTo>
                <a:lnTo>
                  <a:pt x="9543" y="10682"/>
                </a:lnTo>
                <a:lnTo>
                  <a:pt x="9749" y="10649"/>
                </a:lnTo>
                <a:lnTo>
                  <a:pt x="9922" y="10615"/>
                </a:lnTo>
                <a:lnTo>
                  <a:pt x="10094" y="10548"/>
                </a:lnTo>
                <a:lnTo>
                  <a:pt x="10163" y="10480"/>
                </a:lnTo>
                <a:lnTo>
                  <a:pt x="10197" y="10413"/>
                </a:lnTo>
                <a:lnTo>
                  <a:pt x="10197" y="10379"/>
                </a:lnTo>
                <a:lnTo>
                  <a:pt x="10163" y="10345"/>
                </a:lnTo>
                <a:lnTo>
                  <a:pt x="10094" y="10311"/>
                </a:lnTo>
                <a:lnTo>
                  <a:pt x="9887" y="10244"/>
                </a:lnTo>
                <a:lnTo>
                  <a:pt x="9612" y="10210"/>
                </a:lnTo>
                <a:lnTo>
                  <a:pt x="8750" y="10210"/>
                </a:lnTo>
                <a:lnTo>
                  <a:pt x="7683" y="10143"/>
                </a:lnTo>
                <a:lnTo>
                  <a:pt x="6580" y="10042"/>
                </a:lnTo>
                <a:lnTo>
                  <a:pt x="5788" y="9975"/>
                </a:lnTo>
                <a:lnTo>
                  <a:pt x="5409" y="9941"/>
                </a:lnTo>
                <a:lnTo>
                  <a:pt x="5030" y="9840"/>
                </a:lnTo>
                <a:lnTo>
                  <a:pt x="4858" y="9806"/>
                </a:lnTo>
                <a:lnTo>
                  <a:pt x="4685" y="9739"/>
                </a:lnTo>
                <a:lnTo>
                  <a:pt x="4582" y="9637"/>
                </a:lnTo>
                <a:lnTo>
                  <a:pt x="4444" y="9537"/>
                </a:lnTo>
                <a:lnTo>
                  <a:pt x="4341" y="9402"/>
                </a:lnTo>
                <a:lnTo>
                  <a:pt x="4272" y="9233"/>
                </a:lnTo>
                <a:lnTo>
                  <a:pt x="4237" y="9031"/>
                </a:lnTo>
                <a:lnTo>
                  <a:pt x="4237" y="8829"/>
                </a:lnTo>
                <a:lnTo>
                  <a:pt x="4272" y="8424"/>
                </a:lnTo>
                <a:lnTo>
                  <a:pt x="4341" y="8020"/>
                </a:lnTo>
                <a:lnTo>
                  <a:pt x="4444" y="7616"/>
                </a:lnTo>
                <a:lnTo>
                  <a:pt x="4617" y="7245"/>
                </a:lnTo>
                <a:lnTo>
                  <a:pt x="4788" y="6874"/>
                </a:lnTo>
                <a:lnTo>
                  <a:pt x="5030" y="6538"/>
                </a:lnTo>
                <a:lnTo>
                  <a:pt x="5306" y="6234"/>
                </a:lnTo>
                <a:lnTo>
                  <a:pt x="5616" y="5965"/>
                </a:lnTo>
                <a:lnTo>
                  <a:pt x="5857" y="5830"/>
                </a:lnTo>
                <a:lnTo>
                  <a:pt x="6063" y="5729"/>
                </a:lnTo>
                <a:lnTo>
                  <a:pt x="6236" y="5661"/>
                </a:lnTo>
                <a:lnTo>
                  <a:pt x="6442" y="5627"/>
                </a:lnTo>
                <a:lnTo>
                  <a:pt x="6614" y="5627"/>
                </a:lnTo>
                <a:lnTo>
                  <a:pt x="6787" y="5661"/>
                </a:lnTo>
                <a:lnTo>
                  <a:pt x="6924" y="5695"/>
                </a:lnTo>
                <a:lnTo>
                  <a:pt x="7062" y="5796"/>
                </a:lnTo>
                <a:lnTo>
                  <a:pt x="7372" y="5998"/>
                </a:lnTo>
                <a:lnTo>
                  <a:pt x="7613" y="6268"/>
                </a:lnTo>
                <a:lnTo>
                  <a:pt x="7855" y="6605"/>
                </a:lnTo>
                <a:lnTo>
                  <a:pt x="8096" y="6976"/>
                </a:lnTo>
                <a:lnTo>
                  <a:pt x="9026" y="8627"/>
                </a:lnTo>
                <a:lnTo>
                  <a:pt x="9853" y="10076"/>
                </a:lnTo>
                <a:lnTo>
                  <a:pt x="9887" y="10009"/>
                </a:lnTo>
                <a:lnTo>
                  <a:pt x="9922" y="9941"/>
                </a:lnTo>
                <a:lnTo>
                  <a:pt x="9887" y="9671"/>
                </a:lnTo>
                <a:lnTo>
                  <a:pt x="9818" y="9368"/>
                </a:lnTo>
                <a:lnTo>
                  <a:pt x="9681" y="8997"/>
                </a:lnTo>
                <a:lnTo>
                  <a:pt x="9405" y="8324"/>
                </a:lnTo>
                <a:lnTo>
                  <a:pt x="9198" y="7885"/>
                </a:lnTo>
                <a:lnTo>
                  <a:pt x="8888" y="7245"/>
                </a:lnTo>
                <a:lnTo>
                  <a:pt x="8544" y="6639"/>
                </a:lnTo>
                <a:lnTo>
                  <a:pt x="8130" y="6066"/>
                </a:lnTo>
                <a:lnTo>
                  <a:pt x="7924" y="5796"/>
                </a:lnTo>
                <a:lnTo>
                  <a:pt x="7683" y="5526"/>
                </a:lnTo>
                <a:lnTo>
                  <a:pt x="7476" y="5358"/>
                </a:lnTo>
                <a:lnTo>
                  <a:pt x="7269" y="5223"/>
                </a:lnTo>
                <a:lnTo>
                  <a:pt x="7028" y="5156"/>
                </a:lnTo>
                <a:lnTo>
                  <a:pt x="6821" y="5088"/>
                </a:lnTo>
                <a:close/>
                <a:moveTo>
                  <a:pt x="16088" y="6976"/>
                </a:moveTo>
                <a:lnTo>
                  <a:pt x="16260" y="7009"/>
                </a:lnTo>
                <a:lnTo>
                  <a:pt x="16398" y="7111"/>
                </a:lnTo>
                <a:lnTo>
                  <a:pt x="16571" y="7211"/>
                </a:lnTo>
                <a:lnTo>
                  <a:pt x="16743" y="7380"/>
                </a:lnTo>
                <a:lnTo>
                  <a:pt x="16915" y="7582"/>
                </a:lnTo>
                <a:lnTo>
                  <a:pt x="17122" y="7818"/>
                </a:lnTo>
                <a:lnTo>
                  <a:pt x="17466" y="8357"/>
                </a:lnTo>
                <a:lnTo>
                  <a:pt x="17673" y="8694"/>
                </a:lnTo>
                <a:lnTo>
                  <a:pt x="17845" y="9031"/>
                </a:lnTo>
                <a:lnTo>
                  <a:pt x="18017" y="9402"/>
                </a:lnTo>
                <a:lnTo>
                  <a:pt x="18155" y="9739"/>
                </a:lnTo>
                <a:lnTo>
                  <a:pt x="18189" y="10076"/>
                </a:lnTo>
                <a:lnTo>
                  <a:pt x="18224" y="10244"/>
                </a:lnTo>
                <a:lnTo>
                  <a:pt x="18189" y="10413"/>
                </a:lnTo>
                <a:lnTo>
                  <a:pt x="18155" y="10548"/>
                </a:lnTo>
                <a:lnTo>
                  <a:pt x="18086" y="10682"/>
                </a:lnTo>
                <a:lnTo>
                  <a:pt x="17983" y="10783"/>
                </a:lnTo>
                <a:lnTo>
                  <a:pt x="17879" y="10884"/>
                </a:lnTo>
                <a:lnTo>
                  <a:pt x="17741" y="10952"/>
                </a:lnTo>
                <a:lnTo>
                  <a:pt x="17604" y="11019"/>
                </a:lnTo>
                <a:lnTo>
                  <a:pt x="17294" y="11087"/>
                </a:lnTo>
                <a:lnTo>
                  <a:pt x="16949" y="11121"/>
                </a:lnTo>
                <a:lnTo>
                  <a:pt x="16571" y="11154"/>
                </a:lnTo>
                <a:lnTo>
                  <a:pt x="15950" y="11154"/>
                </a:lnTo>
                <a:lnTo>
                  <a:pt x="15434" y="11188"/>
                </a:lnTo>
                <a:lnTo>
                  <a:pt x="14883" y="11154"/>
                </a:lnTo>
                <a:lnTo>
                  <a:pt x="14365" y="11154"/>
                </a:lnTo>
                <a:lnTo>
                  <a:pt x="13814" y="11087"/>
                </a:lnTo>
                <a:lnTo>
                  <a:pt x="12781" y="10952"/>
                </a:lnTo>
                <a:lnTo>
                  <a:pt x="11713" y="10716"/>
                </a:lnTo>
                <a:lnTo>
                  <a:pt x="12092" y="10480"/>
                </a:lnTo>
                <a:lnTo>
                  <a:pt x="12471" y="10210"/>
                </a:lnTo>
                <a:lnTo>
                  <a:pt x="12815" y="9874"/>
                </a:lnTo>
                <a:lnTo>
                  <a:pt x="13160" y="9503"/>
                </a:lnTo>
                <a:lnTo>
                  <a:pt x="13814" y="8728"/>
                </a:lnTo>
                <a:lnTo>
                  <a:pt x="14435" y="8054"/>
                </a:lnTo>
                <a:lnTo>
                  <a:pt x="14779" y="7683"/>
                </a:lnTo>
                <a:lnTo>
                  <a:pt x="15124" y="7380"/>
                </a:lnTo>
                <a:lnTo>
                  <a:pt x="15468" y="7144"/>
                </a:lnTo>
                <a:lnTo>
                  <a:pt x="15606" y="7077"/>
                </a:lnTo>
                <a:lnTo>
                  <a:pt x="15778" y="7009"/>
                </a:lnTo>
                <a:lnTo>
                  <a:pt x="15916" y="6976"/>
                </a:lnTo>
                <a:close/>
                <a:moveTo>
                  <a:pt x="15812" y="6504"/>
                </a:moveTo>
                <a:lnTo>
                  <a:pt x="15537" y="6571"/>
                </a:lnTo>
                <a:lnTo>
                  <a:pt x="15227" y="6739"/>
                </a:lnTo>
                <a:lnTo>
                  <a:pt x="14986" y="6908"/>
                </a:lnTo>
                <a:lnTo>
                  <a:pt x="14779" y="7077"/>
                </a:lnTo>
                <a:lnTo>
                  <a:pt x="14365" y="7515"/>
                </a:lnTo>
                <a:lnTo>
                  <a:pt x="13573" y="8391"/>
                </a:lnTo>
                <a:lnTo>
                  <a:pt x="13057" y="8896"/>
                </a:lnTo>
                <a:lnTo>
                  <a:pt x="12471" y="9436"/>
                </a:lnTo>
                <a:lnTo>
                  <a:pt x="12195" y="9705"/>
                </a:lnTo>
                <a:lnTo>
                  <a:pt x="11920" y="10009"/>
                </a:lnTo>
                <a:lnTo>
                  <a:pt x="11713" y="10311"/>
                </a:lnTo>
                <a:lnTo>
                  <a:pt x="11541" y="10615"/>
                </a:lnTo>
                <a:lnTo>
                  <a:pt x="11507" y="10649"/>
                </a:lnTo>
                <a:lnTo>
                  <a:pt x="11231" y="10649"/>
                </a:lnTo>
                <a:lnTo>
                  <a:pt x="11162" y="10682"/>
                </a:lnTo>
                <a:lnTo>
                  <a:pt x="11127" y="10750"/>
                </a:lnTo>
                <a:lnTo>
                  <a:pt x="11162" y="10850"/>
                </a:lnTo>
                <a:lnTo>
                  <a:pt x="11162" y="10918"/>
                </a:lnTo>
                <a:lnTo>
                  <a:pt x="11196" y="10986"/>
                </a:lnTo>
                <a:lnTo>
                  <a:pt x="11369" y="11053"/>
                </a:lnTo>
                <a:lnTo>
                  <a:pt x="11541" y="11121"/>
                </a:lnTo>
                <a:lnTo>
                  <a:pt x="11782" y="11188"/>
                </a:lnTo>
                <a:lnTo>
                  <a:pt x="12230" y="11255"/>
                </a:lnTo>
                <a:lnTo>
                  <a:pt x="12540" y="11322"/>
                </a:lnTo>
                <a:lnTo>
                  <a:pt x="13298" y="11457"/>
                </a:lnTo>
                <a:lnTo>
                  <a:pt x="14056" y="11525"/>
                </a:lnTo>
                <a:lnTo>
                  <a:pt x="14813" y="11592"/>
                </a:lnTo>
                <a:lnTo>
                  <a:pt x="15606" y="11592"/>
                </a:lnTo>
                <a:lnTo>
                  <a:pt x="16157" y="11558"/>
                </a:lnTo>
                <a:lnTo>
                  <a:pt x="16777" y="11558"/>
                </a:lnTo>
                <a:lnTo>
                  <a:pt x="17432" y="11491"/>
                </a:lnTo>
                <a:lnTo>
                  <a:pt x="17707" y="11423"/>
                </a:lnTo>
                <a:lnTo>
                  <a:pt x="17983" y="11322"/>
                </a:lnTo>
                <a:lnTo>
                  <a:pt x="18224" y="11188"/>
                </a:lnTo>
                <a:lnTo>
                  <a:pt x="18396" y="10986"/>
                </a:lnTo>
                <a:lnTo>
                  <a:pt x="18534" y="10783"/>
                </a:lnTo>
                <a:lnTo>
                  <a:pt x="18569" y="10581"/>
                </a:lnTo>
                <a:lnTo>
                  <a:pt x="18603" y="10345"/>
                </a:lnTo>
                <a:lnTo>
                  <a:pt x="18569" y="10076"/>
                </a:lnTo>
                <a:lnTo>
                  <a:pt x="18500" y="9806"/>
                </a:lnTo>
                <a:lnTo>
                  <a:pt x="18431" y="9570"/>
                </a:lnTo>
                <a:lnTo>
                  <a:pt x="18259" y="9031"/>
                </a:lnTo>
                <a:lnTo>
                  <a:pt x="17983" y="8458"/>
                </a:lnTo>
                <a:lnTo>
                  <a:pt x="17673" y="7852"/>
                </a:lnTo>
                <a:lnTo>
                  <a:pt x="17466" y="7582"/>
                </a:lnTo>
                <a:lnTo>
                  <a:pt x="17294" y="7312"/>
                </a:lnTo>
                <a:lnTo>
                  <a:pt x="17053" y="7043"/>
                </a:lnTo>
                <a:lnTo>
                  <a:pt x="16846" y="6841"/>
                </a:lnTo>
                <a:lnTo>
                  <a:pt x="16605" y="6672"/>
                </a:lnTo>
                <a:lnTo>
                  <a:pt x="16329" y="6571"/>
                </a:lnTo>
                <a:lnTo>
                  <a:pt x="16088" y="6504"/>
                </a:lnTo>
                <a:close/>
                <a:moveTo>
                  <a:pt x="5719" y="11457"/>
                </a:moveTo>
                <a:lnTo>
                  <a:pt x="6339" y="11491"/>
                </a:lnTo>
                <a:lnTo>
                  <a:pt x="7235" y="11525"/>
                </a:lnTo>
                <a:lnTo>
                  <a:pt x="8096" y="11626"/>
                </a:lnTo>
                <a:lnTo>
                  <a:pt x="8957" y="11761"/>
                </a:lnTo>
                <a:lnTo>
                  <a:pt x="9784" y="11929"/>
                </a:lnTo>
                <a:lnTo>
                  <a:pt x="9474" y="12131"/>
                </a:lnTo>
                <a:lnTo>
                  <a:pt x="9198" y="12334"/>
                </a:lnTo>
                <a:lnTo>
                  <a:pt x="8647" y="12873"/>
                </a:lnTo>
                <a:lnTo>
                  <a:pt x="8130" y="13479"/>
                </a:lnTo>
                <a:lnTo>
                  <a:pt x="7648" y="13985"/>
                </a:lnTo>
                <a:lnTo>
                  <a:pt x="7200" y="14524"/>
                </a:lnTo>
                <a:lnTo>
                  <a:pt x="6924" y="14861"/>
                </a:lnTo>
                <a:lnTo>
                  <a:pt x="6614" y="15164"/>
                </a:lnTo>
                <a:lnTo>
                  <a:pt x="6305" y="15433"/>
                </a:lnTo>
                <a:lnTo>
                  <a:pt x="5960" y="15636"/>
                </a:lnTo>
                <a:lnTo>
                  <a:pt x="5822" y="15703"/>
                </a:lnTo>
                <a:lnTo>
                  <a:pt x="5650" y="15737"/>
                </a:lnTo>
                <a:lnTo>
                  <a:pt x="5478" y="15771"/>
                </a:lnTo>
                <a:lnTo>
                  <a:pt x="5306" y="15737"/>
                </a:lnTo>
                <a:lnTo>
                  <a:pt x="5168" y="15669"/>
                </a:lnTo>
                <a:lnTo>
                  <a:pt x="4961" y="15534"/>
                </a:lnTo>
                <a:lnTo>
                  <a:pt x="4788" y="15333"/>
                </a:lnTo>
                <a:lnTo>
                  <a:pt x="4582" y="15097"/>
                </a:lnTo>
                <a:lnTo>
                  <a:pt x="4169" y="14524"/>
                </a:lnTo>
                <a:lnTo>
                  <a:pt x="3755" y="13883"/>
                </a:lnTo>
                <a:lnTo>
                  <a:pt x="3618" y="13547"/>
                </a:lnTo>
                <a:lnTo>
                  <a:pt x="3480" y="13209"/>
                </a:lnTo>
                <a:lnTo>
                  <a:pt x="3376" y="12907"/>
                </a:lnTo>
                <a:lnTo>
                  <a:pt x="3307" y="12603"/>
                </a:lnTo>
                <a:lnTo>
                  <a:pt x="3273" y="12334"/>
                </a:lnTo>
                <a:lnTo>
                  <a:pt x="3342" y="12097"/>
                </a:lnTo>
                <a:lnTo>
                  <a:pt x="3445" y="11895"/>
                </a:lnTo>
                <a:lnTo>
                  <a:pt x="3514" y="11794"/>
                </a:lnTo>
                <a:lnTo>
                  <a:pt x="3618" y="11761"/>
                </a:lnTo>
                <a:lnTo>
                  <a:pt x="3893" y="11626"/>
                </a:lnTo>
                <a:lnTo>
                  <a:pt x="4203" y="11558"/>
                </a:lnTo>
                <a:lnTo>
                  <a:pt x="4582" y="11491"/>
                </a:lnTo>
                <a:lnTo>
                  <a:pt x="4961" y="11457"/>
                </a:lnTo>
                <a:close/>
                <a:moveTo>
                  <a:pt x="5788" y="11087"/>
                </a:moveTo>
                <a:lnTo>
                  <a:pt x="5030" y="11121"/>
                </a:lnTo>
                <a:lnTo>
                  <a:pt x="4513" y="11154"/>
                </a:lnTo>
                <a:lnTo>
                  <a:pt x="4203" y="11188"/>
                </a:lnTo>
                <a:lnTo>
                  <a:pt x="3893" y="11222"/>
                </a:lnTo>
                <a:lnTo>
                  <a:pt x="3583" y="11322"/>
                </a:lnTo>
                <a:lnTo>
                  <a:pt x="3307" y="11423"/>
                </a:lnTo>
                <a:lnTo>
                  <a:pt x="3204" y="11491"/>
                </a:lnTo>
                <a:lnTo>
                  <a:pt x="3100" y="11592"/>
                </a:lnTo>
                <a:lnTo>
                  <a:pt x="3032" y="11693"/>
                </a:lnTo>
                <a:lnTo>
                  <a:pt x="2963" y="11828"/>
                </a:lnTo>
                <a:lnTo>
                  <a:pt x="2929" y="12030"/>
                </a:lnTo>
                <a:lnTo>
                  <a:pt x="2894" y="12300"/>
                </a:lnTo>
                <a:lnTo>
                  <a:pt x="2929" y="12603"/>
                </a:lnTo>
                <a:lnTo>
                  <a:pt x="2997" y="12907"/>
                </a:lnTo>
                <a:lnTo>
                  <a:pt x="3066" y="13243"/>
                </a:lnTo>
                <a:lnTo>
                  <a:pt x="3204" y="13580"/>
                </a:lnTo>
                <a:lnTo>
                  <a:pt x="3514" y="14254"/>
                </a:lnTo>
                <a:lnTo>
                  <a:pt x="3893" y="14928"/>
                </a:lnTo>
                <a:lnTo>
                  <a:pt x="4100" y="15198"/>
                </a:lnTo>
                <a:lnTo>
                  <a:pt x="4307" y="15467"/>
                </a:lnTo>
                <a:lnTo>
                  <a:pt x="4513" y="15737"/>
                </a:lnTo>
                <a:lnTo>
                  <a:pt x="4754" y="15905"/>
                </a:lnTo>
                <a:lnTo>
                  <a:pt x="4961" y="16074"/>
                </a:lnTo>
                <a:lnTo>
                  <a:pt x="5168" y="16175"/>
                </a:lnTo>
                <a:lnTo>
                  <a:pt x="5409" y="16242"/>
                </a:lnTo>
                <a:lnTo>
                  <a:pt x="5650" y="16209"/>
                </a:lnTo>
                <a:lnTo>
                  <a:pt x="5925" y="16141"/>
                </a:lnTo>
                <a:lnTo>
                  <a:pt x="6201" y="16040"/>
                </a:lnTo>
                <a:lnTo>
                  <a:pt x="6476" y="15872"/>
                </a:lnTo>
                <a:lnTo>
                  <a:pt x="6718" y="15669"/>
                </a:lnTo>
                <a:lnTo>
                  <a:pt x="7269" y="15164"/>
                </a:lnTo>
                <a:lnTo>
                  <a:pt x="7751" y="14625"/>
                </a:lnTo>
                <a:lnTo>
                  <a:pt x="8199" y="14086"/>
                </a:lnTo>
                <a:lnTo>
                  <a:pt x="8612" y="13614"/>
                </a:lnTo>
                <a:lnTo>
                  <a:pt x="8923" y="13243"/>
                </a:lnTo>
                <a:lnTo>
                  <a:pt x="9956" y="12232"/>
                </a:lnTo>
                <a:lnTo>
                  <a:pt x="10300" y="11963"/>
                </a:lnTo>
                <a:lnTo>
                  <a:pt x="10232" y="11862"/>
                </a:lnTo>
                <a:lnTo>
                  <a:pt x="10163" y="11727"/>
                </a:lnTo>
                <a:lnTo>
                  <a:pt x="10059" y="11626"/>
                </a:lnTo>
                <a:lnTo>
                  <a:pt x="9922" y="11558"/>
                </a:lnTo>
                <a:lnTo>
                  <a:pt x="9646" y="11423"/>
                </a:lnTo>
                <a:lnTo>
                  <a:pt x="9301" y="11356"/>
                </a:lnTo>
                <a:lnTo>
                  <a:pt x="8957" y="11289"/>
                </a:lnTo>
                <a:lnTo>
                  <a:pt x="8647" y="11255"/>
                </a:lnTo>
                <a:lnTo>
                  <a:pt x="8096" y="11188"/>
                </a:lnTo>
                <a:lnTo>
                  <a:pt x="7338" y="11121"/>
                </a:lnTo>
                <a:lnTo>
                  <a:pt x="6580" y="11087"/>
                </a:lnTo>
                <a:close/>
                <a:moveTo>
                  <a:pt x="11851" y="11761"/>
                </a:moveTo>
                <a:lnTo>
                  <a:pt x="11678" y="11794"/>
                </a:lnTo>
                <a:lnTo>
                  <a:pt x="11575" y="11828"/>
                </a:lnTo>
                <a:lnTo>
                  <a:pt x="11541" y="11895"/>
                </a:lnTo>
                <a:lnTo>
                  <a:pt x="11541" y="11929"/>
                </a:lnTo>
                <a:lnTo>
                  <a:pt x="11575" y="11996"/>
                </a:lnTo>
                <a:lnTo>
                  <a:pt x="11610" y="12030"/>
                </a:lnTo>
                <a:lnTo>
                  <a:pt x="11816" y="12131"/>
                </a:lnTo>
                <a:lnTo>
                  <a:pt x="12058" y="12199"/>
                </a:lnTo>
                <a:lnTo>
                  <a:pt x="12609" y="12334"/>
                </a:lnTo>
                <a:lnTo>
                  <a:pt x="12919" y="12401"/>
                </a:lnTo>
                <a:lnTo>
                  <a:pt x="13952" y="12670"/>
                </a:lnTo>
                <a:lnTo>
                  <a:pt x="15020" y="12974"/>
                </a:lnTo>
                <a:lnTo>
                  <a:pt x="15778" y="13209"/>
                </a:lnTo>
                <a:lnTo>
                  <a:pt x="16157" y="13311"/>
                </a:lnTo>
                <a:lnTo>
                  <a:pt x="16501" y="13446"/>
                </a:lnTo>
                <a:lnTo>
                  <a:pt x="16674" y="13547"/>
                </a:lnTo>
                <a:lnTo>
                  <a:pt x="16777" y="13648"/>
                </a:lnTo>
                <a:lnTo>
                  <a:pt x="16915" y="13748"/>
                </a:lnTo>
                <a:lnTo>
                  <a:pt x="16984" y="13883"/>
                </a:lnTo>
                <a:lnTo>
                  <a:pt x="17053" y="14052"/>
                </a:lnTo>
                <a:lnTo>
                  <a:pt x="17087" y="14220"/>
                </a:lnTo>
                <a:lnTo>
                  <a:pt x="17087" y="14389"/>
                </a:lnTo>
                <a:lnTo>
                  <a:pt x="17053" y="14625"/>
                </a:lnTo>
                <a:lnTo>
                  <a:pt x="16949" y="14995"/>
                </a:lnTo>
                <a:lnTo>
                  <a:pt x="16812" y="15400"/>
                </a:lnTo>
                <a:lnTo>
                  <a:pt x="16605" y="15771"/>
                </a:lnTo>
                <a:lnTo>
                  <a:pt x="16398" y="16107"/>
                </a:lnTo>
                <a:lnTo>
                  <a:pt x="16123" y="16411"/>
                </a:lnTo>
                <a:lnTo>
                  <a:pt x="15812" y="16714"/>
                </a:lnTo>
                <a:lnTo>
                  <a:pt x="15502" y="16950"/>
                </a:lnTo>
                <a:lnTo>
                  <a:pt x="15124" y="17152"/>
                </a:lnTo>
                <a:lnTo>
                  <a:pt x="14710" y="17287"/>
                </a:lnTo>
                <a:lnTo>
                  <a:pt x="14538" y="17320"/>
                </a:lnTo>
                <a:lnTo>
                  <a:pt x="14194" y="17320"/>
                </a:lnTo>
                <a:lnTo>
                  <a:pt x="14056" y="17287"/>
                </a:lnTo>
                <a:lnTo>
                  <a:pt x="13918" y="17253"/>
                </a:lnTo>
                <a:lnTo>
                  <a:pt x="13814" y="17186"/>
                </a:lnTo>
                <a:lnTo>
                  <a:pt x="13573" y="16984"/>
                </a:lnTo>
                <a:lnTo>
                  <a:pt x="13401" y="16714"/>
                </a:lnTo>
                <a:lnTo>
                  <a:pt x="13195" y="16411"/>
                </a:lnTo>
                <a:lnTo>
                  <a:pt x="13057" y="16040"/>
                </a:lnTo>
                <a:lnTo>
                  <a:pt x="12368" y="14052"/>
                </a:lnTo>
                <a:lnTo>
                  <a:pt x="11988" y="12839"/>
                </a:lnTo>
                <a:lnTo>
                  <a:pt x="11816" y="12300"/>
                </a:lnTo>
                <a:lnTo>
                  <a:pt x="11782" y="12367"/>
                </a:lnTo>
                <a:lnTo>
                  <a:pt x="11713" y="12468"/>
                </a:lnTo>
                <a:lnTo>
                  <a:pt x="11713" y="12569"/>
                </a:lnTo>
                <a:lnTo>
                  <a:pt x="11678" y="12738"/>
                </a:lnTo>
                <a:lnTo>
                  <a:pt x="11713" y="13142"/>
                </a:lnTo>
                <a:lnTo>
                  <a:pt x="11782" y="13580"/>
                </a:lnTo>
                <a:lnTo>
                  <a:pt x="11988" y="14423"/>
                </a:lnTo>
                <a:lnTo>
                  <a:pt x="12126" y="14962"/>
                </a:lnTo>
                <a:lnTo>
                  <a:pt x="12299" y="15568"/>
                </a:lnTo>
                <a:lnTo>
                  <a:pt x="12506" y="16175"/>
                </a:lnTo>
                <a:lnTo>
                  <a:pt x="12643" y="16512"/>
                </a:lnTo>
                <a:lnTo>
                  <a:pt x="12781" y="16781"/>
                </a:lnTo>
                <a:lnTo>
                  <a:pt x="12919" y="17085"/>
                </a:lnTo>
                <a:lnTo>
                  <a:pt x="13125" y="17320"/>
                </a:lnTo>
                <a:lnTo>
                  <a:pt x="13470" y="17658"/>
                </a:lnTo>
                <a:lnTo>
                  <a:pt x="13676" y="17759"/>
                </a:lnTo>
                <a:lnTo>
                  <a:pt x="13883" y="17826"/>
                </a:lnTo>
                <a:lnTo>
                  <a:pt x="14090" y="17860"/>
                </a:lnTo>
                <a:lnTo>
                  <a:pt x="14297" y="17860"/>
                </a:lnTo>
                <a:lnTo>
                  <a:pt x="14779" y="17792"/>
                </a:lnTo>
                <a:lnTo>
                  <a:pt x="15227" y="17624"/>
                </a:lnTo>
                <a:lnTo>
                  <a:pt x="15640" y="17422"/>
                </a:lnTo>
                <a:lnTo>
                  <a:pt x="16053" y="17152"/>
                </a:lnTo>
                <a:lnTo>
                  <a:pt x="16364" y="16849"/>
                </a:lnTo>
                <a:lnTo>
                  <a:pt x="16605" y="16579"/>
                </a:lnTo>
                <a:lnTo>
                  <a:pt x="16846" y="16276"/>
                </a:lnTo>
                <a:lnTo>
                  <a:pt x="17087" y="15905"/>
                </a:lnTo>
                <a:lnTo>
                  <a:pt x="17294" y="15534"/>
                </a:lnTo>
                <a:lnTo>
                  <a:pt x="17466" y="15130"/>
                </a:lnTo>
                <a:lnTo>
                  <a:pt x="17604" y="14760"/>
                </a:lnTo>
                <a:lnTo>
                  <a:pt x="17673" y="14355"/>
                </a:lnTo>
                <a:lnTo>
                  <a:pt x="17673" y="13985"/>
                </a:lnTo>
                <a:lnTo>
                  <a:pt x="17638" y="13816"/>
                </a:lnTo>
                <a:lnTo>
                  <a:pt x="17570" y="13648"/>
                </a:lnTo>
                <a:lnTo>
                  <a:pt x="17466" y="13513"/>
                </a:lnTo>
                <a:lnTo>
                  <a:pt x="17328" y="13412"/>
                </a:lnTo>
                <a:lnTo>
                  <a:pt x="17190" y="13277"/>
                </a:lnTo>
                <a:lnTo>
                  <a:pt x="17018" y="13176"/>
                </a:lnTo>
                <a:lnTo>
                  <a:pt x="16639" y="13007"/>
                </a:lnTo>
                <a:lnTo>
                  <a:pt x="16260" y="12873"/>
                </a:lnTo>
                <a:lnTo>
                  <a:pt x="15847" y="12772"/>
                </a:lnTo>
                <a:lnTo>
                  <a:pt x="15124" y="12569"/>
                </a:lnTo>
                <a:lnTo>
                  <a:pt x="14400" y="12334"/>
                </a:lnTo>
                <a:lnTo>
                  <a:pt x="13298" y="11996"/>
                </a:lnTo>
                <a:lnTo>
                  <a:pt x="12747" y="11862"/>
                </a:lnTo>
                <a:lnTo>
                  <a:pt x="12264" y="11761"/>
                </a:lnTo>
                <a:close/>
                <a:moveTo>
                  <a:pt x="10404" y="12637"/>
                </a:moveTo>
                <a:lnTo>
                  <a:pt x="10852" y="13782"/>
                </a:lnTo>
                <a:lnTo>
                  <a:pt x="11127" y="14591"/>
                </a:lnTo>
                <a:lnTo>
                  <a:pt x="11300" y="15198"/>
                </a:lnTo>
                <a:lnTo>
                  <a:pt x="11610" y="16781"/>
                </a:lnTo>
                <a:lnTo>
                  <a:pt x="11747" y="17590"/>
                </a:lnTo>
                <a:lnTo>
                  <a:pt x="11816" y="17893"/>
                </a:lnTo>
                <a:lnTo>
                  <a:pt x="11851" y="17961"/>
                </a:lnTo>
                <a:lnTo>
                  <a:pt x="11851" y="18062"/>
                </a:lnTo>
                <a:lnTo>
                  <a:pt x="11747" y="18163"/>
                </a:lnTo>
                <a:lnTo>
                  <a:pt x="11472" y="18264"/>
                </a:lnTo>
                <a:lnTo>
                  <a:pt x="11162" y="18365"/>
                </a:lnTo>
                <a:lnTo>
                  <a:pt x="10783" y="18432"/>
                </a:lnTo>
                <a:lnTo>
                  <a:pt x="10404" y="18466"/>
                </a:lnTo>
                <a:lnTo>
                  <a:pt x="9990" y="18500"/>
                </a:lnTo>
                <a:lnTo>
                  <a:pt x="9612" y="18500"/>
                </a:lnTo>
                <a:lnTo>
                  <a:pt x="9198" y="18466"/>
                </a:lnTo>
                <a:lnTo>
                  <a:pt x="8854" y="18399"/>
                </a:lnTo>
                <a:lnTo>
                  <a:pt x="8509" y="18365"/>
                </a:lnTo>
                <a:lnTo>
                  <a:pt x="8199" y="18264"/>
                </a:lnTo>
                <a:lnTo>
                  <a:pt x="7924" y="18096"/>
                </a:lnTo>
                <a:lnTo>
                  <a:pt x="7751" y="17927"/>
                </a:lnTo>
                <a:lnTo>
                  <a:pt x="7613" y="17691"/>
                </a:lnTo>
                <a:lnTo>
                  <a:pt x="7579" y="17456"/>
                </a:lnTo>
                <a:lnTo>
                  <a:pt x="7579" y="17152"/>
                </a:lnTo>
                <a:lnTo>
                  <a:pt x="7648" y="16883"/>
                </a:lnTo>
                <a:lnTo>
                  <a:pt x="7751" y="16546"/>
                </a:lnTo>
                <a:lnTo>
                  <a:pt x="8027" y="16040"/>
                </a:lnTo>
                <a:lnTo>
                  <a:pt x="8302" y="15534"/>
                </a:lnTo>
                <a:lnTo>
                  <a:pt x="8647" y="15029"/>
                </a:lnTo>
                <a:lnTo>
                  <a:pt x="8992" y="14558"/>
                </a:lnTo>
                <a:lnTo>
                  <a:pt x="9715" y="13580"/>
                </a:lnTo>
                <a:lnTo>
                  <a:pt x="10404" y="12637"/>
                </a:lnTo>
                <a:close/>
                <a:moveTo>
                  <a:pt x="10438" y="12199"/>
                </a:moveTo>
                <a:lnTo>
                  <a:pt x="10335" y="12232"/>
                </a:lnTo>
                <a:lnTo>
                  <a:pt x="10232" y="12300"/>
                </a:lnTo>
                <a:lnTo>
                  <a:pt x="10025" y="12502"/>
                </a:lnTo>
                <a:lnTo>
                  <a:pt x="9818" y="12772"/>
                </a:lnTo>
                <a:lnTo>
                  <a:pt x="9405" y="13378"/>
                </a:lnTo>
                <a:lnTo>
                  <a:pt x="9164" y="13816"/>
                </a:lnTo>
                <a:lnTo>
                  <a:pt x="8371" y="14861"/>
                </a:lnTo>
                <a:lnTo>
                  <a:pt x="8027" y="15366"/>
                </a:lnTo>
                <a:lnTo>
                  <a:pt x="7683" y="15905"/>
                </a:lnTo>
                <a:lnTo>
                  <a:pt x="7407" y="16411"/>
                </a:lnTo>
                <a:lnTo>
                  <a:pt x="7338" y="16646"/>
                </a:lnTo>
                <a:lnTo>
                  <a:pt x="7269" y="16883"/>
                </a:lnTo>
                <a:lnTo>
                  <a:pt x="7200" y="17118"/>
                </a:lnTo>
                <a:lnTo>
                  <a:pt x="7200" y="17557"/>
                </a:lnTo>
                <a:lnTo>
                  <a:pt x="7235" y="17759"/>
                </a:lnTo>
                <a:lnTo>
                  <a:pt x="7304" y="17927"/>
                </a:lnTo>
                <a:lnTo>
                  <a:pt x="7407" y="18096"/>
                </a:lnTo>
                <a:lnTo>
                  <a:pt x="7545" y="18264"/>
                </a:lnTo>
                <a:lnTo>
                  <a:pt x="7717" y="18399"/>
                </a:lnTo>
                <a:lnTo>
                  <a:pt x="7889" y="18534"/>
                </a:lnTo>
                <a:lnTo>
                  <a:pt x="8130" y="18635"/>
                </a:lnTo>
                <a:lnTo>
                  <a:pt x="8406" y="18702"/>
                </a:lnTo>
                <a:lnTo>
                  <a:pt x="8716" y="18736"/>
                </a:lnTo>
                <a:lnTo>
                  <a:pt x="9439" y="18803"/>
                </a:lnTo>
                <a:lnTo>
                  <a:pt x="10197" y="18803"/>
                </a:lnTo>
                <a:lnTo>
                  <a:pt x="10921" y="18736"/>
                </a:lnTo>
                <a:lnTo>
                  <a:pt x="11300" y="18669"/>
                </a:lnTo>
                <a:lnTo>
                  <a:pt x="11644" y="18567"/>
                </a:lnTo>
                <a:lnTo>
                  <a:pt x="11816" y="18534"/>
                </a:lnTo>
                <a:lnTo>
                  <a:pt x="11954" y="18466"/>
                </a:lnTo>
                <a:lnTo>
                  <a:pt x="12058" y="18399"/>
                </a:lnTo>
                <a:lnTo>
                  <a:pt x="12126" y="18298"/>
                </a:lnTo>
                <a:lnTo>
                  <a:pt x="12195" y="18096"/>
                </a:lnTo>
                <a:lnTo>
                  <a:pt x="12195" y="17893"/>
                </a:lnTo>
                <a:lnTo>
                  <a:pt x="12161" y="17658"/>
                </a:lnTo>
                <a:lnTo>
                  <a:pt x="12092" y="17388"/>
                </a:lnTo>
                <a:lnTo>
                  <a:pt x="12023" y="17085"/>
                </a:lnTo>
                <a:lnTo>
                  <a:pt x="11954" y="16781"/>
                </a:lnTo>
                <a:lnTo>
                  <a:pt x="11747" y="15669"/>
                </a:lnTo>
                <a:lnTo>
                  <a:pt x="11610" y="15097"/>
                </a:lnTo>
                <a:lnTo>
                  <a:pt x="11472" y="14558"/>
                </a:lnTo>
                <a:lnTo>
                  <a:pt x="11231" y="13850"/>
                </a:lnTo>
                <a:lnTo>
                  <a:pt x="10955" y="13142"/>
                </a:lnTo>
                <a:lnTo>
                  <a:pt x="10818" y="12637"/>
                </a:lnTo>
                <a:lnTo>
                  <a:pt x="10714" y="12367"/>
                </a:lnTo>
                <a:lnTo>
                  <a:pt x="10645" y="12266"/>
                </a:lnTo>
                <a:lnTo>
                  <a:pt x="10611" y="12232"/>
                </a:lnTo>
                <a:lnTo>
                  <a:pt x="10507" y="12199"/>
                </a:lnTo>
                <a:close/>
                <a:moveTo>
                  <a:pt x="11610" y="1483"/>
                </a:moveTo>
                <a:lnTo>
                  <a:pt x="10852" y="1550"/>
                </a:lnTo>
                <a:lnTo>
                  <a:pt x="10094" y="1685"/>
                </a:lnTo>
                <a:lnTo>
                  <a:pt x="9371" y="1887"/>
                </a:lnTo>
                <a:lnTo>
                  <a:pt x="8612" y="2123"/>
                </a:lnTo>
                <a:lnTo>
                  <a:pt x="7889" y="2427"/>
                </a:lnTo>
                <a:lnTo>
                  <a:pt x="7166" y="2763"/>
                </a:lnTo>
                <a:lnTo>
                  <a:pt x="6476" y="3168"/>
                </a:lnTo>
                <a:lnTo>
                  <a:pt x="5788" y="3606"/>
                </a:lnTo>
                <a:lnTo>
                  <a:pt x="5133" y="4078"/>
                </a:lnTo>
                <a:lnTo>
                  <a:pt x="4547" y="4583"/>
                </a:lnTo>
                <a:lnTo>
                  <a:pt x="3962" y="5122"/>
                </a:lnTo>
                <a:lnTo>
                  <a:pt x="3445" y="5729"/>
                </a:lnTo>
                <a:lnTo>
                  <a:pt x="2963" y="6302"/>
                </a:lnTo>
                <a:lnTo>
                  <a:pt x="2515" y="6942"/>
                </a:lnTo>
                <a:lnTo>
                  <a:pt x="2136" y="7582"/>
                </a:lnTo>
                <a:lnTo>
                  <a:pt x="1860" y="8256"/>
                </a:lnTo>
                <a:lnTo>
                  <a:pt x="1619" y="8930"/>
                </a:lnTo>
                <a:lnTo>
                  <a:pt x="1447" y="9570"/>
                </a:lnTo>
                <a:lnTo>
                  <a:pt x="1344" y="10278"/>
                </a:lnTo>
                <a:lnTo>
                  <a:pt x="1309" y="10952"/>
                </a:lnTo>
                <a:lnTo>
                  <a:pt x="1344" y="11626"/>
                </a:lnTo>
                <a:lnTo>
                  <a:pt x="1412" y="12334"/>
                </a:lnTo>
                <a:lnTo>
                  <a:pt x="1516" y="13007"/>
                </a:lnTo>
                <a:lnTo>
                  <a:pt x="1723" y="13681"/>
                </a:lnTo>
                <a:lnTo>
                  <a:pt x="1930" y="14321"/>
                </a:lnTo>
                <a:lnTo>
                  <a:pt x="2205" y="14962"/>
                </a:lnTo>
                <a:lnTo>
                  <a:pt x="2515" y="15602"/>
                </a:lnTo>
                <a:lnTo>
                  <a:pt x="2894" y="16175"/>
                </a:lnTo>
                <a:lnTo>
                  <a:pt x="3307" y="16748"/>
                </a:lnTo>
                <a:lnTo>
                  <a:pt x="3721" y="17287"/>
                </a:lnTo>
                <a:lnTo>
                  <a:pt x="4203" y="17792"/>
                </a:lnTo>
                <a:lnTo>
                  <a:pt x="4720" y="18264"/>
                </a:lnTo>
                <a:lnTo>
                  <a:pt x="5340" y="18736"/>
                </a:lnTo>
                <a:lnTo>
                  <a:pt x="5995" y="19140"/>
                </a:lnTo>
                <a:lnTo>
                  <a:pt x="6649" y="19477"/>
                </a:lnTo>
                <a:lnTo>
                  <a:pt x="7338" y="19781"/>
                </a:lnTo>
                <a:lnTo>
                  <a:pt x="8061" y="20017"/>
                </a:lnTo>
                <a:lnTo>
                  <a:pt x="8785" y="20185"/>
                </a:lnTo>
                <a:lnTo>
                  <a:pt x="9508" y="20320"/>
                </a:lnTo>
                <a:lnTo>
                  <a:pt x="10232" y="20387"/>
                </a:lnTo>
                <a:lnTo>
                  <a:pt x="10989" y="20387"/>
                </a:lnTo>
                <a:lnTo>
                  <a:pt x="11747" y="20353"/>
                </a:lnTo>
                <a:lnTo>
                  <a:pt x="12506" y="20252"/>
                </a:lnTo>
                <a:lnTo>
                  <a:pt x="13229" y="20117"/>
                </a:lnTo>
                <a:lnTo>
                  <a:pt x="13987" y="19949"/>
                </a:lnTo>
                <a:lnTo>
                  <a:pt x="14710" y="19713"/>
                </a:lnTo>
                <a:lnTo>
                  <a:pt x="15399" y="19444"/>
                </a:lnTo>
                <a:lnTo>
                  <a:pt x="16123" y="19107"/>
                </a:lnTo>
                <a:lnTo>
                  <a:pt x="16398" y="18938"/>
                </a:lnTo>
                <a:lnTo>
                  <a:pt x="16639" y="18770"/>
                </a:lnTo>
                <a:lnTo>
                  <a:pt x="16846" y="18567"/>
                </a:lnTo>
                <a:lnTo>
                  <a:pt x="17018" y="18365"/>
                </a:lnTo>
                <a:lnTo>
                  <a:pt x="17122" y="18197"/>
                </a:lnTo>
                <a:lnTo>
                  <a:pt x="17190" y="18062"/>
                </a:lnTo>
                <a:lnTo>
                  <a:pt x="17190" y="18028"/>
                </a:lnTo>
                <a:lnTo>
                  <a:pt x="17122" y="18028"/>
                </a:lnTo>
                <a:lnTo>
                  <a:pt x="16398" y="18432"/>
                </a:lnTo>
                <a:lnTo>
                  <a:pt x="15640" y="18803"/>
                </a:lnTo>
                <a:lnTo>
                  <a:pt x="14883" y="19140"/>
                </a:lnTo>
                <a:lnTo>
                  <a:pt x="14124" y="19444"/>
                </a:lnTo>
                <a:lnTo>
                  <a:pt x="13332" y="19679"/>
                </a:lnTo>
                <a:lnTo>
                  <a:pt x="12540" y="19848"/>
                </a:lnTo>
                <a:lnTo>
                  <a:pt x="11713" y="19983"/>
                </a:lnTo>
                <a:lnTo>
                  <a:pt x="11300" y="20017"/>
                </a:lnTo>
                <a:lnTo>
                  <a:pt x="10886" y="20017"/>
                </a:lnTo>
                <a:lnTo>
                  <a:pt x="10197" y="19983"/>
                </a:lnTo>
                <a:lnTo>
                  <a:pt x="9508" y="19916"/>
                </a:lnTo>
                <a:lnTo>
                  <a:pt x="8819" y="19781"/>
                </a:lnTo>
                <a:lnTo>
                  <a:pt x="8130" y="19612"/>
                </a:lnTo>
                <a:lnTo>
                  <a:pt x="7510" y="19376"/>
                </a:lnTo>
                <a:lnTo>
                  <a:pt x="6856" y="19107"/>
                </a:lnTo>
                <a:lnTo>
                  <a:pt x="6270" y="18770"/>
                </a:lnTo>
                <a:lnTo>
                  <a:pt x="5684" y="18399"/>
                </a:lnTo>
                <a:lnTo>
                  <a:pt x="5133" y="18028"/>
                </a:lnTo>
                <a:lnTo>
                  <a:pt x="4617" y="17557"/>
                </a:lnTo>
                <a:lnTo>
                  <a:pt x="4134" y="17085"/>
                </a:lnTo>
                <a:lnTo>
                  <a:pt x="3686" y="16579"/>
                </a:lnTo>
                <a:lnTo>
                  <a:pt x="3273" y="16040"/>
                </a:lnTo>
                <a:lnTo>
                  <a:pt x="2929" y="15467"/>
                </a:lnTo>
                <a:lnTo>
                  <a:pt x="2618" y="14861"/>
                </a:lnTo>
                <a:lnTo>
                  <a:pt x="2343" y="14220"/>
                </a:lnTo>
                <a:lnTo>
                  <a:pt x="2101" y="13446"/>
                </a:lnTo>
                <a:lnTo>
                  <a:pt x="1930" y="12704"/>
                </a:lnTo>
                <a:lnTo>
                  <a:pt x="1826" y="11929"/>
                </a:lnTo>
                <a:lnTo>
                  <a:pt x="1792" y="11188"/>
                </a:lnTo>
                <a:lnTo>
                  <a:pt x="1826" y="10480"/>
                </a:lnTo>
                <a:lnTo>
                  <a:pt x="1895" y="9739"/>
                </a:lnTo>
                <a:lnTo>
                  <a:pt x="2067" y="9065"/>
                </a:lnTo>
                <a:lnTo>
                  <a:pt x="2308" y="8357"/>
                </a:lnTo>
                <a:lnTo>
                  <a:pt x="2584" y="7717"/>
                </a:lnTo>
                <a:lnTo>
                  <a:pt x="2929" y="7077"/>
                </a:lnTo>
                <a:lnTo>
                  <a:pt x="3307" y="6470"/>
                </a:lnTo>
                <a:lnTo>
                  <a:pt x="3789" y="5864"/>
                </a:lnTo>
                <a:lnTo>
                  <a:pt x="4272" y="5325"/>
                </a:lnTo>
                <a:lnTo>
                  <a:pt x="4823" y="4785"/>
                </a:lnTo>
                <a:lnTo>
                  <a:pt x="5409" y="4313"/>
                </a:lnTo>
                <a:lnTo>
                  <a:pt x="6063" y="3841"/>
                </a:lnTo>
                <a:lnTo>
                  <a:pt x="6856" y="3370"/>
                </a:lnTo>
                <a:lnTo>
                  <a:pt x="7717" y="2932"/>
                </a:lnTo>
                <a:lnTo>
                  <a:pt x="8164" y="2729"/>
                </a:lnTo>
                <a:lnTo>
                  <a:pt x="8647" y="2561"/>
                </a:lnTo>
                <a:lnTo>
                  <a:pt x="9130" y="2427"/>
                </a:lnTo>
                <a:lnTo>
                  <a:pt x="9612" y="2292"/>
                </a:lnTo>
                <a:lnTo>
                  <a:pt x="10094" y="2190"/>
                </a:lnTo>
                <a:lnTo>
                  <a:pt x="10576" y="2089"/>
                </a:lnTo>
                <a:lnTo>
                  <a:pt x="11093" y="2022"/>
                </a:lnTo>
                <a:lnTo>
                  <a:pt x="11575" y="1988"/>
                </a:lnTo>
                <a:lnTo>
                  <a:pt x="12058" y="1988"/>
                </a:lnTo>
                <a:lnTo>
                  <a:pt x="12540" y="2022"/>
                </a:lnTo>
                <a:lnTo>
                  <a:pt x="13022" y="2089"/>
                </a:lnTo>
                <a:lnTo>
                  <a:pt x="13470" y="2190"/>
                </a:lnTo>
                <a:lnTo>
                  <a:pt x="13883" y="2292"/>
                </a:lnTo>
                <a:lnTo>
                  <a:pt x="14262" y="2427"/>
                </a:lnTo>
                <a:lnTo>
                  <a:pt x="14641" y="2595"/>
                </a:lnTo>
                <a:lnTo>
                  <a:pt x="15020" y="2763"/>
                </a:lnTo>
                <a:lnTo>
                  <a:pt x="15364" y="2966"/>
                </a:lnTo>
                <a:lnTo>
                  <a:pt x="15709" y="3201"/>
                </a:lnTo>
                <a:lnTo>
                  <a:pt x="16053" y="3437"/>
                </a:lnTo>
                <a:lnTo>
                  <a:pt x="16364" y="3673"/>
                </a:lnTo>
                <a:lnTo>
                  <a:pt x="16984" y="4246"/>
                </a:lnTo>
                <a:lnTo>
                  <a:pt x="17535" y="4853"/>
                </a:lnTo>
                <a:lnTo>
                  <a:pt x="18017" y="5493"/>
                </a:lnTo>
                <a:lnTo>
                  <a:pt x="18465" y="6167"/>
                </a:lnTo>
                <a:lnTo>
                  <a:pt x="18913" y="6976"/>
                </a:lnTo>
                <a:lnTo>
                  <a:pt x="19292" y="7784"/>
                </a:lnTo>
                <a:lnTo>
                  <a:pt x="19602" y="8660"/>
                </a:lnTo>
                <a:lnTo>
                  <a:pt x="19740" y="9098"/>
                </a:lnTo>
                <a:lnTo>
                  <a:pt x="19843" y="9537"/>
                </a:lnTo>
                <a:lnTo>
                  <a:pt x="19947" y="9975"/>
                </a:lnTo>
                <a:lnTo>
                  <a:pt x="19981" y="10413"/>
                </a:lnTo>
                <a:lnTo>
                  <a:pt x="20050" y="10850"/>
                </a:lnTo>
                <a:lnTo>
                  <a:pt x="20050" y="11322"/>
                </a:lnTo>
                <a:lnTo>
                  <a:pt x="20015" y="11761"/>
                </a:lnTo>
                <a:lnTo>
                  <a:pt x="19981" y="12232"/>
                </a:lnTo>
                <a:lnTo>
                  <a:pt x="19843" y="13108"/>
                </a:lnTo>
                <a:lnTo>
                  <a:pt x="19705" y="13513"/>
                </a:lnTo>
                <a:lnTo>
                  <a:pt x="19567" y="13883"/>
                </a:lnTo>
                <a:lnTo>
                  <a:pt x="19429" y="14254"/>
                </a:lnTo>
                <a:lnTo>
                  <a:pt x="19258" y="14625"/>
                </a:lnTo>
                <a:lnTo>
                  <a:pt x="19051" y="14962"/>
                </a:lnTo>
                <a:lnTo>
                  <a:pt x="18844" y="15333"/>
                </a:lnTo>
                <a:lnTo>
                  <a:pt x="18362" y="15973"/>
                </a:lnTo>
                <a:lnTo>
                  <a:pt x="17811" y="16646"/>
                </a:lnTo>
                <a:lnTo>
                  <a:pt x="17225" y="17253"/>
                </a:lnTo>
                <a:lnTo>
                  <a:pt x="16949" y="17489"/>
                </a:lnTo>
                <a:lnTo>
                  <a:pt x="16812" y="17624"/>
                </a:lnTo>
                <a:lnTo>
                  <a:pt x="16708" y="17759"/>
                </a:lnTo>
                <a:lnTo>
                  <a:pt x="16536" y="17995"/>
                </a:lnTo>
                <a:lnTo>
                  <a:pt x="16467" y="18130"/>
                </a:lnTo>
                <a:lnTo>
                  <a:pt x="16501" y="18163"/>
                </a:lnTo>
                <a:lnTo>
                  <a:pt x="16536" y="18130"/>
                </a:lnTo>
                <a:lnTo>
                  <a:pt x="17087" y="17658"/>
                </a:lnTo>
                <a:lnTo>
                  <a:pt x="17604" y="17152"/>
                </a:lnTo>
                <a:lnTo>
                  <a:pt x="18086" y="16646"/>
                </a:lnTo>
                <a:lnTo>
                  <a:pt x="18534" y="16141"/>
                </a:lnTo>
                <a:lnTo>
                  <a:pt x="18913" y="15568"/>
                </a:lnTo>
                <a:lnTo>
                  <a:pt x="19258" y="15029"/>
                </a:lnTo>
                <a:lnTo>
                  <a:pt x="19567" y="14423"/>
                </a:lnTo>
                <a:lnTo>
                  <a:pt x="19809" y="13850"/>
                </a:lnTo>
                <a:lnTo>
                  <a:pt x="20015" y="13209"/>
                </a:lnTo>
                <a:lnTo>
                  <a:pt x="20188" y="12603"/>
                </a:lnTo>
                <a:lnTo>
                  <a:pt x="20291" y="11963"/>
                </a:lnTo>
                <a:lnTo>
                  <a:pt x="20325" y="11289"/>
                </a:lnTo>
                <a:lnTo>
                  <a:pt x="20325" y="10615"/>
                </a:lnTo>
                <a:lnTo>
                  <a:pt x="20257" y="9941"/>
                </a:lnTo>
                <a:lnTo>
                  <a:pt x="20153" y="9267"/>
                </a:lnTo>
                <a:lnTo>
                  <a:pt x="19947" y="8559"/>
                </a:lnTo>
                <a:lnTo>
                  <a:pt x="19740" y="7885"/>
                </a:lnTo>
                <a:lnTo>
                  <a:pt x="19464" y="7211"/>
                </a:lnTo>
                <a:lnTo>
                  <a:pt x="19154" y="6538"/>
                </a:lnTo>
                <a:lnTo>
                  <a:pt x="18775" y="5897"/>
                </a:lnTo>
                <a:lnTo>
                  <a:pt x="18362" y="5257"/>
                </a:lnTo>
                <a:lnTo>
                  <a:pt x="17948" y="4684"/>
                </a:lnTo>
                <a:lnTo>
                  <a:pt x="17466" y="4111"/>
                </a:lnTo>
                <a:lnTo>
                  <a:pt x="16949" y="3572"/>
                </a:lnTo>
                <a:lnTo>
                  <a:pt x="16398" y="3100"/>
                </a:lnTo>
                <a:lnTo>
                  <a:pt x="15778" y="2696"/>
                </a:lnTo>
                <a:lnTo>
                  <a:pt x="15158" y="2325"/>
                </a:lnTo>
                <a:lnTo>
                  <a:pt x="14503" y="1988"/>
                </a:lnTo>
                <a:lnTo>
                  <a:pt x="13814" y="1753"/>
                </a:lnTo>
                <a:lnTo>
                  <a:pt x="13470" y="1651"/>
                </a:lnTo>
                <a:lnTo>
                  <a:pt x="13125" y="1584"/>
                </a:lnTo>
                <a:lnTo>
                  <a:pt x="12368" y="1516"/>
                </a:lnTo>
                <a:lnTo>
                  <a:pt x="11988" y="1483"/>
                </a:lnTo>
                <a:close/>
                <a:moveTo>
                  <a:pt x="12161" y="0"/>
                </a:moveTo>
                <a:lnTo>
                  <a:pt x="12058" y="34"/>
                </a:lnTo>
                <a:lnTo>
                  <a:pt x="12023" y="135"/>
                </a:lnTo>
                <a:lnTo>
                  <a:pt x="12023" y="236"/>
                </a:lnTo>
                <a:lnTo>
                  <a:pt x="12058" y="337"/>
                </a:lnTo>
                <a:lnTo>
                  <a:pt x="12126" y="438"/>
                </a:lnTo>
                <a:lnTo>
                  <a:pt x="12264" y="506"/>
                </a:lnTo>
                <a:lnTo>
                  <a:pt x="12368" y="573"/>
                </a:lnTo>
                <a:lnTo>
                  <a:pt x="12884" y="708"/>
                </a:lnTo>
                <a:lnTo>
                  <a:pt x="13366" y="843"/>
                </a:lnTo>
                <a:lnTo>
                  <a:pt x="13849" y="1045"/>
                </a:lnTo>
                <a:lnTo>
                  <a:pt x="14331" y="1214"/>
                </a:lnTo>
                <a:lnTo>
                  <a:pt x="14779" y="1449"/>
                </a:lnTo>
                <a:lnTo>
                  <a:pt x="15675" y="1921"/>
                </a:lnTo>
                <a:lnTo>
                  <a:pt x="16123" y="2190"/>
                </a:lnTo>
                <a:lnTo>
                  <a:pt x="16536" y="2494"/>
                </a:lnTo>
                <a:lnTo>
                  <a:pt x="16915" y="2763"/>
                </a:lnTo>
                <a:lnTo>
                  <a:pt x="17294" y="3100"/>
                </a:lnTo>
                <a:lnTo>
                  <a:pt x="17673" y="3404"/>
                </a:lnTo>
                <a:lnTo>
                  <a:pt x="18017" y="3741"/>
                </a:lnTo>
                <a:lnTo>
                  <a:pt x="18327" y="4111"/>
                </a:lnTo>
                <a:lnTo>
                  <a:pt x="18637" y="4482"/>
                </a:lnTo>
                <a:lnTo>
                  <a:pt x="18947" y="4853"/>
                </a:lnTo>
                <a:lnTo>
                  <a:pt x="19499" y="5661"/>
                </a:lnTo>
                <a:lnTo>
                  <a:pt x="19740" y="6066"/>
                </a:lnTo>
                <a:lnTo>
                  <a:pt x="19947" y="6504"/>
                </a:lnTo>
                <a:lnTo>
                  <a:pt x="20153" y="6942"/>
                </a:lnTo>
                <a:lnTo>
                  <a:pt x="20360" y="7380"/>
                </a:lnTo>
                <a:lnTo>
                  <a:pt x="20498" y="7852"/>
                </a:lnTo>
                <a:lnTo>
                  <a:pt x="20636" y="8324"/>
                </a:lnTo>
                <a:lnTo>
                  <a:pt x="20739" y="8795"/>
                </a:lnTo>
                <a:lnTo>
                  <a:pt x="20842" y="9233"/>
                </a:lnTo>
                <a:lnTo>
                  <a:pt x="20911" y="9705"/>
                </a:lnTo>
                <a:lnTo>
                  <a:pt x="20946" y="10210"/>
                </a:lnTo>
                <a:lnTo>
                  <a:pt x="20980" y="10682"/>
                </a:lnTo>
                <a:lnTo>
                  <a:pt x="20980" y="11154"/>
                </a:lnTo>
                <a:lnTo>
                  <a:pt x="20946" y="11660"/>
                </a:lnTo>
                <a:lnTo>
                  <a:pt x="20911" y="12131"/>
                </a:lnTo>
                <a:lnTo>
                  <a:pt x="20842" y="12603"/>
                </a:lnTo>
                <a:lnTo>
                  <a:pt x="20773" y="13075"/>
                </a:lnTo>
                <a:lnTo>
                  <a:pt x="20670" y="13547"/>
                </a:lnTo>
                <a:lnTo>
                  <a:pt x="20532" y="14018"/>
                </a:lnTo>
                <a:lnTo>
                  <a:pt x="20395" y="14490"/>
                </a:lnTo>
                <a:lnTo>
                  <a:pt x="20222" y="14962"/>
                </a:lnTo>
                <a:lnTo>
                  <a:pt x="20050" y="15400"/>
                </a:lnTo>
                <a:lnTo>
                  <a:pt x="19843" y="15838"/>
                </a:lnTo>
                <a:lnTo>
                  <a:pt x="19636" y="16276"/>
                </a:lnTo>
                <a:lnTo>
                  <a:pt x="19361" y="16680"/>
                </a:lnTo>
                <a:lnTo>
                  <a:pt x="19120" y="17085"/>
                </a:lnTo>
                <a:lnTo>
                  <a:pt x="18844" y="17489"/>
                </a:lnTo>
                <a:lnTo>
                  <a:pt x="18534" y="17860"/>
                </a:lnTo>
                <a:lnTo>
                  <a:pt x="18224" y="18197"/>
                </a:lnTo>
                <a:lnTo>
                  <a:pt x="17535" y="18871"/>
                </a:lnTo>
                <a:lnTo>
                  <a:pt x="17156" y="19174"/>
                </a:lnTo>
                <a:lnTo>
                  <a:pt x="16777" y="19444"/>
                </a:lnTo>
                <a:lnTo>
                  <a:pt x="16364" y="19713"/>
                </a:lnTo>
                <a:lnTo>
                  <a:pt x="15950" y="19949"/>
                </a:lnTo>
                <a:lnTo>
                  <a:pt x="15502" y="20151"/>
                </a:lnTo>
                <a:lnTo>
                  <a:pt x="15020" y="20353"/>
                </a:lnTo>
                <a:lnTo>
                  <a:pt x="14572" y="20488"/>
                </a:lnTo>
                <a:lnTo>
                  <a:pt x="14056" y="20623"/>
                </a:lnTo>
                <a:lnTo>
                  <a:pt x="13539" y="20758"/>
                </a:lnTo>
                <a:lnTo>
                  <a:pt x="13022" y="20825"/>
                </a:lnTo>
                <a:lnTo>
                  <a:pt x="12471" y="20893"/>
                </a:lnTo>
                <a:lnTo>
                  <a:pt x="11920" y="20926"/>
                </a:lnTo>
                <a:lnTo>
                  <a:pt x="11369" y="20960"/>
                </a:lnTo>
                <a:lnTo>
                  <a:pt x="10783" y="20926"/>
                </a:lnTo>
                <a:lnTo>
                  <a:pt x="10232" y="20893"/>
                </a:lnTo>
                <a:lnTo>
                  <a:pt x="9646" y="20859"/>
                </a:lnTo>
                <a:lnTo>
                  <a:pt x="9095" y="20791"/>
                </a:lnTo>
                <a:lnTo>
                  <a:pt x="8509" y="20690"/>
                </a:lnTo>
                <a:lnTo>
                  <a:pt x="7407" y="20421"/>
                </a:lnTo>
                <a:lnTo>
                  <a:pt x="6856" y="20252"/>
                </a:lnTo>
                <a:lnTo>
                  <a:pt x="6339" y="20050"/>
                </a:lnTo>
                <a:lnTo>
                  <a:pt x="5788" y="19814"/>
                </a:lnTo>
                <a:lnTo>
                  <a:pt x="5271" y="19578"/>
                </a:lnTo>
                <a:lnTo>
                  <a:pt x="4788" y="19343"/>
                </a:lnTo>
                <a:lnTo>
                  <a:pt x="4307" y="19039"/>
                </a:lnTo>
                <a:lnTo>
                  <a:pt x="3411" y="18432"/>
                </a:lnTo>
                <a:lnTo>
                  <a:pt x="2997" y="18096"/>
                </a:lnTo>
                <a:lnTo>
                  <a:pt x="2618" y="17725"/>
                </a:lnTo>
                <a:lnTo>
                  <a:pt x="2240" y="17320"/>
                </a:lnTo>
                <a:lnTo>
                  <a:pt x="1930" y="16916"/>
                </a:lnTo>
                <a:lnTo>
                  <a:pt x="1619" y="16478"/>
                </a:lnTo>
                <a:lnTo>
                  <a:pt x="1344" y="16006"/>
                </a:lnTo>
                <a:lnTo>
                  <a:pt x="1103" y="15534"/>
                </a:lnTo>
                <a:lnTo>
                  <a:pt x="896" y="15063"/>
                </a:lnTo>
                <a:lnTo>
                  <a:pt x="724" y="14524"/>
                </a:lnTo>
                <a:lnTo>
                  <a:pt x="620" y="13985"/>
                </a:lnTo>
                <a:lnTo>
                  <a:pt x="551" y="13446"/>
                </a:lnTo>
                <a:lnTo>
                  <a:pt x="483" y="12839"/>
                </a:lnTo>
                <a:lnTo>
                  <a:pt x="483" y="12266"/>
                </a:lnTo>
                <a:lnTo>
                  <a:pt x="517" y="11693"/>
                </a:lnTo>
                <a:lnTo>
                  <a:pt x="586" y="11087"/>
                </a:lnTo>
                <a:lnTo>
                  <a:pt x="690" y="10514"/>
                </a:lnTo>
                <a:lnTo>
                  <a:pt x="793" y="9941"/>
                </a:lnTo>
                <a:lnTo>
                  <a:pt x="965" y="9335"/>
                </a:lnTo>
                <a:lnTo>
                  <a:pt x="1137" y="8795"/>
                </a:lnTo>
                <a:lnTo>
                  <a:pt x="1344" y="8223"/>
                </a:lnTo>
                <a:lnTo>
                  <a:pt x="1585" y="7683"/>
                </a:lnTo>
                <a:lnTo>
                  <a:pt x="1826" y="7144"/>
                </a:lnTo>
                <a:lnTo>
                  <a:pt x="2136" y="6605"/>
                </a:lnTo>
                <a:lnTo>
                  <a:pt x="2756" y="5594"/>
                </a:lnTo>
                <a:lnTo>
                  <a:pt x="3135" y="5122"/>
                </a:lnTo>
                <a:lnTo>
                  <a:pt x="3514" y="4684"/>
                </a:lnTo>
                <a:lnTo>
                  <a:pt x="3928" y="4246"/>
                </a:lnTo>
                <a:lnTo>
                  <a:pt x="4341" y="3841"/>
                </a:lnTo>
                <a:lnTo>
                  <a:pt x="4788" y="3471"/>
                </a:lnTo>
                <a:lnTo>
                  <a:pt x="5271" y="3134"/>
                </a:lnTo>
                <a:lnTo>
                  <a:pt x="5754" y="2797"/>
                </a:lnTo>
                <a:lnTo>
                  <a:pt x="6236" y="2494"/>
                </a:lnTo>
                <a:lnTo>
                  <a:pt x="6752" y="2224"/>
                </a:lnTo>
                <a:lnTo>
                  <a:pt x="7304" y="1988"/>
                </a:lnTo>
                <a:lnTo>
                  <a:pt x="7855" y="1753"/>
                </a:lnTo>
                <a:lnTo>
                  <a:pt x="8440" y="1584"/>
                </a:lnTo>
                <a:lnTo>
                  <a:pt x="9026" y="1415"/>
                </a:lnTo>
                <a:lnTo>
                  <a:pt x="9612" y="1281"/>
                </a:lnTo>
                <a:lnTo>
                  <a:pt x="10232" y="1180"/>
                </a:lnTo>
                <a:lnTo>
                  <a:pt x="11507" y="1112"/>
                </a:lnTo>
                <a:lnTo>
                  <a:pt x="12264" y="1078"/>
                </a:lnTo>
                <a:lnTo>
                  <a:pt x="12540" y="1045"/>
                </a:lnTo>
                <a:lnTo>
                  <a:pt x="12609" y="1011"/>
                </a:lnTo>
                <a:lnTo>
                  <a:pt x="12609" y="943"/>
                </a:lnTo>
                <a:lnTo>
                  <a:pt x="12574" y="910"/>
                </a:lnTo>
                <a:lnTo>
                  <a:pt x="12368" y="876"/>
                </a:lnTo>
                <a:lnTo>
                  <a:pt x="12058" y="843"/>
                </a:lnTo>
                <a:lnTo>
                  <a:pt x="11644" y="843"/>
                </a:lnTo>
                <a:lnTo>
                  <a:pt x="11127" y="876"/>
                </a:lnTo>
                <a:lnTo>
                  <a:pt x="10542" y="910"/>
                </a:lnTo>
                <a:lnTo>
                  <a:pt x="9887" y="1011"/>
                </a:lnTo>
                <a:lnTo>
                  <a:pt x="9198" y="1146"/>
                </a:lnTo>
                <a:lnTo>
                  <a:pt x="8475" y="1315"/>
                </a:lnTo>
                <a:lnTo>
                  <a:pt x="7717" y="1516"/>
                </a:lnTo>
                <a:lnTo>
                  <a:pt x="6959" y="1786"/>
                </a:lnTo>
                <a:lnTo>
                  <a:pt x="6236" y="2089"/>
                </a:lnTo>
                <a:lnTo>
                  <a:pt x="5512" y="2427"/>
                </a:lnTo>
                <a:lnTo>
                  <a:pt x="4858" y="2865"/>
                </a:lnTo>
                <a:lnTo>
                  <a:pt x="4547" y="3067"/>
                </a:lnTo>
                <a:lnTo>
                  <a:pt x="4237" y="3302"/>
                </a:lnTo>
                <a:lnTo>
                  <a:pt x="3962" y="3572"/>
                </a:lnTo>
                <a:lnTo>
                  <a:pt x="3721" y="3841"/>
                </a:lnTo>
                <a:lnTo>
                  <a:pt x="3273" y="4381"/>
                </a:lnTo>
                <a:lnTo>
                  <a:pt x="2825" y="4920"/>
                </a:lnTo>
                <a:lnTo>
                  <a:pt x="2446" y="5526"/>
                </a:lnTo>
                <a:lnTo>
                  <a:pt x="2033" y="6099"/>
                </a:lnTo>
                <a:lnTo>
                  <a:pt x="1688" y="6739"/>
                </a:lnTo>
                <a:lnTo>
                  <a:pt x="1344" y="7380"/>
                </a:lnTo>
                <a:lnTo>
                  <a:pt x="1034" y="8020"/>
                </a:lnTo>
                <a:lnTo>
                  <a:pt x="758" y="8694"/>
                </a:lnTo>
                <a:lnTo>
                  <a:pt x="551" y="9368"/>
                </a:lnTo>
                <a:lnTo>
                  <a:pt x="345" y="10076"/>
                </a:lnTo>
                <a:lnTo>
                  <a:pt x="172" y="10750"/>
                </a:lnTo>
                <a:lnTo>
                  <a:pt x="69" y="11457"/>
                </a:lnTo>
                <a:lnTo>
                  <a:pt x="0" y="12131"/>
                </a:lnTo>
                <a:lnTo>
                  <a:pt x="0" y="13513"/>
                </a:lnTo>
                <a:lnTo>
                  <a:pt x="104" y="14220"/>
                </a:lnTo>
                <a:lnTo>
                  <a:pt x="242" y="14894"/>
                </a:lnTo>
                <a:lnTo>
                  <a:pt x="448" y="15568"/>
                </a:lnTo>
                <a:lnTo>
                  <a:pt x="724" y="16209"/>
                </a:lnTo>
                <a:lnTo>
                  <a:pt x="1068" y="16781"/>
                </a:lnTo>
                <a:lnTo>
                  <a:pt x="1447" y="17354"/>
                </a:lnTo>
                <a:lnTo>
                  <a:pt x="1860" y="17893"/>
                </a:lnTo>
                <a:lnTo>
                  <a:pt x="2343" y="18399"/>
                </a:lnTo>
                <a:lnTo>
                  <a:pt x="2825" y="18837"/>
                </a:lnTo>
                <a:lnTo>
                  <a:pt x="3376" y="19275"/>
                </a:lnTo>
                <a:lnTo>
                  <a:pt x="3962" y="19679"/>
                </a:lnTo>
                <a:lnTo>
                  <a:pt x="4582" y="20050"/>
                </a:lnTo>
                <a:lnTo>
                  <a:pt x="5236" y="20353"/>
                </a:lnTo>
                <a:lnTo>
                  <a:pt x="5891" y="20657"/>
                </a:lnTo>
                <a:lnTo>
                  <a:pt x="6580" y="20893"/>
                </a:lnTo>
                <a:lnTo>
                  <a:pt x="7269" y="21095"/>
                </a:lnTo>
                <a:lnTo>
                  <a:pt x="7993" y="21297"/>
                </a:lnTo>
                <a:lnTo>
                  <a:pt x="8716" y="21432"/>
                </a:lnTo>
                <a:lnTo>
                  <a:pt x="9474" y="21533"/>
                </a:lnTo>
                <a:lnTo>
                  <a:pt x="10197" y="21600"/>
                </a:lnTo>
                <a:lnTo>
                  <a:pt x="11678" y="21600"/>
                </a:lnTo>
                <a:lnTo>
                  <a:pt x="12402" y="21533"/>
                </a:lnTo>
                <a:lnTo>
                  <a:pt x="13125" y="21465"/>
                </a:lnTo>
                <a:lnTo>
                  <a:pt x="13849" y="21330"/>
                </a:lnTo>
                <a:lnTo>
                  <a:pt x="14538" y="21129"/>
                </a:lnTo>
                <a:lnTo>
                  <a:pt x="15193" y="20926"/>
                </a:lnTo>
                <a:lnTo>
                  <a:pt x="15847" y="20657"/>
                </a:lnTo>
                <a:lnTo>
                  <a:pt x="16467" y="20353"/>
                </a:lnTo>
                <a:lnTo>
                  <a:pt x="17053" y="20017"/>
                </a:lnTo>
                <a:lnTo>
                  <a:pt x="17638" y="19646"/>
                </a:lnTo>
                <a:lnTo>
                  <a:pt x="18155" y="19208"/>
                </a:lnTo>
                <a:lnTo>
                  <a:pt x="18637" y="18736"/>
                </a:lnTo>
                <a:lnTo>
                  <a:pt x="19120" y="18197"/>
                </a:lnTo>
                <a:lnTo>
                  <a:pt x="19533" y="17624"/>
                </a:lnTo>
                <a:lnTo>
                  <a:pt x="19947" y="17018"/>
                </a:lnTo>
                <a:lnTo>
                  <a:pt x="20291" y="16377"/>
                </a:lnTo>
                <a:lnTo>
                  <a:pt x="20601" y="15737"/>
                </a:lnTo>
                <a:lnTo>
                  <a:pt x="20876" y="15063"/>
                </a:lnTo>
                <a:lnTo>
                  <a:pt x="21117" y="14389"/>
                </a:lnTo>
                <a:lnTo>
                  <a:pt x="21290" y="13681"/>
                </a:lnTo>
                <a:lnTo>
                  <a:pt x="21428" y="12974"/>
                </a:lnTo>
                <a:lnTo>
                  <a:pt x="21531" y="12266"/>
                </a:lnTo>
                <a:lnTo>
                  <a:pt x="21600" y="11558"/>
                </a:lnTo>
                <a:lnTo>
                  <a:pt x="21600" y="10850"/>
                </a:lnTo>
                <a:lnTo>
                  <a:pt x="21565" y="10109"/>
                </a:lnTo>
                <a:lnTo>
                  <a:pt x="21497" y="9402"/>
                </a:lnTo>
                <a:lnTo>
                  <a:pt x="21393" y="8694"/>
                </a:lnTo>
                <a:lnTo>
                  <a:pt x="21221" y="7986"/>
                </a:lnTo>
                <a:lnTo>
                  <a:pt x="21083" y="7548"/>
                </a:lnTo>
                <a:lnTo>
                  <a:pt x="20911" y="7111"/>
                </a:lnTo>
                <a:lnTo>
                  <a:pt x="20739" y="6672"/>
                </a:lnTo>
                <a:lnTo>
                  <a:pt x="20532" y="6234"/>
                </a:lnTo>
                <a:lnTo>
                  <a:pt x="20325" y="5830"/>
                </a:lnTo>
                <a:lnTo>
                  <a:pt x="20119" y="5426"/>
                </a:lnTo>
                <a:lnTo>
                  <a:pt x="19602" y="4617"/>
                </a:lnTo>
                <a:lnTo>
                  <a:pt x="19016" y="3875"/>
                </a:lnTo>
                <a:lnTo>
                  <a:pt x="18362" y="3201"/>
                </a:lnTo>
                <a:lnTo>
                  <a:pt x="17673" y="2561"/>
                </a:lnTo>
                <a:lnTo>
                  <a:pt x="16915" y="1988"/>
                </a:lnTo>
                <a:lnTo>
                  <a:pt x="16191" y="1483"/>
                </a:lnTo>
                <a:lnTo>
                  <a:pt x="15434" y="1078"/>
                </a:lnTo>
                <a:lnTo>
                  <a:pt x="14641" y="708"/>
                </a:lnTo>
                <a:lnTo>
                  <a:pt x="13814" y="404"/>
                </a:lnTo>
                <a:lnTo>
                  <a:pt x="13057" y="169"/>
                </a:lnTo>
                <a:lnTo>
                  <a:pt x="1229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Google Shape;285;p11"/>
          <p:cNvSpPr/>
          <p:nvPr/>
        </p:nvSpPr>
        <p:spPr>
          <a:xfrm rot="16269529">
            <a:off x="8178202" y="2569795"/>
            <a:ext cx="748115" cy="56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37" y="2025"/>
                </a:moveTo>
                <a:lnTo>
                  <a:pt x="19207" y="3915"/>
                </a:lnTo>
                <a:lnTo>
                  <a:pt x="19612" y="5850"/>
                </a:lnTo>
                <a:lnTo>
                  <a:pt x="19746" y="6840"/>
                </a:lnTo>
                <a:lnTo>
                  <a:pt x="19881" y="7830"/>
                </a:lnTo>
                <a:lnTo>
                  <a:pt x="19915" y="8820"/>
                </a:lnTo>
                <a:lnTo>
                  <a:pt x="19915" y="9765"/>
                </a:lnTo>
                <a:lnTo>
                  <a:pt x="18803" y="9225"/>
                </a:lnTo>
                <a:lnTo>
                  <a:pt x="17658" y="8730"/>
                </a:lnTo>
                <a:lnTo>
                  <a:pt x="16512" y="8280"/>
                </a:lnTo>
                <a:lnTo>
                  <a:pt x="15366" y="7875"/>
                </a:lnTo>
                <a:lnTo>
                  <a:pt x="14254" y="7425"/>
                </a:lnTo>
                <a:lnTo>
                  <a:pt x="13075" y="7020"/>
                </a:lnTo>
                <a:lnTo>
                  <a:pt x="12502" y="6840"/>
                </a:lnTo>
                <a:lnTo>
                  <a:pt x="11895" y="6705"/>
                </a:lnTo>
                <a:lnTo>
                  <a:pt x="11322" y="6615"/>
                </a:lnTo>
                <a:lnTo>
                  <a:pt x="10750" y="6525"/>
                </a:lnTo>
                <a:lnTo>
                  <a:pt x="14793" y="4275"/>
                </a:lnTo>
                <a:lnTo>
                  <a:pt x="18837" y="2025"/>
                </a:lnTo>
                <a:close/>
                <a:moveTo>
                  <a:pt x="9772" y="7110"/>
                </a:moveTo>
                <a:lnTo>
                  <a:pt x="9772" y="7155"/>
                </a:lnTo>
                <a:lnTo>
                  <a:pt x="9637" y="7515"/>
                </a:lnTo>
                <a:lnTo>
                  <a:pt x="9300" y="8235"/>
                </a:lnTo>
                <a:lnTo>
                  <a:pt x="8660" y="9405"/>
                </a:lnTo>
                <a:lnTo>
                  <a:pt x="8020" y="10800"/>
                </a:lnTo>
                <a:lnTo>
                  <a:pt x="7413" y="12195"/>
                </a:lnTo>
                <a:lnTo>
                  <a:pt x="6200" y="15030"/>
                </a:lnTo>
                <a:lnTo>
                  <a:pt x="6032" y="15570"/>
                </a:lnTo>
                <a:lnTo>
                  <a:pt x="5829" y="16200"/>
                </a:lnTo>
                <a:lnTo>
                  <a:pt x="5594" y="16830"/>
                </a:lnTo>
                <a:lnTo>
                  <a:pt x="5493" y="17100"/>
                </a:lnTo>
                <a:lnTo>
                  <a:pt x="5358" y="17280"/>
                </a:lnTo>
                <a:lnTo>
                  <a:pt x="5223" y="17415"/>
                </a:lnTo>
                <a:lnTo>
                  <a:pt x="5054" y="17460"/>
                </a:lnTo>
                <a:lnTo>
                  <a:pt x="4886" y="17460"/>
                </a:lnTo>
                <a:lnTo>
                  <a:pt x="4718" y="17415"/>
                </a:lnTo>
                <a:lnTo>
                  <a:pt x="4549" y="17325"/>
                </a:lnTo>
                <a:lnTo>
                  <a:pt x="4347" y="17190"/>
                </a:lnTo>
                <a:lnTo>
                  <a:pt x="3942" y="16830"/>
                </a:lnTo>
                <a:lnTo>
                  <a:pt x="3538" y="16426"/>
                </a:lnTo>
                <a:lnTo>
                  <a:pt x="3168" y="16020"/>
                </a:lnTo>
                <a:lnTo>
                  <a:pt x="2595" y="15300"/>
                </a:lnTo>
                <a:lnTo>
                  <a:pt x="2224" y="14805"/>
                </a:lnTo>
                <a:lnTo>
                  <a:pt x="1887" y="14310"/>
                </a:lnTo>
                <a:lnTo>
                  <a:pt x="1550" y="13770"/>
                </a:lnTo>
                <a:lnTo>
                  <a:pt x="1281" y="13185"/>
                </a:lnTo>
                <a:lnTo>
                  <a:pt x="1145" y="12825"/>
                </a:lnTo>
                <a:lnTo>
                  <a:pt x="1078" y="12555"/>
                </a:lnTo>
                <a:lnTo>
                  <a:pt x="1044" y="12420"/>
                </a:lnTo>
                <a:lnTo>
                  <a:pt x="1078" y="12285"/>
                </a:lnTo>
                <a:lnTo>
                  <a:pt x="1112" y="12195"/>
                </a:lnTo>
                <a:lnTo>
                  <a:pt x="1179" y="12060"/>
                </a:lnTo>
                <a:lnTo>
                  <a:pt x="1449" y="11790"/>
                </a:lnTo>
                <a:lnTo>
                  <a:pt x="1820" y="11610"/>
                </a:lnTo>
                <a:lnTo>
                  <a:pt x="2561" y="11295"/>
                </a:lnTo>
                <a:lnTo>
                  <a:pt x="9772" y="7110"/>
                </a:lnTo>
                <a:close/>
                <a:moveTo>
                  <a:pt x="10210" y="6975"/>
                </a:moveTo>
                <a:lnTo>
                  <a:pt x="10311" y="7020"/>
                </a:lnTo>
                <a:lnTo>
                  <a:pt x="10615" y="7065"/>
                </a:lnTo>
                <a:lnTo>
                  <a:pt x="11524" y="7245"/>
                </a:lnTo>
                <a:lnTo>
                  <a:pt x="12401" y="7470"/>
                </a:lnTo>
                <a:lnTo>
                  <a:pt x="13378" y="7695"/>
                </a:lnTo>
                <a:lnTo>
                  <a:pt x="14389" y="8010"/>
                </a:lnTo>
                <a:lnTo>
                  <a:pt x="15366" y="8370"/>
                </a:lnTo>
                <a:lnTo>
                  <a:pt x="16309" y="8730"/>
                </a:lnTo>
                <a:lnTo>
                  <a:pt x="18264" y="9540"/>
                </a:lnTo>
                <a:lnTo>
                  <a:pt x="18635" y="9720"/>
                </a:lnTo>
                <a:lnTo>
                  <a:pt x="19072" y="9990"/>
                </a:lnTo>
                <a:lnTo>
                  <a:pt x="19511" y="10125"/>
                </a:lnTo>
                <a:lnTo>
                  <a:pt x="19713" y="10170"/>
                </a:lnTo>
                <a:lnTo>
                  <a:pt x="19881" y="10170"/>
                </a:lnTo>
                <a:lnTo>
                  <a:pt x="19814" y="10575"/>
                </a:lnTo>
                <a:lnTo>
                  <a:pt x="19713" y="11025"/>
                </a:lnTo>
                <a:lnTo>
                  <a:pt x="19477" y="11880"/>
                </a:lnTo>
                <a:lnTo>
                  <a:pt x="19207" y="12690"/>
                </a:lnTo>
                <a:lnTo>
                  <a:pt x="18837" y="13455"/>
                </a:lnTo>
                <a:lnTo>
                  <a:pt x="18432" y="14221"/>
                </a:lnTo>
                <a:lnTo>
                  <a:pt x="17960" y="14895"/>
                </a:lnTo>
                <a:lnTo>
                  <a:pt x="17455" y="15570"/>
                </a:lnTo>
                <a:lnTo>
                  <a:pt x="16309" y="16740"/>
                </a:lnTo>
                <a:lnTo>
                  <a:pt x="15703" y="17235"/>
                </a:lnTo>
                <a:lnTo>
                  <a:pt x="15062" y="17730"/>
                </a:lnTo>
                <a:lnTo>
                  <a:pt x="14422" y="18135"/>
                </a:lnTo>
                <a:lnTo>
                  <a:pt x="13782" y="18451"/>
                </a:lnTo>
                <a:lnTo>
                  <a:pt x="13142" y="18765"/>
                </a:lnTo>
                <a:lnTo>
                  <a:pt x="12502" y="18991"/>
                </a:lnTo>
                <a:lnTo>
                  <a:pt x="11862" y="19171"/>
                </a:lnTo>
                <a:lnTo>
                  <a:pt x="11895" y="19035"/>
                </a:lnTo>
                <a:lnTo>
                  <a:pt x="11862" y="18900"/>
                </a:lnTo>
                <a:lnTo>
                  <a:pt x="11794" y="18811"/>
                </a:lnTo>
                <a:lnTo>
                  <a:pt x="11727" y="18855"/>
                </a:lnTo>
                <a:lnTo>
                  <a:pt x="11693" y="18855"/>
                </a:lnTo>
                <a:lnTo>
                  <a:pt x="11727" y="18765"/>
                </a:lnTo>
                <a:lnTo>
                  <a:pt x="11727" y="18585"/>
                </a:lnTo>
                <a:lnTo>
                  <a:pt x="11693" y="18045"/>
                </a:lnTo>
                <a:lnTo>
                  <a:pt x="11558" y="17235"/>
                </a:lnTo>
                <a:lnTo>
                  <a:pt x="11390" y="16380"/>
                </a:lnTo>
                <a:lnTo>
                  <a:pt x="11019" y="14625"/>
                </a:lnTo>
                <a:lnTo>
                  <a:pt x="10783" y="13635"/>
                </a:lnTo>
                <a:lnTo>
                  <a:pt x="10547" y="12195"/>
                </a:lnTo>
                <a:lnTo>
                  <a:pt x="10345" y="10755"/>
                </a:lnTo>
                <a:lnTo>
                  <a:pt x="10210" y="9315"/>
                </a:lnTo>
                <a:lnTo>
                  <a:pt x="10143" y="7875"/>
                </a:lnTo>
                <a:lnTo>
                  <a:pt x="10716" y="8820"/>
                </a:lnTo>
                <a:lnTo>
                  <a:pt x="11356" y="9810"/>
                </a:lnTo>
                <a:lnTo>
                  <a:pt x="11996" y="10710"/>
                </a:lnTo>
                <a:lnTo>
                  <a:pt x="12704" y="11610"/>
                </a:lnTo>
                <a:lnTo>
                  <a:pt x="13411" y="12510"/>
                </a:lnTo>
                <a:lnTo>
                  <a:pt x="14119" y="13320"/>
                </a:lnTo>
                <a:lnTo>
                  <a:pt x="15602" y="14940"/>
                </a:lnTo>
                <a:lnTo>
                  <a:pt x="15872" y="15210"/>
                </a:lnTo>
                <a:lnTo>
                  <a:pt x="16242" y="15615"/>
                </a:lnTo>
                <a:lnTo>
                  <a:pt x="16444" y="15750"/>
                </a:lnTo>
                <a:lnTo>
                  <a:pt x="16646" y="15886"/>
                </a:lnTo>
                <a:lnTo>
                  <a:pt x="16815" y="15886"/>
                </a:lnTo>
                <a:lnTo>
                  <a:pt x="16882" y="15840"/>
                </a:lnTo>
                <a:lnTo>
                  <a:pt x="16916" y="15795"/>
                </a:lnTo>
                <a:lnTo>
                  <a:pt x="16950" y="15705"/>
                </a:lnTo>
                <a:lnTo>
                  <a:pt x="16950" y="15615"/>
                </a:lnTo>
                <a:lnTo>
                  <a:pt x="16916" y="15390"/>
                </a:lnTo>
                <a:lnTo>
                  <a:pt x="16613" y="14985"/>
                </a:lnTo>
                <a:lnTo>
                  <a:pt x="16208" y="14625"/>
                </a:lnTo>
                <a:lnTo>
                  <a:pt x="15939" y="14401"/>
                </a:lnTo>
                <a:lnTo>
                  <a:pt x="15197" y="13635"/>
                </a:lnTo>
                <a:lnTo>
                  <a:pt x="14456" y="12870"/>
                </a:lnTo>
                <a:lnTo>
                  <a:pt x="13715" y="12060"/>
                </a:lnTo>
                <a:lnTo>
                  <a:pt x="13007" y="11205"/>
                </a:lnTo>
                <a:lnTo>
                  <a:pt x="12333" y="10350"/>
                </a:lnTo>
                <a:lnTo>
                  <a:pt x="11659" y="9450"/>
                </a:lnTo>
                <a:lnTo>
                  <a:pt x="10985" y="8505"/>
                </a:lnTo>
                <a:lnTo>
                  <a:pt x="10682" y="8055"/>
                </a:lnTo>
                <a:lnTo>
                  <a:pt x="10412" y="7560"/>
                </a:lnTo>
                <a:lnTo>
                  <a:pt x="10177" y="7155"/>
                </a:lnTo>
                <a:lnTo>
                  <a:pt x="10143" y="7065"/>
                </a:lnTo>
                <a:lnTo>
                  <a:pt x="10143" y="6975"/>
                </a:lnTo>
                <a:close/>
                <a:moveTo>
                  <a:pt x="9873" y="7425"/>
                </a:moveTo>
                <a:lnTo>
                  <a:pt x="9806" y="8190"/>
                </a:lnTo>
                <a:lnTo>
                  <a:pt x="9806" y="9675"/>
                </a:lnTo>
                <a:lnTo>
                  <a:pt x="9873" y="10395"/>
                </a:lnTo>
                <a:lnTo>
                  <a:pt x="9941" y="11160"/>
                </a:lnTo>
                <a:lnTo>
                  <a:pt x="10042" y="11880"/>
                </a:lnTo>
                <a:lnTo>
                  <a:pt x="10311" y="13365"/>
                </a:lnTo>
                <a:lnTo>
                  <a:pt x="10884" y="16335"/>
                </a:lnTo>
                <a:lnTo>
                  <a:pt x="11154" y="17775"/>
                </a:lnTo>
                <a:lnTo>
                  <a:pt x="11255" y="18540"/>
                </a:lnTo>
                <a:lnTo>
                  <a:pt x="11356" y="19260"/>
                </a:lnTo>
                <a:lnTo>
                  <a:pt x="10581" y="19351"/>
                </a:lnTo>
                <a:lnTo>
                  <a:pt x="9839" y="19351"/>
                </a:lnTo>
                <a:lnTo>
                  <a:pt x="9098" y="19260"/>
                </a:lnTo>
                <a:lnTo>
                  <a:pt x="8357" y="19171"/>
                </a:lnTo>
                <a:lnTo>
                  <a:pt x="7616" y="18945"/>
                </a:lnTo>
                <a:lnTo>
                  <a:pt x="6874" y="18675"/>
                </a:lnTo>
                <a:lnTo>
                  <a:pt x="6167" y="18315"/>
                </a:lnTo>
                <a:lnTo>
                  <a:pt x="5493" y="17955"/>
                </a:lnTo>
                <a:lnTo>
                  <a:pt x="5627" y="17730"/>
                </a:lnTo>
                <a:lnTo>
                  <a:pt x="5762" y="17460"/>
                </a:lnTo>
                <a:lnTo>
                  <a:pt x="5998" y="16875"/>
                </a:lnTo>
                <a:lnTo>
                  <a:pt x="6200" y="16246"/>
                </a:lnTo>
                <a:lnTo>
                  <a:pt x="6402" y="15705"/>
                </a:lnTo>
                <a:lnTo>
                  <a:pt x="7548" y="12825"/>
                </a:lnTo>
                <a:lnTo>
                  <a:pt x="8694" y="10125"/>
                </a:lnTo>
                <a:lnTo>
                  <a:pt x="9873" y="7425"/>
                </a:lnTo>
                <a:close/>
                <a:moveTo>
                  <a:pt x="19881" y="1485"/>
                </a:moveTo>
                <a:lnTo>
                  <a:pt x="20151" y="2430"/>
                </a:lnTo>
                <a:lnTo>
                  <a:pt x="20421" y="3420"/>
                </a:lnTo>
                <a:lnTo>
                  <a:pt x="20657" y="4410"/>
                </a:lnTo>
                <a:lnTo>
                  <a:pt x="20858" y="5445"/>
                </a:lnTo>
                <a:lnTo>
                  <a:pt x="20993" y="6435"/>
                </a:lnTo>
                <a:lnTo>
                  <a:pt x="21095" y="7470"/>
                </a:lnTo>
                <a:lnTo>
                  <a:pt x="21128" y="8505"/>
                </a:lnTo>
                <a:lnTo>
                  <a:pt x="21061" y="9585"/>
                </a:lnTo>
                <a:lnTo>
                  <a:pt x="21027" y="10080"/>
                </a:lnTo>
                <a:lnTo>
                  <a:pt x="20960" y="10575"/>
                </a:lnTo>
                <a:lnTo>
                  <a:pt x="20858" y="11115"/>
                </a:lnTo>
                <a:lnTo>
                  <a:pt x="20724" y="11610"/>
                </a:lnTo>
                <a:lnTo>
                  <a:pt x="20589" y="12105"/>
                </a:lnTo>
                <a:lnTo>
                  <a:pt x="20421" y="12600"/>
                </a:lnTo>
                <a:lnTo>
                  <a:pt x="20016" y="13545"/>
                </a:lnTo>
                <a:lnTo>
                  <a:pt x="19544" y="14445"/>
                </a:lnTo>
                <a:lnTo>
                  <a:pt x="19039" y="15345"/>
                </a:lnTo>
                <a:lnTo>
                  <a:pt x="18432" y="16155"/>
                </a:lnTo>
                <a:lnTo>
                  <a:pt x="17826" y="16920"/>
                </a:lnTo>
                <a:lnTo>
                  <a:pt x="17152" y="17640"/>
                </a:lnTo>
                <a:lnTo>
                  <a:pt x="16444" y="18315"/>
                </a:lnTo>
                <a:lnTo>
                  <a:pt x="15703" y="18900"/>
                </a:lnTo>
                <a:lnTo>
                  <a:pt x="14961" y="19440"/>
                </a:lnTo>
                <a:lnTo>
                  <a:pt x="14187" y="19890"/>
                </a:lnTo>
                <a:lnTo>
                  <a:pt x="13445" y="20250"/>
                </a:lnTo>
                <a:lnTo>
                  <a:pt x="12670" y="20565"/>
                </a:lnTo>
                <a:lnTo>
                  <a:pt x="11929" y="20745"/>
                </a:lnTo>
                <a:lnTo>
                  <a:pt x="11524" y="20836"/>
                </a:lnTo>
                <a:lnTo>
                  <a:pt x="11086" y="20880"/>
                </a:lnTo>
                <a:lnTo>
                  <a:pt x="10210" y="20880"/>
                </a:lnTo>
                <a:lnTo>
                  <a:pt x="9334" y="20745"/>
                </a:lnTo>
                <a:lnTo>
                  <a:pt x="8458" y="20565"/>
                </a:lnTo>
                <a:lnTo>
                  <a:pt x="7616" y="20296"/>
                </a:lnTo>
                <a:lnTo>
                  <a:pt x="6773" y="19935"/>
                </a:lnTo>
                <a:lnTo>
                  <a:pt x="5965" y="19575"/>
                </a:lnTo>
                <a:lnTo>
                  <a:pt x="5155" y="19125"/>
                </a:lnTo>
                <a:lnTo>
                  <a:pt x="4718" y="18855"/>
                </a:lnTo>
                <a:lnTo>
                  <a:pt x="4313" y="18585"/>
                </a:lnTo>
                <a:lnTo>
                  <a:pt x="3909" y="18271"/>
                </a:lnTo>
                <a:lnTo>
                  <a:pt x="3572" y="17955"/>
                </a:lnTo>
                <a:lnTo>
                  <a:pt x="3201" y="17595"/>
                </a:lnTo>
                <a:lnTo>
                  <a:pt x="2898" y="17190"/>
                </a:lnTo>
                <a:lnTo>
                  <a:pt x="2595" y="16786"/>
                </a:lnTo>
                <a:lnTo>
                  <a:pt x="2291" y="16380"/>
                </a:lnTo>
                <a:lnTo>
                  <a:pt x="1752" y="15480"/>
                </a:lnTo>
                <a:lnTo>
                  <a:pt x="1281" y="14535"/>
                </a:lnTo>
                <a:lnTo>
                  <a:pt x="809" y="13500"/>
                </a:lnTo>
                <a:lnTo>
                  <a:pt x="370" y="12375"/>
                </a:lnTo>
                <a:lnTo>
                  <a:pt x="539" y="12330"/>
                </a:lnTo>
                <a:lnTo>
                  <a:pt x="640" y="12375"/>
                </a:lnTo>
                <a:lnTo>
                  <a:pt x="708" y="12375"/>
                </a:lnTo>
                <a:lnTo>
                  <a:pt x="741" y="12465"/>
                </a:lnTo>
                <a:lnTo>
                  <a:pt x="809" y="12735"/>
                </a:lnTo>
                <a:lnTo>
                  <a:pt x="876" y="13140"/>
                </a:lnTo>
                <a:lnTo>
                  <a:pt x="977" y="13410"/>
                </a:lnTo>
                <a:lnTo>
                  <a:pt x="1112" y="13725"/>
                </a:lnTo>
                <a:lnTo>
                  <a:pt x="1415" y="14265"/>
                </a:lnTo>
                <a:lnTo>
                  <a:pt x="1718" y="14805"/>
                </a:lnTo>
                <a:lnTo>
                  <a:pt x="2056" y="15345"/>
                </a:lnTo>
                <a:lnTo>
                  <a:pt x="2426" y="15795"/>
                </a:lnTo>
                <a:lnTo>
                  <a:pt x="2797" y="16290"/>
                </a:lnTo>
                <a:lnTo>
                  <a:pt x="3201" y="16740"/>
                </a:lnTo>
                <a:lnTo>
                  <a:pt x="3606" y="17190"/>
                </a:lnTo>
                <a:lnTo>
                  <a:pt x="4077" y="17595"/>
                </a:lnTo>
                <a:lnTo>
                  <a:pt x="4515" y="18000"/>
                </a:lnTo>
                <a:lnTo>
                  <a:pt x="4987" y="18360"/>
                </a:lnTo>
                <a:lnTo>
                  <a:pt x="5459" y="18675"/>
                </a:lnTo>
                <a:lnTo>
                  <a:pt x="5965" y="18945"/>
                </a:lnTo>
                <a:lnTo>
                  <a:pt x="6436" y="19215"/>
                </a:lnTo>
                <a:lnTo>
                  <a:pt x="6941" y="19440"/>
                </a:lnTo>
                <a:lnTo>
                  <a:pt x="7413" y="19620"/>
                </a:lnTo>
                <a:lnTo>
                  <a:pt x="7885" y="19755"/>
                </a:lnTo>
                <a:lnTo>
                  <a:pt x="8357" y="19890"/>
                </a:lnTo>
                <a:lnTo>
                  <a:pt x="8862" y="19980"/>
                </a:lnTo>
                <a:lnTo>
                  <a:pt x="9334" y="20025"/>
                </a:lnTo>
                <a:lnTo>
                  <a:pt x="9839" y="20070"/>
                </a:lnTo>
                <a:lnTo>
                  <a:pt x="10345" y="20070"/>
                </a:lnTo>
                <a:lnTo>
                  <a:pt x="10817" y="20025"/>
                </a:lnTo>
                <a:lnTo>
                  <a:pt x="11322" y="19980"/>
                </a:lnTo>
                <a:lnTo>
                  <a:pt x="11794" y="19890"/>
                </a:lnTo>
                <a:lnTo>
                  <a:pt x="12300" y="19755"/>
                </a:lnTo>
                <a:lnTo>
                  <a:pt x="12771" y="19620"/>
                </a:lnTo>
                <a:lnTo>
                  <a:pt x="13243" y="19440"/>
                </a:lnTo>
                <a:lnTo>
                  <a:pt x="13715" y="19215"/>
                </a:lnTo>
                <a:lnTo>
                  <a:pt x="14187" y="18991"/>
                </a:lnTo>
                <a:lnTo>
                  <a:pt x="14995" y="18540"/>
                </a:lnTo>
                <a:lnTo>
                  <a:pt x="15804" y="17955"/>
                </a:lnTo>
                <a:lnTo>
                  <a:pt x="16546" y="17280"/>
                </a:lnTo>
                <a:lnTo>
                  <a:pt x="17253" y="16560"/>
                </a:lnTo>
                <a:lnTo>
                  <a:pt x="17927" y="15795"/>
                </a:lnTo>
                <a:lnTo>
                  <a:pt x="18230" y="15345"/>
                </a:lnTo>
                <a:lnTo>
                  <a:pt x="18533" y="14895"/>
                </a:lnTo>
                <a:lnTo>
                  <a:pt x="18803" y="14445"/>
                </a:lnTo>
                <a:lnTo>
                  <a:pt x="19072" y="13950"/>
                </a:lnTo>
                <a:lnTo>
                  <a:pt x="19309" y="13455"/>
                </a:lnTo>
                <a:lnTo>
                  <a:pt x="19544" y="12915"/>
                </a:lnTo>
                <a:lnTo>
                  <a:pt x="19780" y="12285"/>
                </a:lnTo>
                <a:lnTo>
                  <a:pt x="19983" y="11656"/>
                </a:lnTo>
                <a:lnTo>
                  <a:pt x="20117" y="10980"/>
                </a:lnTo>
                <a:lnTo>
                  <a:pt x="20252" y="10350"/>
                </a:lnTo>
                <a:lnTo>
                  <a:pt x="20319" y="9675"/>
                </a:lnTo>
                <a:lnTo>
                  <a:pt x="20319" y="8280"/>
                </a:lnTo>
                <a:lnTo>
                  <a:pt x="20252" y="7560"/>
                </a:lnTo>
                <a:lnTo>
                  <a:pt x="20151" y="6705"/>
                </a:lnTo>
                <a:lnTo>
                  <a:pt x="20016" y="5850"/>
                </a:lnTo>
                <a:lnTo>
                  <a:pt x="19679" y="4095"/>
                </a:lnTo>
                <a:lnTo>
                  <a:pt x="19477" y="3240"/>
                </a:lnTo>
                <a:lnTo>
                  <a:pt x="19410" y="2790"/>
                </a:lnTo>
                <a:lnTo>
                  <a:pt x="19376" y="2385"/>
                </a:lnTo>
                <a:lnTo>
                  <a:pt x="19376" y="1845"/>
                </a:lnTo>
                <a:lnTo>
                  <a:pt x="19410" y="1755"/>
                </a:lnTo>
                <a:lnTo>
                  <a:pt x="19444" y="1710"/>
                </a:lnTo>
                <a:lnTo>
                  <a:pt x="19544" y="1665"/>
                </a:lnTo>
                <a:lnTo>
                  <a:pt x="19881" y="1485"/>
                </a:lnTo>
                <a:close/>
                <a:moveTo>
                  <a:pt x="19814" y="0"/>
                </a:moveTo>
                <a:lnTo>
                  <a:pt x="19713" y="90"/>
                </a:lnTo>
                <a:lnTo>
                  <a:pt x="19645" y="180"/>
                </a:lnTo>
                <a:lnTo>
                  <a:pt x="19612" y="360"/>
                </a:lnTo>
                <a:lnTo>
                  <a:pt x="19612" y="495"/>
                </a:lnTo>
                <a:lnTo>
                  <a:pt x="19645" y="675"/>
                </a:lnTo>
                <a:lnTo>
                  <a:pt x="19410" y="765"/>
                </a:lnTo>
                <a:lnTo>
                  <a:pt x="19174" y="810"/>
                </a:lnTo>
                <a:lnTo>
                  <a:pt x="18972" y="855"/>
                </a:lnTo>
                <a:lnTo>
                  <a:pt x="18770" y="945"/>
                </a:lnTo>
                <a:lnTo>
                  <a:pt x="18601" y="1080"/>
                </a:lnTo>
                <a:lnTo>
                  <a:pt x="18365" y="1260"/>
                </a:lnTo>
                <a:lnTo>
                  <a:pt x="18129" y="1485"/>
                </a:lnTo>
                <a:lnTo>
                  <a:pt x="17859" y="1620"/>
                </a:lnTo>
                <a:lnTo>
                  <a:pt x="15029" y="3195"/>
                </a:lnTo>
                <a:lnTo>
                  <a:pt x="12131" y="4815"/>
                </a:lnTo>
                <a:lnTo>
                  <a:pt x="9199" y="6480"/>
                </a:lnTo>
                <a:lnTo>
                  <a:pt x="6470" y="8100"/>
                </a:lnTo>
                <a:lnTo>
                  <a:pt x="3774" y="9765"/>
                </a:lnTo>
                <a:lnTo>
                  <a:pt x="1887" y="10845"/>
                </a:lnTo>
                <a:lnTo>
                  <a:pt x="1449" y="11115"/>
                </a:lnTo>
                <a:lnTo>
                  <a:pt x="1011" y="11430"/>
                </a:lnTo>
                <a:lnTo>
                  <a:pt x="606" y="11790"/>
                </a:lnTo>
                <a:lnTo>
                  <a:pt x="270" y="12150"/>
                </a:lnTo>
                <a:lnTo>
                  <a:pt x="236" y="12015"/>
                </a:lnTo>
                <a:lnTo>
                  <a:pt x="202" y="11880"/>
                </a:lnTo>
                <a:lnTo>
                  <a:pt x="135" y="11835"/>
                </a:lnTo>
                <a:lnTo>
                  <a:pt x="34" y="11790"/>
                </a:lnTo>
                <a:lnTo>
                  <a:pt x="0" y="11925"/>
                </a:lnTo>
                <a:lnTo>
                  <a:pt x="0" y="12060"/>
                </a:lnTo>
                <a:lnTo>
                  <a:pt x="34" y="12330"/>
                </a:lnTo>
                <a:lnTo>
                  <a:pt x="101" y="12600"/>
                </a:lnTo>
                <a:lnTo>
                  <a:pt x="303" y="13275"/>
                </a:lnTo>
                <a:lnTo>
                  <a:pt x="606" y="14085"/>
                </a:lnTo>
                <a:lnTo>
                  <a:pt x="1213" y="15570"/>
                </a:lnTo>
                <a:lnTo>
                  <a:pt x="1617" y="16426"/>
                </a:lnTo>
                <a:lnTo>
                  <a:pt x="1955" y="17055"/>
                </a:lnTo>
                <a:lnTo>
                  <a:pt x="2325" y="17595"/>
                </a:lnTo>
                <a:lnTo>
                  <a:pt x="2729" y="18045"/>
                </a:lnTo>
                <a:lnTo>
                  <a:pt x="3134" y="18495"/>
                </a:lnTo>
                <a:lnTo>
                  <a:pt x="3606" y="18900"/>
                </a:lnTo>
                <a:lnTo>
                  <a:pt x="4077" y="19260"/>
                </a:lnTo>
                <a:lnTo>
                  <a:pt x="4549" y="19620"/>
                </a:lnTo>
                <a:lnTo>
                  <a:pt x="5054" y="19935"/>
                </a:lnTo>
                <a:lnTo>
                  <a:pt x="6200" y="20520"/>
                </a:lnTo>
                <a:lnTo>
                  <a:pt x="6807" y="20745"/>
                </a:lnTo>
                <a:lnTo>
                  <a:pt x="7952" y="21196"/>
                </a:lnTo>
                <a:lnTo>
                  <a:pt x="8559" y="21330"/>
                </a:lnTo>
                <a:lnTo>
                  <a:pt x="9132" y="21465"/>
                </a:lnTo>
                <a:lnTo>
                  <a:pt x="9738" y="21556"/>
                </a:lnTo>
                <a:lnTo>
                  <a:pt x="10345" y="21600"/>
                </a:lnTo>
                <a:lnTo>
                  <a:pt x="10918" y="21600"/>
                </a:lnTo>
                <a:lnTo>
                  <a:pt x="11524" y="21556"/>
                </a:lnTo>
                <a:lnTo>
                  <a:pt x="12097" y="21465"/>
                </a:lnTo>
                <a:lnTo>
                  <a:pt x="12704" y="21285"/>
                </a:lnTo>
                <a:lnTo>
                  <a:pt x="13276" y="21105"/>
                </a:lnTo>
                <a:lnTo>
                  <a:pt x="13883" y="20836"/>
                </a:lnTo>
                <a:lnTo>
                  <a:pt x="14456" y="20520"/>
                </a:lnTo>
                <a:lnTo>
                  <a:pt x="15400" y="19890"/>
                </a:lnTo>
                <a:lnTo>
                  <a:pt x="16343" y="19171"/>
                </a:lnTo>
                <a:lnTo>
                  <a:pt x="17287" y="18315"/>
                </a:lnTo>
                <a:lnTo>
                  <a:pt x="17725" y="17865"/>
                </a:lnTo>
                <a:lnTo>
                  <a:pt x="18163" y="17415"/>
                </a:lnTo>
                <a:lnTo>
                  <a:pt x="18972" y="16426"/>
                </a:lnTo>
                <a:lnTo>
                  <a:pt x="19342" y="15886"/>
                </a:lnTo>
                <a:lnTo>
                  <a:pt x="19713" y="15345"/>
                </a:lnTo>
                <a:lnTo>
                  <a:pt x="20050" y="14760"/>
                </a:lnTo>
                <a:lnTo>
                  <a:pt x="20353" y="14175"/>
                </a:lnTo>
                <a:lnTo>
                  <a:pt x="20623" y="13545"/>
                </a:lnTo>
                <a:lnTo>
                  <a:pt x="20892" y="12915"/>
                </a:lnTo>
                <a:lnTo>
                  <a:pt x="21128" y="12150"/>
                </a:lnTo>
                <a:lnTo>
                  <a:pt x="21330" y="11340"/>
                </a:lnTo>
                <a:lnTo>
                  <a:pt x="21465" y="10530"/>
                </a:lnTo>
                <a:lnTo>
                  <a:pt x="21566" y="9765"/>
                </a:lnTo>
                <a:lnTo>
                  <a:pt x="21600" y="8955"/>
                </a:lnTo>
                <a:lnTo>
                  <a:pt x="21600" y="8100"/>
                </a:lnTo>
                <a:lnTo>
                  <a:pt x="21566" y="7290"/>
                </a:lnTo>
                <a:lnTo>
                  <a:pt x="21499" y="6480"/>
                </a:lnTo>
                <a:lnTo>
                  <a:pt x="21398" y="5670"/>
                </a:lnTo>
                <a:lnTo>
                  <a:pt x="21263" y="4860"/>
                </a:lnTo>
                <a:lnTo>
                  <a:pt x="21095" y="4050"/>
                </a:lnTo>
                <a:lnTo>
                  <a:pt x="20926" y="3285"/>
                </a:lnTo>
                <a:lnTo>
                  <a:pt x="20488" y="1710"/>
                </a:lnTo>
                <a:lnTo>
                  <a:pt x="20050" y="225"/>
                </a:lnTo>
                <a:lnTo>
                  <a:pt x="19983" y="45"/>
                </a:lnTo>
                <a:lnTo>
                  <a:pt x="19881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Google Shape;286;p11"/>
          <p:cNvSpPr/>
          <p:nvPr/>
        </p:nvSpPr>
        <p:spPr>
          <a:xfrm rot="12309888">
            <a:off x="7044284" y="190893"/>
            <a:ext cx="758968" cy="83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27" y="5265"/>
                </a:moveTo>
                <a:lnTo>
                  <a:pt x="12952" y="5299"/>
                </a:lnTo>
                <a:lnTo>
                  <a:pt x="12582" y="5603"/>
                </a:lnTo>
                <a:lnTo>
                  <a:pt x="12321" y="5839"/>
                </a:lnTo>
                <a:lnTo>
                  <a:pt x="12062" y="6109"/>
                </a:lnTo>
                <a:lnTo>
                  <a:pt x="11876" y="6379"/>
                </a:lnTo>
                <a:lnTo>
                  <a:pt x="11802" y="6514"/>
                </a:lnTo>
                <a:lnTo>
                  <a:pt x="11765" y="6615"/>
                </a:lnTo>
                <a:lnTo>
                  <a:pt x="11765" y="6717"/>
                </a:lnTo>
                <a:lnTo>
                  <a:pt x="11802" y="6784"/>
                </a:lnTo>
                <a:lnTo>
                  <a:pt x="11913" y="6818"/>
                </a:lnTo>
                <a:lnTo>
                  <a:pt x="12062" y="6852"/>
                </a:lnTo>
                <a:lnTo>
                  <a:pt x="12136" y="6818"/>
                </a:lnTo>
                <a:lnTo>
                  <a:pt x="12247" y="6750"/>
                </a:lnTo>
                <a:lnTo>
                  <a:pt x="12433" y="6548"/>
                </a:lnTo>
                <a:lnTo>
                  <a:pt x="12730" y="6109"/>
                </a:lnTo>
                <a:lnTo>
                  <a:pt x="12841" y="5940"/>
                </a:lnTo>
                <a:lnTo>
                  <a:pt x="12990" y="5637"/>
                </a:lnTo>
                <a:lnTo>
                  <a:pt x="13027" y="5468"/>
                </a:lnTo>
                <a:lnTo>
                  <a:pt x="13064" y="5333"/>
                </a:lnTo>
                <a:lnTo>
                  <a:pt x="13064" y="5299"/>
                </a:lnTo>
                <a:lnTo>
                  <a:pt x="13027" y="5265"/>
                </a:lnTo>
                <a:close/>
                <a:moveTo>
                  <a:pt x="14437" y="8606"/>
                </a:moveTo>
                <a:lnTo>
                  <a:pt x="14177" y="8640"/>
                </a:lnTo>
                <a:lnTo>
                  <a:pt x="14103" y="8674"/>
                </a:lnTo>
                <a:lnTo>
                  <a:pt x="14029" y="8741"/>
                </a:lnTo>
                <a:lnTo>
                  <a:pt x="14029" y="8842"/>
                </a:lnTo>
                <a:lnTo>
                  <a:pt x="14103" y="8944"/>
                </a:lnTo>
                <a:lnTo>
                  <a:pt x="14177" y="9011"/>
                </a:lnTo>
                <a:lnTo>
                  <a:pt x="14363" y="9079"/>
                </a:lnTo>
                <a:lnTo>
                  <a:pt x="14808" y="9180"/>
                </a:lnTo>
                <a:lnTo>
                  <a:pt x="15254" y="9247"/>
                </a:lnTo>
                <a:lnTo>
                  <a:pt x="15699" y="9247"/>
                </a:lnTo>
                <a:lnTo>
                  <a:pt x="15996" y="9180"/>
                </a:lnTo>
                <a:lnTo>
                  <a:pt x="16107" y="9112"/>
                </a:lnTo>
                <a:lnTo>
                  <a:pt x="16182" y="9079"/>
                </a:lnTo>
                <a:lnTo>
                  <a:pt x="16182" y="8977"/>
                </a:lnTo>
                <a:lnTo>
                  <a:pt x="16033" y="8910"/>
                </a:lnTo>
                <a:lnTo>
                  <a:pt x="15550" y="8775"/>
                </a:lnTo>
                <a:lnTo>
                  <a:pt x="15179" y="8707"/>
                </a:lnTo>
                <a:lnTo>
                  <a:pt x="14808" y="8640"/>
                </a:lnTo>
                <a:lnTo>
                  <a:pt x="14437" y="8606"/>
                </a:lnTo>
                <a:close/>
                <a:moveTo>
                  <a:pt x="10429" y="10260"/>
                </a:moveTo>
                <a:lnTo>
                  <a:pt x="10280" y="10294"/>
                </a:lnTo>
                <a:lnTo>
                  <a:pt x="9984" y="10429"/>
                </a:lnTo>
                <a:lnTo>
                  <a:pt x="9798" y="10530"/>
                </a:lnTo>
                <a:lnTo>
                  <a:pt x="9538" y="10800"/>
                </a:lnTo>
                <a:lnTo>
                  <a:pt x="9278" y="11171"/>
                </a:lnTo>
                <a:lnTo>
                  <a:pt x="9167" y="11374"/>
                </a:lnTo>
                <a:lnTo>
                  <a:pt x="9093" y="11576"/>
                </a:lnTo>
                <a:lnTo>
                  <a:pt x="9093" y="11813"/>
                </a:lnTo>
                <a:lnTo>
                  <a:pt x="9130" y="11880"/>
                </a:lnTo>
                <a:lnTo>
                  <a:pt x="9204" y="11914"/>
                </a:lnTo>
                <a:lnTo>
                  <a:pt x="9278" y="11914"/>
                </a:lnTo>
                <a:lnTo>
                  <a:pt x="9353" y="11880"/>
                </a:lnTo>
                <a:lnTo>
                  <a:pt x="9464" y="11813"/>
                </a:lnTo>
                <a:lnTo>
                  <a:pt x="9649" y="11644"/>
                </a:lnTo>
                <a:lnTo>
                  <a:pt x="9872" y="11374"/>
                </a:lnTo>
                <a:lnTo>
                  <a:pt x="10280" y="10800"/>
                </a:lnTo>
                <a:lnTo>
                  <a:pt x="10540" y="10395"/>
                </a:lnTo>
                <a:lnTo>
                  <a:pt x="10577" y="10294"/>
                </a:lnTo>
                <a:lnTo>
                  <a:pt x="10577" y="10260"/>
                </a:lnTo>
                <a:close/>
                <a:moveTo>
                  <a:pt x="14511" y="12488"/>
                </a:moveTo>
                <a:lnTo>
                  <a:pt x="14437" y="12555"/>
                </a:lnTo>
                <a:lnTo>
                  <a:pt x="14437" y="12960"/>
                </a:lnTo>
                <a:lnTo>
                  <a:pt x="14474" y="13095"/>
                </a:lnTo>
                <a:lnTo>
                  <a:pt x="14549" y="13163"/>
                </a:lnTo>
                <a:lnTo>
                  <a:pt x="14623" y="13264"/>
                </a:lnTo>
                <a:lnTo>
                  <a:pt x="14771" y="13331"/>
                </a:lnTo>
                <a:lnTo>
                  <a:pt x="15068" y="13466"/>
                </a:lnTo>
                <a:lnTo>
                  <a:pt x="15254" y="13534"/>
                </a:lnTo>
                <a:lnTo>
                  <a:pt x="15588" y="13534"/>
                </a:lnTo>
                <a:lnTo>
                  <a:pt x="15736" y="13466"/>
                </a:lnTo>
                <a:lnTo>
                  <a:pt x="15847" y="13365"/>
                </a:lnTo>
                <a:lnTo>
                  <a:pt x="15959" y="13298"/>
                </a:lnTo>
                <a:lnTo>
                  <a:pt x="15996" y="13230"/>
                </a:lnTo>
                <a:lnTo>
                  <a:pt x="15959" y="13163"/>
                </a:lnTo>
                <a:lnTo>
                  <a:pt x="15922" y="13095"/>
                </a:lnTo>
                <a:lnTo>
                  <a:pt x="15847" y="13028"/>
                </a:lnTo>
                <a:lnTo>
                  <a:pt x="15662" y="12893"/>
                </a:lnTo>
                <a:lnTo>
                  <a:pt x="15105" y="12724"/>
                </a:lnTo>
                <a:lnTo>
                  <a:pt x="14882" y="12656"/>
                </a:lnTo>
                <a:lnTo>
                  <a:pt x="14734" y="12589"/>
                </a:lnTo>
                <a:lnTo>
                  <a:pt x="14585" y="12488"/>
                </a:lnTo>
                <a:close/>
                <a:moveTo>
                  <a:pt x="5604" y="13433"/>
                </a:moveTo>
                <a:lnTo>
                  <a:pt x="5270" y="13635"/>
                </a:lnTo>
                <a:lnTo>
                  <a:pt x="5010" y="13804"/>
                </a:lnTo>
                <a:lnTo>
                  <a:pt x="4787" y="14006"/>
                </a:lnTo>
                <a:lnTo>
                  <a:pt x="4602" y="14209"/>
                </a:lnTo>
                <a:lnTo>
                  <a:pt x="4528" y="14310"/>
                </a:lnTo>
                <a:lnTo>
                  <a:pt x="4528" y="14479"/>
                </a:lnTo>
                <a:lnTo>
                  <a:pt x="4564" y="14546"/>
                </a:lnTo>
                <a:lnTo>
                  <a:pt x="4639" y="14613"/>
                </a:lnTo>
                <a:lnTo>
                  <a:pt x="4787" y="14647"/>
                </a:lnTo>
                <a:lnTo>
                  <a:pt x="4899" y="14647"/>
                </a:lnTo>
                <a:lnTo>
                  <a:pt x="5010" y="14613"/>
                </a:lnTo>
                <a:lnTo>
                  <a:pt x="5122" y="14580"/>
                </a:lnTo>
                <a:lnTo>
                  <a:pt x="5233" y="14479"/>
                </a:lnTo>
                <a:lnTo>
                  <a:pt x="5418" y="14276"/>
                </a:lnTo>
                <a:lnTo>
                  <a:pt x="5567" y="14040"/>
                </a:lnTo>
                <a:lnTo>
                  <a:pt x="5641" y="13804"/>
                </a:lnTo>
                <a:lnTo>
                  <a:pt x="5715" y="13601"/>
                </a:lnTo>
                <a:lnTo>
                  <a:pt x="5678" y="13466"/>
                </a:lnTo>
                <a:lnTo>
                  <a:pt x="5678" y="13433"/>
                </a:lnTo>
                <a:close/>
                <a:moveTo>
                  <a:pt x="10763" y="15322"/>
                </a:moveTo>
                <a:lnTo>
                  <a:pt x="10466" y="15457"/>
                </a:lnTo>
                <a:lnTo>
                  <a:pt x="10280" y="15592"/>
                </a:lnTo>
                <a:lnTo>
                  <a:pt x="10132" y="15795"/>
                </a:lnTo>
                <a:lnTo>
                  <a:pt x="10020" y="15997"/>
                </a:lnTo>
                <a:lnTo>
                  <a:pt x="9984" y="16166"/>
                </a:lnTo>
                <a:lnTo>
                  <a:pt x="9984" y="16234"/>
                </a:lnTo>
                <a:lnTo>
                  <a:pt x="10020" y="16267"/>
                </a:lnTo>
                <a:lnTo>
                  <a:pt x="10132" y="16301"/>
                </a:lnTo>
                <a:lnTo>
                  <a:pt x="10243" y="16301"/>
                </a:lnTo>
                <a:lnTo>
                  <a:pt x="10354" y="16267"/>
                </a:lnTo>
                <a:lnTo>
                  <a:pt x="10503" y="16166"/>
                </a:lnTo>
                <a:lnTo>
                  <a:pt x="10800" y="15896"/>
                </a:lnTo>
                <a:lnTo>
                  <a:pt x="10911" y="15727"/>
                </a:lnTo>
                <a:lnTo>
                  <a:pt x="10985" y="15592"/>
                </a:lnTo>
                <a:lnTo>
                  <a:pt x="10985" y="15457"/>
                </a:lnTo>
                <a:lnTo>
                  <a:pt x="10948" y="15390"/>
                </a:lnTo>
                <a:lnTo>
                  <a:pt x="10874" y="15356"/>
                </a:lnTo>
                <a:lnTo>
                  <a:pt x="10763" y="15322"/>
                </a:lnTo>
                <a:close/>
                <a:moveTo>
                  <a:pt x="17109" y="15559"/>
                </a:moveTo>
                <a:lnTo>
                  <a:pt x="16998" y="15592"/>
                </a:lnTo>
                <a:lnTo>
                  <a:pt x="16924" y="15660"/>
                </a:lnTo>
                <a:lnTo>
                  <a:pt x="16886" y="15761"/>
                </a:lnTo>
                <a:lnTo>
                  <a:pt x="16886" y="15930"/>
                </a:lnTo>
                <a:lnTo>
                  <a:pt x="16961" y="16132"/>
                </a:lnTo>
                <a:lnTo>
                  <a:pt x="17146" y="16335"/>
                </a:lnTo>
                <a:lnTo>
                  <a:pt x="17258" y="16402"/>
                </a:lnTo>
                <a:lnTo>
                  <a:pt x="17406" y="16470"/>
                </a:lnTo>
                <a:lnTo>
                  <a:pt x="17518" y="16504"/>
                </a:lnTo>
                <a:lnTo>
                  <a:pt x="17666" y="16538"/>
                </a:lnTo>
                <a:lnTo>
                  <a:pt x="17963" y="16470"/>
                </a:lnTo>
                <a:lnTo>
                  <a:pt x="18074" y="16402"/>
                </a:lnTo>
                <a:lnTo>
                  <a:pt x="18149" y="16335"/>
                </a:lnTo>
                <a:lnTo>
                  <a:pt x="18186" y="16267"/>
                </a:lnTo>
                <a:lnTo>
                  <a:pt x="18186" y="16200"/>
                </a:lnTo>
                <a:lnTo>
                  <a:pt x="18111" y="16031"/>
                </a:lnTo>
                <a:lnTo>
                  <a:pt x="18000" y="15896"/>
                </a:lnTo>
                <a:lnTo>
                  <a:pt x="17889" y="15896"/>
                </a:lnTo>
                <a:lnTo>
                  <a:pt x="17295" y="15626"/>
                </a:lnTo>
                <a:lnTo>
                  <a:pt x="17221" y="15559"/>
                </a:lnTo>
                <a:close/>
                <a:moveTo>
                  <a:pt x="14321" y="550"/>
                </a:moveTo>
                <a:lnTo>
                  <a:pt x="14363" y="675"/>
                </a:lnTo>
                <a:lnTo>
                  <a:pt x="14623" y="1249"/>
                </a:lnTo>
                <a:lnTo>
                  <a:pt x="14957" y="1890"/>
                </a:lnTo>
                <a:lnTo>
                  <a:pt x="15662" y="3139"/>
                </a:lnTo>
                <a:lnTo>
                  <a:pt x="16070" y="3915"/>
                </a:lnTo>
                <a:lnTo>
                  <a:pt x="16998" y="6042"/>
                </a:lnTo>
                <a:lnTo>
                  <a:pt x="17889" y="8201"/>
                </a:lnTo>
                <a:lnTo>
                  <a:pt x="18742" y="10361"/>
                </a:lnTo>
                <a:lnTo>
                  <a:pt x="19150" y="11441"/>
                </a:lnTo>
                <a:lnTo>
                  <a:pt x="19485" y="12555"/>
                </a:lnTo>
                <a:lnTo>
                  <a:pt x="19781" y="13804"/>
                </a:lnTo>
                <a:lnTo>
                  <a:pt x="20041" y="15052"/>
                </a:lnTo>
                <a:lnTo>
                  <a:pt x="20227" y="16099"/>
                </a:lnTo>
                <a:lnTo>
                  <a:pt x="20264" y="16436"/>
                </a:lnTo>
                <a:lnTo>
                  <a:pt x="20264" y="16639"/>
                </a:lnTo>
                <a:lnTo>
                  <a:pt x="20189" y="16740"/>
                </a:lnTo>
                <a:lnTo>
                  <a:pt x="20116" y="16808"/>
                </a:lnTo>
                <a:lnTo>
                  <a:pt x="19856" y="17010"/>
                </a:lnTo>
                <a:lnTo>
                  <a:pt x="19447" y="17246"/>
                </a:lnTo>
                <a:lnTo>
                  <a:pt x="19039" y="17483"/>
                </a:lnTo>
                <a:lnTo>
                  <a:pt x="18557" y="17651"/>
                </a:lnTo>
                <a:lnTo>
                  <a:pt x="18074" y="17753"/>
                </a:lnTo>
                <a:lnTo>
                  <a:pt x="17555" y="17854"/>
                </a:lnTo>
                <a:lnTo>
                  <a:pt x="17035" y="17921"/>
                </a:lnTo>
                <a:lnTo>
                  <a:pt x="16478" y="17955"/>
                </a:lnTo>
                <a:lnTo>
                  <a:pt x="15959" y="17989"/>
                </a:lnTo>
                <a:lnTo>
                  <a:pt x="14846" y="17955"/>
                </a:lnTo>
                <a:lnTo>
                  <a:pt x="13769" y="17854"/>
                </a:lnTo>
                <a:lnTo>
                  <a:pt x="11802" y="17651"/>
                </a:lnTo>
                <a:lnTo>
                  <a:pt x="10540" y="17483"/>
                </a:lnTo>
                <a:lnTo>
                  <a:pt x="9315" y="17314"/>
                </a:lnTo>
                <a:lnTo>
                  <a:pt x="8090" y="17078"/>
                </a:lnTo>
                <a:lnTo>
                  <a:pt x="6866" y="16808"/>
                </a:lnTo>
                <a:lnTo>
                  <a:pt x="5678" y="16470"/>
                </a:lnTo>
                <a:lnTo>
                  <a:pt x="4528" y="16031"/>
                </a:lnTo>
                <a:lnTo>
                  <a:pt x="3934" y="15829"/>
                </a:lnTo>
                <a:lnTo>
                  <a:pt x="3377" y="15660"/>
                </a:lnTo>
                <a:lnTo>
                  <a:pt x="2783" y="15491"/>
                </a:lnTo>
                <a:lnTo>
                  <a:pt x="2189" y="15390"/>
                </a:lnTo>
                <a:lnTo>
                  <a:pt x="5344" y="11644"/>
                </a:lnTo>
                <a:lnTo>
                  <a:pt x="8499" y="7898"/>
                </a:lnTo>
                <a:lnTo>
                  <a:pt x="9687" y="6480"/>
                </a:lnTo>
                <a:lnTo>
                  <a:pt x="11728" y="4050"/>
                </a:lnTo>
                <a:lnTo>
                  <a:pt x="12767" y="2767"/>
                </a:lnTo>
                <a:lnTo>
                  <a:pt x="13621" y="1654"/>
                </a:lnTo>
                <a:lnTo>
                  <a:pt x="13918" y="1215"/>
                </a:lnTo>
                <a:lnTo>
                  <a:pt x="14177" y="844"/>
                </a:lnTo>
                <a:lnTo>
                  <a:pt x="14288" y="608"/>
                </a:lnTo>
                <a:lnTo>
                  <a:pt x="14321" y="550"/>
                </a:lnTo>
                <a:close/>
                <a:moveTo>
                  <a:pt x="1967" y="15660"/>
                </a:moveTo>
                <a:lnTo>
                  <a:pt x="2375" y="15997"/>
                </a:lnTo>
                <a:lnTo>
                  <a:pt x="2858" y="16267"/>
                </a:lnTo>
                <a:lnTo>
                  <a:pt x="3377" y="16470"/>
                </a:lnTo>
                <a:lnTo>
                  <a:pt x="3934" y="16673"/>
                </a:lnTo>
                <a:lnTo>
                  <a:pt x="4528" y="16875"/>
                </a:lnTo>
                <a:lnTo>
                  <a:pt x="5084" y="17010"/>
                </a:lnTo>
                <a:lnTo>
                  <a:pt x="6161" y="17280"/>
                </a:lnTo>
                <a:lnTo>
                  <a:pt x="7497" y="17618"/>
                </a:lnTo>
                <a:lnTo>
                  <a:pt x="8833" y="17888"/>
                </a:lnTo>
                <a:lnTo>
                  <a:pt x="10169" y="18090"/>
                </a:lnTo>
                <a:lnTo>
                  <a:pt x="11542" y="18259"/>
                </a:lnTo>
                <a:lnTo>
                  <a:pt x="12656" y="18394"/>
                </a:lnTo>
                <a:lnTo>
                  <a:pt x="13806" y="18495"/>
                </a:lnTo>
                <a:lnTo>
                  <a:pt x="14957" y="18529"/>
                </a:lnTo>
                <a:lnTo>
                  <a:pt x="16107" y="18529"/>
                </a:lnTo>
                <a:lnTo>
                  <a:pt x="16664" y="18495"/>
                </a:lnTo>
                <a:lnTo>
                  <a:pt x="17258" y="18428"/>
                </a:lnTo>
                <a:lnTo>
                  <a:pt x="17814" y="18360"/>
                </a:lnTo>
                <a:lnTo>
                  <a:pt x="18371" y="18225"/>
                </a:lnTo>
                <a:lnTo>
                  <a:pt x="18891" y="18090"/>
                </a:lnTo>
                <a:lnTo>
                  <a:pt x="19411" y="17888"/>
                </a:lnTo>
                <a:lnTo>
                  <a:pt x="19930" y="17685"/>
                </a:lnTo>
                <a:lnTo>
                  <a:pt x="20412" y="17415"/>
                </a:lnTo>
                <a:lnTo>
                  <a:pt x="20524" y="18090"/>
                </a:lnTo>
                <a:lnTo>
                  <a:pt x="20598" y="18293"/>
                </a:lnTo>
                <a:lnTo>
                  <a:pt x="20598" y="18394"/>
                </a:lnTo>
                <a:lnTo>
                  <a:pt x="20561" y="18428"/>
                </a:lnTo>
                <a:lnTo>
                  <a:pt x="20486" y="18495"/>
                </a:lnTo>
                <a:lnTo>
                  <a:pt x="20412" y="18529"/>
                </a:lnTo>
                <a:lnTo>
                  <a:pt x="20153" y="18529"/>
                </a:lnTo>
                <a:lnTo>
                  <a:pt x="20004" y="18630"/>
                </a:lnTo>
                <a:lnTo>
                  <a:pt x="19781" y="18698"/>
                </a:lnTo>
                <a:lnTo>
                  <a:pt x="19336" y="18799"/>
                </a:lnTo>
                <a:lnTo>
                  <a:pt x="18483" y="18967"/>
                </a:lnTo>
                <a:lnTo>
                  <a:pt x="17406" y="19069"/>
                </a:lnTo>
                <a:lnTo>
                  <a:pt x="16293" y="19136"/>
                </a:lnTo>
                <a:lnTo>
                  <a:pt x="15216" y="19136"/>
                </a:lnTo>
                <a:lnTo>
                  <a:pt x="14103" y="19069"/>
                </a:lnTo>
                <a:lnTo>
                  <a:pt x="12990" y="19001"/>
                </a:lnTo>
                <a:lnTo>
                  <a:pt x="11913" y="18900"/>
                </a:lnTo>
                <a:lnTo>
                  <a:pt x="9761" y="18664"/>
                </a:lnTo>
                <a:lnTo>
                  <a:pt x="8648" y="18495"/>
                </a:lnTo>
                <a:lnTo>
                  <a:pt x="7571" y="18293"/>
                </a:lnTo>
                <a:lnTo>
                  <a:pt x="6531" y="18056"/>
                </a:lnTo>
                <a:lnTo>
                  <a:pt x="5492" y="17753"/>
                </a:lnTo>
                <a:lnTo>
                  <a:pt x="4491" y="17415"/>
                </a:lnTo>
                <a:lnTo>
                  <a:pt x="3489" y="17078"/>
                </a:lnTo>
                <a:lnTo>
                  <a:pt x="1447" y="16267"/>
                </a:lnTo>
                <a:lnTo>
                  <a:pt x="1967" y="15660"/>
                </a:lnTo>
                <a:close/>
                <a:moveTo>
                  <a:pt x="14214" y="0"/>
                </a:moveTo>
                <a:lnTo>
                  <a:pt x="14214" y="34"/>
                </a:lnTo>
                <a:lnTo>
                  <a:pt x="14177" y="102"/>
                </a:lnTo>
                <a:lnTo>
                  <a:pt x="14214" y="237"/>
                </a:lnTo>
                <a:lnTo>
                  <a:pt x="14303" y="500"/>
                </a:lnTo>
                <a:lnTo>
                  <a:pt x="14288" y="473"/>
                </a:lnTo>
                <a:lnTo>
                  <a:pt x="14177" y="574"/>
                </a:lnTo>
                <a:lnTo>
                  <a:pt x="13880" y="878"/>
                </a:lnTo>
                <a:lnTo>
                  <a:pt x="12841" y="2059"/>
                </a:lnTo>
                <a:lnTo>
                  <a:pt x="9687" y="5670"/>
                </a:lnTo>
                <a:lnTo>
                  <a:pt x="6383" y="9517"/>
                </a:lnTo>
                <a:lnTo>
                  <a:pt x="4528" y="11678"/>
                </a:lnTo>
                <a:lnTo>
                  <a:pt x="2189" y="14479"/>
                </a:lnTo>
                <a:lnTo>
                  <a:pt x="1670" y="15086"/>
                </a:lnTo>
                <a:lnTo>
                  <a:pt x="891" y="15896"/>
                </a:lnTo>
                <a:lnTo>
                  <a:pt x="519" y="16335"/>
                </a:lnTo>
                <a:lnTo>
                  <a:pt x="222" y="16740"/>
                </a:lnTo>
                <a:lnTo>
                  <a:pt x="111" y="16943"/>
                </a:lnTo>
                <a:lnTo>
                  <a:pt x="37" y="17111"/>
                </a:lnTo>
                <a:lnTo>
                  <a:pt x="0" y="17280"/>
                </a:lnTo>
                <a:lnTo>
                  <a:pt x="0" y="17415"/>
                </a:lnTo>
                <a:lnTo>
                  <a:pt x="37" y="17516"/>
                </a:lnTo>
                <a:lnTo>
                  <a:pt x="111" y="17651"/>
                </a:lnTo>
                <a:lnTo>
                  <a:pt x="334" y="17888"/>
                </a:lnTo>
                <a:lnTo>
                  <a:pt x="630" y="18124"/>
                </a:lnTo>
                <a:lnTo>
                  <a:pt x="965" y="18360"/>
                </a:lnTo>
                <a:lnTo>
                  <a:pt x="1707" y="18799"/>
                </a:lnTo>
                <a:lnTo>
                  <a:pt x="2264" y="19102"/>
                </a:lnTo>
                <a:lnTo>
                  <a:pt x="2932" y="19474"/>
                </a:lnTo>
                <a:lnTo>
                  <a:pt x="3600" y="19811"/>
                </a:lnTo>
                <a:lnTo>
                  <a:pt x="4305" y="20115"/>
                </a:lnTo>
                <a:lnTo>
                  <a:pt x="5047" y="20385"/>
                </a:lnTo>
                <a:lnTo>
                  <a:pt x="5789" y="20621"/>
                </a:lnTo>
                <a:lnTo>
                  <a:pt x="6531" y="20823"/>
                </a:lnTo>
                <a:lnTo>
                  <a:pt x="7274" y="20992"/>
                </a:lnTo>
                <a:lnTo>
                  <a:pt x="8017" y="21161"/>
                </a:lnTo>
                <a:lnTo>
                  <a:pt x="8796" y="21296"/>
                </a:lnTo>
                <a:lnTo>
                  <a:pt x="9538" y="21397"/>
                </a:lnTo>
                <a:lnTo>
                  <a:pt x="10318" y="21465"/>
                </a:lnTo>
                <a:lnTo>
                  <a:pt x="11097" y="21532"/>
                </a:lnTo>
                <a:lnTo>
                  <a:pt x="12656" y="21600"/>
                </a:lnTo>
                <a:lnTo>
                  <a:pt x="15773" y="21532"/>
                </a:lnTo>
                <a:lnTo>
                  <a:pt x="17332" y="21431"/>
                </a:lnTo>
                <a:lnTo>
                  <a:pt x="18816" y="21431"/>
                </a:lnTo>
                <a:lnTo>
                  <a:pt x="19225" y="21397"/>
                </a:lnTo>
                <a:lnTo>
                  <a:pt x="19596" y="21364"/>
                </a:lnTo>
                <a:lnTo>
                  <a:pt x="20264" y="21228"/>
                </a:lnTo>
                <a:lnTo>
                  <a:pt x="20450" y="21161"/>
                </a:lnTo>
                <a:lnTo>
                  <a:pt x="20635" y="21060"/>
                </a:lnTo>
                <a:lnTo>
                  <a:pt x="20709" y="21026"/>
                </a:lnTo>
                <a:lnTo>
                  <a:pt x="20709" y="20857"/>
                </a:lnTo>
                <a:lnTo>
                  <a:pt x="20635" y="20722"/>
                </a:lnTo>
                <a:lnTo>
                  <a:pt x="20561" y="20655"/>
                </a:lnTo>
                <a:lnTo>
                  <a:pt x="20412" y="20621"/>
                </a:lnTo>
                <a:lnTo>
                  <a:pt x="20227" y="20587"/>
                </a:lnTo>
                <a:lnTo>
                  <a:pt x="20004" y="20621"/>
                </a:lnTo>
                <a:lnTo>
                  <a:pt x="19299" y="20688"/>
                </a:lnTo>
                <a:lnTo>
                  <a:pt x="17740" y="20823"/>
                </a:lnTo>
                <a:lnTo>
                  <a:pt x="16144" y="20925"/>
                </a:lnTo>
                <a:lnTo>
                  <a:pt x="14585" y="20992"/>
                </a:lnTo>
                <a:lnTo>
                  <a:pt x="12990" y="20992"/>
                </a:lnTo>
                <a:lnTo>
                  <a:pt x="12099" y="20958"/>
                </a:lnTo>
                <a:lnTo>
                  <a:pt x="11245" y="20925"/>
                </a:lnTo>
                <a:lnTo>
                  <a:pt x="10354" y="20857"/>
                </a:lnTo>
                <a:lnTo>
                  <a:pt x="9464" y="20756"/>
                </a:lnTo>
                <a:lnTo>
                  <a:pt x="8610" y="20655"/>
                </a:lnTo>
                <a:lnTo>
                  <a:pt x="7756" y="20486"/>
                </a:lnTo>
                <a:lnTo>
                  <a:pt x="6903" y="20283"/>
                </a:lnTo>
                <a:lnTo>
                  <a:pt x="6050" y="20081"/>
                </a:lnTo>
                <a:lnTo>
                  <a:pt x="5270" y="19811"/>
                </a:lnTo>
                <a:lnTo>
                  <a:pt x="4528" y="19541"/>
                </a:lnTo>
                <a:lnTo>
                  <a:pt x="3786" y="19237"/>
                </a:lnTo>
                <a:lnTo>
                  <a:pt x="3043" y="18866"/>
                </a:lnTo>
                <a:lnTo>
                  <a:pt x="2264" y="18394"/>
                </a:lnTo>
                <a:lnTo>
                  <a:pt x="1522" y="17921"/>
                </a:lnTo>
                <a:lnTo>
                  <a:pt x="1188" y="17685"/>
                </a:lnTo>
                <a:lnTo>
                  <a:pt x="1039" y="17584"/>
                </a:lnTo>
                <a:lnTo>
                  <a:pt x="927" y="17483"/>
                </a:lnTo>
                <a:lnTo>
                  <a:pt x="779" y="17213"/>
                </a:lnTo>
                <a:lnTo>
                  <a:pt x="779" y="17111"/>
                </a:lnTo>
                <a:lnTo>
                  <a:pt x="816" y="17044"/>
                </a:lnTo>
                <a:lnTo>
                  <a:pt x="965" y="16841"/>
                </a:lnTo>
                <a:lnTo>
                  <a:pt x="1224" y="16538"/>
                </a:lnTo>
                <a:lnTo>
                  <a:pt x="1707" y="16875"/>
                </a:lnTo>
                <a:lnTo>
                  <a:pt x="2227" y="17179"/>
                </a:lnTo>
                <a:lnTo>
                  <a:pt x="2746" y="17483"/>
                </a:lnTo>
                <a:lnTo>
                  <a:pt x="3266" y="17719"/>
                </a:lnTo>
                <a:lnTo>
                  <a:pt x="3822" y="17955"/>
                </a:lnTo>
                <a:lnTo>
                  <a:pt x="4379" y="18158"/>
                </a:lnTo>
                <a:lnTo>
                  <a:pt x="4973" y="18326"/>
                </a:lnTo>
                <a:lnTo>
                  <a:pt x="5530" y="18495"/>
                </a:lnTo>
                <a:lnTo>
                  <a:pt x="6717" y="18765"/>
                </a:lnTo>
                <a:lnTo>
                  <a:pt x="7942" y="19001"/>
                </a:lnTo>
                <a:lnTo>
                  <a:pt x="9130" y="19170"/>
                </a:lnTo>
                <a:lnTo>
                  <a:pt x="10354" y="19271"/>
                </a:lnTo>
                <a:lnTo>
                  <a:pt x="12841" y="19541"/>
                </a:lnTo>
                <a:lnTo>
                  <a:pt x="14214" y="19676"/>
                </a:lnTo>
                <a:lnTo>
                  <a:pt x="15588" y="19744"/>
                </a:lnTo>
                <a:lnTo>
                  <a:pt x="16924" y="19744"/>
                </a:lnTo>
                <a:lnTo>
                  <a:pt x="17592" y="19676"/>
                </a:lnTo>
                <a:lnTo>
                  <a:pt x="18260" y="19609"/>
                </a:lnTo>
                <a:lnTo>
                  <a:pt x="18891" y="19474"/>
                </a:lnTo>
                <a:lnTo>
                  <a:pt x="19485" y="19339"/>
                </a:lnTo>
                <a:lnTo>
                  <a:pt x="20078" y="19136"/>
                </a:lnTo>
                <a:lnTo>
                  <a:pt x="20635" y="18866"/>
                </a:lnTo>
                <a:lnTo>
                  <a:pt x="20672" y="19372"/>
                </a:lnTo>
                <a:lnTo>
                  <a:pt x="20709" y="20013"/>
                </a:lnTo>
                <a:lnTo>
                  <a:pt x="20747" y="20351"/>
                </a:lnTo>
                <a:lnTo>
                  <a:pt x="20821" y="20655"/>
                </a:lnTo>
                <a:lnTo>
                  <a:pt x="20895" y="20925"/>
                </a:lnTo>
                <a:lnTo>
                  <a:pt x="20969" y="21093"/>
                </a:lnTo>
                <a:lnTo>
                  <a:pt x="21155" y="21228"/>
                </a:lnTo>
                <a:lnTo>
                  <a:pt x="21266" y="21262"/>
                </a:lnTo>
                <a:lnTo>
                  <a:pt x="21378" y="21296"/>
                </a:lnTo>
                <a:lnTo>
                  <a:pt x="21489" y="21296"/>
                </a:lnTo>
                <a:lnTo>
                  <a:pt x="21563" y="21262"/>
                </a:lnTo>
                <a:lnTo>
                  <a:pt x="21600" y="21161"/>
                </a:lnTo>
                <a:lnTo>
                  <a:pt x="21600" y="21026"/>
                </a:lnTo>
                <a:lnTo>
                  <a:pt x="21117" y="17921"/>
                </a:lnTo>
                <a:lnTo>
                  <a:pt x="21006" y="17246"/>
                </a:lnTo>
                <a:lnTo>
                  <a:pt x="20969" y="17111"/>
                </a:lnTo>
                <a:lnTo>
                  <a:pt x="21006" y="17010"/>
                </a:lnTo>
                <a:lnTo>
                  <a:pt x="21043" y="16943"/>
                </a:lnTo>
                <a:lnTo>
                  <a:pt x="21192" y="16875"/>
                </a:lnTo>
                <a:lnTo>
                  <a:pt x="21229" y="16706"/>
                </a:lnTo>
                <a:lnTo>
                  <a:pt x="21229" y="16436"/>
                </a:lnTo>
                <a:lnTo>
                  <a:pt x="21192" y="16335"/>
                </a:lnTo>
                <a:lnTo>
                  <a:pt x="21155" y="16267"/>
                </a:lnTo>
                <a:lnTo>
                  <a:pt x="21117" y="16234"/>
                </a:lnTo>
                <a:lnTo>
                  <a:pt x="21043" y="16234"/>
                </a:lnTo>
                <a:lnTo>
                  <a:pt x="20895" y="16335"/>
                </a:lnTo>
                <a:lnTo>
                  <a:pt x="20672" y="15154"/>
                </a:lnTo>
                <a:lnTo>
                  <a:pt x="20153" y="12859"/>
                </a:lnTo>
                <a:lnTo>
                  <a:pt x="19819" y="11745"/>
                </a:lnTo>
                <a:lnTo>
                  <a:pt x="19447" y="10631"/>
                </a:lnTo>
                <a:lnTo>
                  <a:pt x="19076" y="9517"/>
                </a:lnTo>
                <a:lnTo>
                  <a:pt x="18631" y="8404"/>
                </a:lnTo>
                <a:lnTo>
                  <a:pt x="18186" y="7290"/>
                </a:lnTo>
                <a:lnTo>
                  <a:pt x="17258" y="5164"/>
                </a:lnTo>
                <a:lnTo>
                  <a:pt x="16367" y="3037"/>
                </a:lnTo>
                <a:lnTo>
                  <a:pt x="15996" y="2396"/>
                </a:lnTo>
                <a:lnTo>
                  <a:pt x="15365" y="1317"/>
                </a:lnTo>
                <a:lnTo>
                  <a:pt x="14994" y="777"/>
                </a:lnTo>
                <a:lnTo>
                  <a:pt x="14660" y="304"/>
                </a:lnTo>
                <a:lnTo>
                  <a:pt x="14363" y="34"/>
                </a:lnTo>
                <a:lnTo>
                  <a:pt x="1428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Google Shape;287;p11"/>
          <p:cNvSpPr/>
          <p:nvPr/>
        </p:nvSpPr>
        <p:spPr>
          <a:xfrm rot="831478">
            <a:off x="1743245" y="4434137"/>
            <a:ext cx="957280" cy="85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58" y="1147"/>
                </a:moveTo>
                <a:lnTo>
                  <a:pt x="19805" y="1279"/>
                </a:lnTo>
                <a:lnTo>
                  <a:pt x="19952" y="1377"/>
                </a:lnTo>
                <a:lnTo>
                  <a:pt x="20129" y="1475"/>
                </a:lnTo>
                <a:lnTo>
                  <a:pt x="20305" y="1541"/>
                </a:lnTo>
                <a:lnTo>
                  <a:pt x="20658" y="1639"/>
                </a:lnTo>
                <a:lnTo>
                  <a:pt x="21041" y="1672"/>
                </a:lnTo>
                <a:lnTo>
                  <a:pt x="21012" y="1967"/>
                </a:lnTo>
                <a:lnTo>
                  <a:pt x="20923" y="2229"/>
                </a:lnTo>
                <a:lnTo>
                  <a:pt x="20776" y="2786"/>
                </a:lnTo>
                <a:lnTo>
                  <a:pt x="20658" y="2721"/>
                </a:lnTo>
                <a:lnTo>
                  <a:pt x="20570" y="2688"/>
                </a:lnTo>
                <a:lnTo>
                  <a:pt x="20511" y="2721"/>
                </a:lnTo>
                <a:lnTo>
                  <a:pt x="20452" y="2786"/>
                </a:lnTo>
                <a:lnTo>
                  <a:pt x="20393" y="2885"/>
                </a:lnTo>
                <a:lnTo>
                  <a:pt x="20364" y="3016"/>
                </a:lnTo>
                <a:lnTo>
                  <a:pt x="20334" y="3311"/>
                </a:lnTo>
                <a:lnTo>
                  <a:pt x="20305" y="3638"/>
                </a:lnTo>
                <a:lnTo>
                  <a:pt x="20305" y="3966"/>
                </a:lnTo>
                <a:lnTo>
                  <a:pt x="20334" y="4327"/>
                </a:lnTo>
                <a:lnTo>
                  <a:pt x="20364" y="5539"/>
                </a:lnTo>
                <a:lnTo>
                  <a:pt x="20393" y="6785"/>
                </a:lnTo>
                <a:lnTo>
                  <a:pt x="20364" y="8096"/>
                </a:lnTo>
                <a:lnTo>
                  <a:pt x="20334" y="8752"/>
                </a:lnTo>
                <a:lnTo>
                  <a:pt x="20276" y="9407"/>
                </a:lnTo>
                <a:lnTo>
                  <a:pt x="20217" y="10063"/>
                </a:lnTo>
                <a:lnTo>
                  <a:pt x="20129" y="10718"/>
                </a:lnTo>
                <a:lnTo>
                  <a:pt x="20011" y="11373"/>
                </a:lnTo>
                <a:lnTo>
                  <a:pt x="19864" y="11997"/>
                </a:lnTo>
                <a:lnTo>
                  <a:pt x="19716" y="12554"/>
                </a:lnTo>
                <a:lnTo>
                  <a:pt x="19570" y="13078"/>
                </a:lnTo>
                <a:lnTo>
                  <a:pt x="19363" y="13570"/>
                </a:lnTo>
                <a:lnTo>
                  <a:pt x="19157" y="14094"/>
                </a:lnTo>
                <a:lnTo>
                  <a:pt x="18922" y="14586"/>
                </a:lnTo>
                <a:lnTo>
                  <a:pt x="18687" y="15078"/>
                </a:lnTo>
                <a:lnTo>
                  <a:pt x="18422" y="15536"/>
                </a:lnTo>
                <a:lnTo>
                  <a:pt x="18128" y="15995"/>
                </a:lnTo>
                <a:lnTo>
                  <a:pt x="17804" y="16421"/>
                </a:lnTo>
                <a:lnTo>
                  <a:pt x="17480" y="16848"/>
                </a:lnTo>
                <a:lnTo>
                  <a:pt x="17156" y="17241"/>
                </a:lnTo>
                <a:lnTo>
                  <a:pt x="16774" y="17634"/>
                </a:lnTo>
                <a:lnTo>
                  <a:pt x="16421" y="17995"/>
                </a:lnTo>
                <a:lnTo>
                  <a:pt x="16009" y="18322"/>
                </a:lnTo>
                <a:lnTo>
                  <a:pt x="15597" y="18650"/>
                </a:lnTo>
                <a:lnTo>
                  <a:pt x="15185" y="18978"/>
                </a:lnTo>
                <a:lnTo>
                  <a:pt x="14714" y="19273"/>
                </a:lnTo>
                <a:lnTo>
                  <a:pt x="14214" y="19568"/>
                </a:lnTo>
                <a:lnTo>
                  <a:pt x="13713" y="19830"/>
                </a:lnTo>
                <a:lnTo>
                  <a:pt x="13213" y="20060"/>
                </a:lnTo>
                <a:lnTo>
                  <a:pt x="12713" y="20256"/>
                </a:lnTo>
                <a:lnTo>
                  <a:pt x="11653" y="20584"/>
                </a:lnTo>
                <a:lnTo>
                  <a:pt x="11094" y="20682"/>
                </a:lnTo>
                <a:lnTo>
                  <a:pt x="10565" y="20781"/>
                </a:lnTo>
                <a:lnTo>
                  <a:pt x="10005" y="20846"/>
                </a:lnTo>
                <a:lnTo>
                  <a:pt x="9476" y="20879"/>
                </a:lnTo>
                <a:lnTo>
                  <a:pt x="8917" y="20879"/>
                </a:lnTo>
                <a:lnTo>
                  <a:pt x="8387" y="20846"/>
                </a:lnTo>
                <a:lnTo>
                  <a:pt x="7828" y="20813"/>
                </a:lnTo>
                <a:lnTo>
                  <a:pt x="7269" y="20715"/>
                </a:lnTo>
                <a:lnTo>
                  <a:pt x="6739" y="20617"/>
                </a:lnTo>
                <a:lnTo>
                  <a:pt x="6239" y="20485"/>
                </a:lnTo>
                <a:lnTo>
                  <a:pt x="5768" y="20354"/>
                </a:lnTo>
                <a:lnTo>
                  <a:pt x="4797" y="20027"/>
                </a:lnTo>
                <a:lnTo>
                  <a:pt x="3855" y="19634"/>
                </a:lnTo>
                <a:lnTo>
                  <a:pt x="2943" y="19174"/>
                </a:lnTo>
                <a:lnTo>
                  <a:pt x="2237" y="18781"/>
                </a:lnTo>
                <a:lnTo>
                  <a:pt x="1913" y="18552"/>
                </a:lnTo>
                <a:lnTo>
                  <a:pt x="1560" y="18290"/>
                </a:lnTo>
                <a:lnTo>
                  <a:pt x="1266" y="18028"/>
                </a:lnTo>
                <a:lnTo>
                  <a:pt x="1001" y="17700"/>
                </a:lnTo>
                <a:lnTo>
                  <a:pt x="883" y="17535"/>
                </a:lnTo>
                <a:lnTo>
                  <a:pt x="795" y="17339"/>
                </a:lnTo>
                <a:lnTo>
                  <a:pt x="706" y="17142"/>
                </a:lnTo>
                <a:lnTo>
                  <a:pt x="648" y="16946"/>
                </a:lnTo>
                <a:lnTo>
                  <a:pt x="765" y="17011"/>
                </a:lnTo>
                <a:lnTo>
                  <a:pt x="853" y="17044"/>
                </a:lnTo>
                <a:lnTo>
                  <a:pt x="942" y="17011"/>
                </a:lnTo>
                <a:lnTo>
                  <a:pt x="1001" y="16946"/>
                </a:lnTo>
                <a:lnTo>
                  <a:pt x="1118" y="16749"/>
                </a:lnTo>
                <a:lnTo>
                  <a:pt x="1207" y="16553"/>
                </a:lnTo>
                <a:lnTo>
                  <a:pt x="1413" y="16815"/>
                </a:lnTo>
                <a:lnTo>
                  <a:pt x="1677" y="17077"/>
                </a:lnTo>
                <a:lnTo>
                  <a:pt x="1942" y="17306"/>
                </a:lnTo>
                <a:lnTo>
                  <a:pt x="2237" y="17503"/>
                </a:lnTo>
                <a:lnTo>
                  <a:pt x="2560" y="17700"/>
                </a:lnTo>
                <a:lnTo>
                  <a:pt x="2884" y="17864"/>
                </a:lnTo>
                <a:lnTo>
                  <a:pt x="3561" y="18159"/>
                </a:lnTo>
                <a:lnTo>
                  <a:pt x="4267" y="18421"/>
                </a:lnTo>
                <a:lnTo>
                  <a:pt x="4973" y="18585"/>
                </a:lnTo>
                <a:lnTo>
                  <a:pt x="5680" y="18748"/>
                </a:lnTo>
                <a:lnTo>
                  <a:pt x="6298" y="18847"/>
                </a:lnTo>
                <a:lnTo>
                  <a:pt x="7063" y="18945"/>
                </a:lnTo>
                <a:lnTo>
                  <a:pt x="7799" y="18978"/>
                </a:lnTo>
                <a:lnTo>
                  <a:pt x="8563" y="18978"/>
                </a:lnTo>
                <a:lnTo>
                  <a:pt x="9329" y="18912"/>
                </a:lnTo>
                <a:lnTo>
                  <a:pt x="10065" y="18781"/>
                </a:lnTo>
                <a:lnTo>
                  <a:pt x="10800" y="18617"/>
                </a:lnTo>
                <a:lnTo>
                  <a:pt x="11535" y="18388"/>
                </a:lnTo>
                <a:lnTo>
                  <a:pt x="12242" y="18126"/>
                </a:lnTo>
                <a:lnTo>
                  <a:pt x="12831" y="17864"/>
                </a:lnTo>
                <a:lnTo>
                  <a:pt x="13419" y="17568"/>
                </a:lnTo>
                <a:lnTo>
                  <a:pt x="13949" y="17241"/>
                </a:lnTo>
                <a:lnTo>
                  <a:pt x="14478" y="16880"/>
                </a:lnTo>
                <a:lnTo>
                  <a:pt x="15008" y="16487"/>
                </a:lnTo>
                <a:lnTo>
                  <a:pt x="15508" y="16061"/>
                </a:lnTo>
                <a:lnTo>
                  <a:pt x="15979" y="15602"/>
                </a:lnTo>
                <a:lnTo>
                  <a:pt x="16862" y="14618"/>
                </a:lnTo>
                <a:lnTo>
                  <a:pt x="17274" y="14094"/>
                </a:lnTo>
                <a:lnTo>
                  <a:pt x="17657" y="13537"/>
                </a:lnTo>
                <a:lnTo>
                  <a:pt x="18010" y="12980"/>
                </a:lnTo>
                <a:lnTo>
                  <a:pt x="18363" y="12390"/>
                </a:lnTo>
                <a:lnTo>
                  <a:pt x="18657" y="11767"/>
                </a:lnTo>
                <a:lnTo>
                  <a:pt x="18952" y="11144"/>
                </a:lnTo>
                <a:lnTo>
                  <a:pt x="19187" y="10489"/>
                </a:lnTo>
                <a:lnTo>
                  <a:pt x="19481" y="9669"/>
                </a:lnTo>
                <a:lnTo>
                  <a:pt x="19687" y="8817"/>
                </a:lnTo>
                <a:lnTo>
                  <a:pt x="19834" y="7998"/>
                </a:lnTo>
                <a:lnTo>
                  <a:pt x="19952" y="7146"/>
                </a:lnTo>
                <a:lnTo>
                  <a:pt x="20011" y="6293"/>
                </a:lnTo>
                <a:lnTo>
                  <a:pt x="20069" y="5441"/>
                </a:lnTo>
                <a:lnTo>
                  <a:pt x="20158" y="3704"/>
                </a:lnTo>
                <a:lnTo>
                  <a:pt x="20276" y="2983"/>
                </a:lnTo>
                <a:lnTo>
                  <a:pt x="20305" y="2786"/>
                </a:lnTo>
                <a:lnTo>
                  <a:pt x="20305" y="2590"/>
                </a:lnTo>
                <a:lnTo>
                  <a:pt x="20276" y="2426"/>
                </a:lnTo>
                <a:lnTo>
                  <a:pt x="20217" y="2327"/>
                </a:lnTo>
                <a:lnTo>
                  <a:pt x="20158" y="2294"/>
                </a:lnTo>
                <a:lnTo>
                  <a:pt x="20069" y="2294"/>
                </a:lnTo>
                <a:lnTo>
                  <a:pt x="20040" y="2360"/>
                </a:lnTo>
                <a:lnTo>
                  <a:pt x="19981" y="2491"/>
                </a:lnTo>
                <a:lnTo>
                  <a:pt x="19923" y="2655"/>
                </a:lnTo>
                <a:lnTo>
                  <a:pt x="19864" y="3049"/>
                </a:lnTo>
                <a:lnTo>
                  <a:pt x="19864" y="3245"/>
                </a:lnTo>
                <a:lnTo>
                  <a:pt x="19834" y="3704"/>
                </a:lnTo>
                <a:lnTo>
                  <a:pt x="19805" y="4163"/>
                </a:lnTo>
                <a:lnTo>
                  <a:pt x="19805" y="5966"/>
                </a:lnTo>
                <a:lnTo>
                  <a:pt x="19775" y="6392"/>
                </a:lnTo>
                <a:lnTo>
                  <a:pt x="19746" y="6850"/>
                </a:lnTo>
                <a:lnTo>
                  <a:pt x="19628" y="7637"/>
                </a:lnTo>
                <a:lnTo>
                  <a:pt x="19481" y="8424"/>
                </a:lnTo>
                <a:lnTo>
                  <a:pt x="19305" y="9178"/>
                </a:lnTo>
                <a:lnTo>
                  <a:pt x="19069" y="9931"/>
                </a:lnTo>
                <a:lnTo>
                  <a:pt x="18775" y="10653"/>
                </a:lnTo>
                <a:lnTo>
                  <a:pt x="18451" y="11373"/>
                </a:lnTo>
                <a:lnTo>
                  <a:pt x="18098" y="12062"/>
                </a:lnTo>
                <a:lnTo>
                  <a:pt x="17715" y="12750"/>
                </a:lnTo>
                <a:lnTo>
                  <a:pt x="17274" y="13406"/>
                </a:lnTo>
                <a:lnTo>
                  <a:pt x="16832" y="13996"/>
                </a:lnTo>
                <a:lnTo>
                  <a:pt x="16333" y="14586"/>
                </a:lnTo>
                <a:lnTo>
                  <a:pt x="15832" y="15143"/>
                </a:lnTo>
                <a:lnTo>
                  <a:pt x="15273" y="15667"/>
                </a:lnTo>
                <a:lnTo>
                  <a:pt x="14714" y="16126"/>
                </a:lnTo>
                <a:lnTo>
                  <a:pt x="14096" y="16553"/>
                </a:lnTo>
                <a:lnTo>
                  <a:pt x="13478" y="16946"/>
                </a:lnTo>
                <a:lnTo>
                  <a:pt x="12742" y="17339"/>
                </a:lnTo>
                <a:lnTo>
                  <a:pt x="11977" y="17700"/>
                </a:lnTo>
                <a:lnTo>
                  <a:pt x="11182" y="17962"/>
                </a:lnTo>
                <a:lnTo>
                  <a:pt x="10388" y="18159"/>
                </a:lnTo>
                <a:lnTo>
                  <a:pt x="9564" y="18322"/>
                </a:lnTo>
                <a:lnTo>
                  <a:pt x="8740" y="18421"/>
                </a:lnTo>
                <a:lnTo>
                  <a:pt x="7916" y="18454"/>
                </a:lnTo>
                <a:lnTo>
                  <a:pt x="7092" y="18421"/>
                </a:lnTo>
                <a:lnTo>
                  <a:pt x="6239" y="18322"/>
                </a:lnTo>
                <a:lnTo>
                  <a:pt x="5415" y="18159"/>
                </a:lnTo>
                <a:lnTo>
                  <a:pt x="4620" y="17929"/>
                </a:lnTo>
                <a:lnTo>
                  <a:pt x="4208" y="17798"/>
                </a:lnTo>
                <a:lnTo>
                  <a:pt x="3826" y="17634"/>
                </a:lnTo>
                <a:lnTo>
                  <a:pt x="3443" y="17470"/>
                </a:lnTo>
                <a:lnTo>
                  <a:pt x="3061" y="17273"/>
                </a:lnTo>
                <a:lnTo>
                  <a:pt x="2325" y="16880"/>
                </a:lnTo>
                <a:lnTo>
                  <a:pt x="2148" y="16782"/>
                </a:lnTo>
                <a:lnTo>
                  <a:pt x="1972" y="16716"/>
                </a:lnTo>
                <a:lnTo>
                  <a:pt x="1619" y="16618"/>
                </a:lnTo>
                <a:lnTo>
                  <a:pt x="1471" y="16520"/>
                </a:lnTo>
                <a:lnTo>
                  <a:pt x="1383" y="16421"/>
                </a:lnTo>
                <a:lnTo>
                  <a:pt x="1354" y="16356"/>
                </a:lnTo>
                <a:lnTo>
                  <a:pt x="1324" y="16290"/>
                </a:lnTo>
                <a:lnTo>
                  <a:pt x="1324" y="16192"/>
                </a:lnTo>
                <a:lnTo>
                  <a:pt x="1354" y="16126"/>
                </a:lnTo>
                <a:lnTo>
                  <a:pt x="1648" y="16323"/>
                </a:lnTo>
                <a:lnTo>
                  <a:pt x="1972" y="16454"/>
                </a:lnTo>
                <a:lnTo>
                  <a:pt x="2325" y="16553"/>
                </a:lnTo>
                <a:lnTo>
                  <a:pt x="2708" y="16618"/>
                </a:lnTo>
                <a:lnTo>
                  <a:pt x="3472" y="16716"/>
                </a:lnTo>
                <a:lnTo>
                  <a:pt x="4150" y="16749"/>
                </a:lnTo>
                <a:lnTo>
                  <a:pt x="5032" y="16782"/>
                </a:lnTo>
                <a:lnTo>
                  <a:pt x="5885" y="16782"/>
                </a:lnTo>
                <a:lnTo>
                  <a:pt x="6739" y="16684"/>
                </a:lnTo>
                <a:lnTo>
                  <a:pt x="7592" y="16585"/>
                </a:lnTo>
                <a:lnTo>
                  <a:pt x="8416" y="16454"/>
                </a:lnTo>
                <a:lnTo>
                  <a:pt x="9211" y="16257"/>
                </a:lnTo>
                <a:lnTo>
                  <a:pt x="10005" y="16028"/>
                </a:lnTo>
                <a:lnTo>
                  <a:pt x="10800" y="15733"/>
                </a:lnTo>
                <a:lnTo>
                  <a:pt x="11565" y="15405"/>
                </a:lnTo>
                <a:lnTo>
                  <a:pt x="12301" y="15012"/>
                </a:lnTo>
                <a:lnTo>
                  <a:pt x="13037" y="14553"/>
                </a:lnTo>
                <a:lnTo>
                  <a:pt x="13713" y="14029"/>
                </a:lnTo>
                <a:lnTo>
                  <a:pt x="14302" y="13504"/>
                </a:lnTo>
                <a:lnTo>
                  <a:pt x="14861" y="12914"/>
                </a:lnTo>
                <a:lnTo>
                  <a:pt x="15361" y="12324"/>
                </a:lnTo>
                <a:lnTo>
                  <a:pt x="15803" y="11669"/>
                </a:lnTo>
                <a:lnTo>
                  <a:pt x="16244" y="10980"/>
                </a:lnTo>
                <a:lnTo>
                  <a:pt x="16627" y="10259"/>
                </a:lnTo>
                <a:lnTo>
                  <a:pt x="17009" y="9538"/>
                </a:lnTo>
                <a:lnTo>
                  <a:pt x="17362" y="8784"/>
                </a:lnTo>
                <a:lnTo>
                  <a:pt x="18128" y="6982"/>
                </a:lnTo>
                <a:lnTo>
                  <a:pt x="18863" y="5179"/>
                </a:lnTo>
                <a:lnTo>
                  <a:pt x="19599" y="3245"/>
                </a:lnTo>
                <a:lnTo>
                  <a:pt x="19687" y="2983"/>
                </a:lnTo>
                <a:lnTo>
                  <a:pt x="19834" y="2557"/>
                </a:lnTo>
                <a:lnTo>
                  <a:pt x="19864" y="2327"/>
                </a:lnTo>
                <a:lnTo>
                  <a:pt x="19864" y="2196"/>
                </a:lnTo>
                <a:lnTo>
                  <a:pt x="19834" y="2130"/>
                </a:lnTo>
                <a:lnTo>
                  <a:pt x="19775" y="2098"/>
                </a:lnTo>
                <a:lnTo>
                  <a:pt x="19716" y="2098"/>
                </a:lnTo>
                <a:lnTo>
                  <a:pt x="19599" y="2130"/>
                </a:lnTo>
                <a:lnTo>
                  <a:pt x="19658" y="1639"/>
                </a:lnTo>
                <a:lnTo>
                  <a:pt x="19658" y="1147"/>
                </a:lnTo>
                <a:close/>
                <a:moveTo>
                  <a:pt x="20069" y="0"/>
                </a:moveTo>
                <a:lnTo>
                  <a:pt x="19923" y="33"/>
                </a:lnTo>
                <a:lnTo>
                  <a:pt x="19775" y="66"/>
                </a:lnTo>
                <a:lnTo>
                  <a:pt x="19658" y="99"/>
                </a:lnTo>
                <a:lnTo>
                  <a:pt x="19510" y="164"/>
                </a:lnTo>
                <a:lnTo>
                  <a:pt x="19334" y="328"/>
                </a:lnTo>
                <a:lnTo>
                  <a:pt x="19305" y="361"/>
                </a:lnTo>
                <a:lnTo>
                  <a:pt x="19275" y="361"/>
                </a:lnTo>
                <a:lnTo>
                  <a:pt x="19305" y="426"/>
                </a:lnTo>
                <a:lnTo>
                  <a:pt x="19334" y="492"/>
                </a:lnTo>
                <a:lnTo>
                  <a:pt x="19305" y="590"/>
                </a:lnTo>
                <a:lnTo>
                  <a:pt x="19216" y="1180"/>
                </a:lnTo>
                <a:lnTo>
                  <a:pt x="19128" y="1803"/>
                </a:lnTo>
                <a:lnTo>
                  <a:pt x="19069" y="2458"/>
                </a:lnTo>
                <a:lnTo>
                  <a:pt x="19010" y="3081"/>
                </a:lnTo>
                <a:lnTo>
                  <a:pt x="18834" y="3933"/>
                </a:lnTo>
                <a:lnTo>
                  <a:pt x="18598" y="4786"/>
                </a:lnTo>
                <a:lnTo>
                  <a:pt x="18304" y="5671"/>
                </a:lnTo>
                <a:lnTo>
                  <a:pt x="17980" y="6523"/>
                </a:lnTo>
                <a:lnTo>
                  <a:pt x="17598" y="7375"/>
                </a:lnTo>
                <a:lnTo>
                  <a:pt x="17215" y="8194"/>
                </a:lnTo>
                <a:lnTo>
                  <a:pt x="16421" y="9767"/>
                </a:lnTo>
                <a:lnTo>
                  <a:pt x="16185" y="10227"/>
                </a:lnTo>
                <a:lnTo>
                  <a:pt x="15920" y="10653"/>
                </a:lnTo>
                <a:lnTo>
                  <a:pt x="15626" y="11079"/>
                </a:lnTo>
                <a:lnTo>
                  <a:pt x="15361" y="11472"/>
                </a:lnTo>
                <a:lnTo>
                  <a:pt x="15067" y="11865"/>
                </a:lnTo>
                <a:lnTo>
                  <a:pt x="14743" y="12226"/>
                </a:lnTo>
                <a:lnTo>
                  <a:pt x="14419" y="12554"/>
                </a:lnTo>
                <a:lnTo>
                  <a:pt x="14096" y="12881"/>
                </a:lnTo>
                <a:lnTo>
                  <a:pt x="13772" y="13176"/>
                </a:lnTo>
                <a:lnTo>
                  <a:pt x="13419" y="13472"/>
                </a:lnTo>
                <a:lnTo>
                  <a:pt x="12713" y="13996"/>
                </a:lnTo>
                <a:lnTo>
                  <a:pt x="11948" y="14454"/>
                </a:lnTo>
                <a:lnTo>
                  <a:pt x="11182" y="14881"/>
                </a:lnTo>
                <a:lnTo>
                  <a:pt x="10388" y="15209"/>
                </a:lnTo>
                <a:lnTo>
                  <a:pt x="9564" y="15504"/>
                </a:lnTo>
                <a:lnTo>
                  <a:pt x="8711" y="15733"/>
                </a:lnTo>
                <a:lnTo>
                  <a:pt x="7828" y="15897"/>
                </a:lnTo>
                <a:lnTo>
                  <a:pt x="6945" y="16028"/>
                </a:lnTo>
                <a:lnTo>
                  <a:pt x="6033" y="16093"/>
                </a:lnTo>
                <a:lnTo>
                  <a:pt x="5121" y="16126"/>
                </a:lnTo>
                <a:lnTo>
                  <a:pt x="2766" y="16126"/>
                </a:lnTo>
                <a:lnTo>
                  <a:pt x="2560" y="16093"/>
                </a:lnTo>
                <a:lnTo>
                  <a:pt x="2325" y="16061"/>
                </a:lnTo>
                <a:lnTo>
                  <a:pt x="2090" y="15995"/>
                </a:lnTo>
                <a:lnTo>
                  <a:pt x="1972" y="15995"/>
                </a:lnTo>
                <a:lnTo>
                  <a:pt x="1913" y="15929"/>
                </a:lnTo>
                <a:lnTo>
                  <a:pt x="1766" y="15798"/>
                </a:lnTo>
                <a:lnTo>
                  <a:pt x="1648" y="15635"/>
                </a:lnTo>
                <a:lnTo>
                  <a:pt x="1560" y="15504"/>
                </a:lnTo>
                <a:lnTo>
                  <a:pt x="1442" y="15373"/>
                </a:lnTo>
                <a:lnTo>
                  <a:pt x="1295" y="15274"/>
                </a:lnTo>
                <a:lnTo>
                  <a:pt x="1089" y="15209"/>
                </a:lnTo>
                <a:lnTo>
                  <a:pt x="736" y="15143"/>
                </a:lnTo>
                <a:lnTo>
                  <a:pt x="383" y="15110"/>
                </a:lnTo>
                <a:lnTo>
                  <a:pt x="235" y="15110"/>
                </a:lnTo>
                <a:lnTo>
                  <a:pt x="177" y="15143"/>
                </a:lnTo>
                <a:lnTo>
                  <a:pt x="59" y="15274"/>
                </a:lnTo>
                <a:lnTo>
                  <a:pt x="0" y="15438"/>
                </a:lnTo>
                <a:lnTo>
                  <a:pt x="0" y="15635"/>
                </a:lnTo>
                <a:lnTo>
                  <a:pt x="30" y="15831"/>
                </a:lnTo>
                <a:lnTo>
                  <a:pt x="118" y="16257"/>
                </a:lnTo>
                <a:lnTo>
                  <a:pt x="206" y="16585"/>
                </a:lnTo>
                <a:lnTo>
                  <a:pt x="500" y="17372"/>
                </a:lnTo>
                <a:lnTo>
                  <a:pt x="648" y="17732"/>
                </a:lnTo>
                <a:lnTo>
                  <a:pt x="795" y="18028"/>
                </a:lnTo>
                <a:lnTo>
                  <a:pt x="1001" y="18322"/>
                </a:lnTo>
                <a:lnTo>
                  <a:pt x="1236" y="18617"/>
                </a:lnTo>
                <a:lnTo>
                  <a:pt x="1531" y="18912"/>
                </a:lnTo>
                <a:lnTo>
                  <a:pt x="1854" y="19174"/>
                </a:lnTo>
                <a:lnTo>
                  <a:pt x="2266" y="19470"/>
                </a:lnTo>
                <a:lnTo>
                  <a:pt x="2708" y="19765"/>
                </a:lnTo>
                <a:lnTo>
                  <a:pt x="3119" y="20027"/>
                </a:lnTo>
                <a:lnTo>
                  <a:pt x="3561" y="20256"/>
                </a:lnTo>
                <a:lnTo>
                  <a:pt x="4032" y="20485"/>
                </a:lnTo>
                <a:lnTo>
                  <a:pt x="4473" y="20682"/>
                </a:lnTo>
                <a:lnTo>
                  <a:pt x="4944" y="20879"/>
                </a:lnTo>
                <a:lnTo>
                  <a:pt x="5415" y="21043"/>
                </a:lnTo>
                <a:lnTo>
                  <a:pt x="6268" y="21272"/>
                </a:lnTo>
                <a:lnTo>
                  <a:pt x="7092" y="21436"/>
                </a:lnTo>
                <a:lnTo>
                  <a:pt x="7945" y="21567"/>
                </a:lnTo>
                <a:lnTo>
                  <a:pt x="8799" y="21600"/>
                </a:lnTo>
                <a:lnTo>
                  <a:pt x="9652" y="21600"/>
                </a:lnTo>
                <a:lnTo>
                  <a:pt x="10476" y="21502"/>
                </a:lnTo>
                <a:lnTo>
                  <a:pt x="11330" y="21371"/>
                </a:lnTo>
                <a:lnTo>
                  <a:pt x="12124" y="21141"/>
                </a:lnTo>
                <a:lnTo>
                  <a:pt x="12948" y="20879"/>
                </a:lnTo>
                <a:lnTo>
                  <a:pt x="13713" y="20551"/>
                </a:lnTo>
                <a:lnTo>
                  <a:pt x="14478" y="20158"/>
                </a:lnTo>
                <a:lnTo>
                  <a:pt x="15214" y="19699"/>
                </a:lnTo>
                <a:lnTo>
                  <a:pt x="15950" y="19207"/>
                </a:lnTo>
                <a:lnTo>
                  <a:pt x="16627" y="18617"/>
                </a:lnTo>
                <a:lnTo>
                  <a:pt x="17274" y="17995"/>
                </a:lnTo>
                <a:lnTo>
                  <a:pt x="17863" y="17306"/>
                </a:lnTo>
                <a:lnTo>
                  <a:pt x="18186" y="16880"/>
                </a:lnTo>
                <a:lnTo>
                  <a:pt x="18481" y="16487"/>
                </a:lnTo>
                <a:lnTo>
                  <a:pt x="18745" y="16061"/>
                </a:lnTo>
                <a:lnTo>
                  <a:pt x="19010" y="15602"/>
                </a:lnTo>
                <a:lnTo>
                  <a:pt x="19246" y="15176"/>
                </a:lnTo>
                <a:lnTo>
                  <a:pt x="19481" y="14717"/>
                </a:lnTo>
                <a:lnTo>
                  <a:pt x="19687" y="14225"/>
                </a:lnTo>
                <a:lnTo>
                  <a:pt x="19864" y="13767"/>
                </a:lnTo>
                <a:lnTo>
                  <a:pt x="20217" y="12783"/>
                </a:lnTo>
                <a:lnTo>
                  <a:pt x="20482" y="11800"/>
                </a:lnTo>
                <a:lnTo>
                  <a:pt x="20687" y="10751"/>
                </a:lnTo>
                <a:lnTo>
                  <a:pt x="20835" y="9702"/>
                </a:lnTo>
                <a:lnTo>
                  <a:pt x="20952" y="8489"/>
                </a:lnTo>
                <a:lnTo>
                  <a:pt x="21012" y="6064"/>
                </a:lnTo>
                <a:lnTo>
                  <a:pt x="20982" y="4818"/>
                </a:lnTo>
                <a:lnTo>
                  <a:pt x="20923" y="4229"/>
                </a:lnTo>
                <a:lnTo>
                  <a:pt x="20894" y="3900"/>
                </a:lnTo>
                <a:lnTo>
                  <a:pt x="20923" y="3605"/>
                </a:lnTo>
                <a:lnTo>
                  <a:pt x="21188" y="3049"/>
                </a:lnTo>
                <a:lnTo>
                  <a:pt x="21335" y="2622"/>
                </a:lnTo>
                <a:lnTo>
                  <a:pt x="21511" y="1999"/>
                </a:lnTo>
                <a:lnTo>
                  <a:pt x="21570" y="1705"/>
                </a:lnTo>
                <a:lnTo>
                  <a:pt x="21600" y="1410"/>
                </a:lnTo>
                <a:lnTo>
                  <a:pt x="21570" y="1213"/>
                </a:lnTo>
                <a:lnTo>
                  <a:pt x="21541" y="1115"/>
                </a:lnTo>
                <a:lnTo>
                  <a:pt x="21482" y="1049"/>
                </a:lnTo>
                <a:lnTo>
                  <a:pt x="21423" y="918"/>
                </a:lnTo>
                <a:lnTo>
                  <a:pt x="21365" y="787"/>
                </a:lnTo>
                <a:lnTo>
                  <a:pt x="21188" y="524"/>
                </a:lnTo>
                <a:lnTo>
                  <a:pt x="20952" y="328"/>
                </a:lnTo>
                <a:lnTo>
                  <a:pt x="20658" y="164"/>
                </a:lnTo>
                <a:lnTo>
                  <a:pt x="20364" y="66"/>
                </a:lnTo>
                <a:lnTo>
                  <a:pt x="2006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Google Shape;288;p11"/>
          <p:cNvSpPr/>
          <p:nvPr/>
        </p:nvSpPr>
        <p:spPr>
          <a:xfrm rot="20367235">
            <a:off x="623232" y="2763453"/>
            <a:ext cx="215204" cy="232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Google Shape;289;p11"/>
          <p:cNvSpPr/>
          <p:nvPr/>
        </p:nvSpPr>
        <p:spPr>
          <a:xfrm rot="19537641">
            <a:off x="255900" y="2566569"/>
            <a:ext cx="280424" cy="718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31" y="667"/>
                </a:moveTo>
                <a:lnTo>
                  <a:pt x="6631" y="823"/>
                </a:lnTo>
                <a:lnTo>
                  <a:pt x="6732" y="980"/>
                </a:lnTo>
                <a:lnTo>
                  <a:pt x="6732" y="2195"/>
                </a:lnTo>
                <a:lnTo>
                  <a:pt x="7032" y="3254"/>
                </a:lnTo>
                <a:lnTo>
                  <a:pt x="7333" y="4312"/>
                </a:lnTo>
                <a:lnTo>
                  <a:pt x="8137" y="6350"/>
                </a:lnTo>
                <a:lnTo>
                  <a:pt x="8942" y="8350"/>
                </a:lnTo>
                <a:lnTo>
                  <a:pt x="6932" y="7644"/>
                </a:lnTo>
                <a:lnTo>
                  <a:pt x="4823" y="6939"/>
                </a:lnTo>
                <a:lnTo>
                  <a:pt x="3616" y="6625"/>
                </a:lnTo>
                <a:lnTo>
                  <a:pt x="2914" y="6429"/>
                </a:lnTo>
                <a:lnTo>
                  <a:pt x="2613" y="6312"/>
                </a:lnTo>
                <a:lnTo>
                  <a:pt x="2512" y="6233"/>
                </a:lnTo>
                <a:lnTo>
                  <a:pt x="2411" y="6116"/>
                </a:lnTo>
                <a:lnTo>
                  <a:pt x="2713" y="5645"/>
                </a:lnTo>
                <a:lnTo>
                  <a:pt x="3115" y="5057"/>
                </a:lnTo>
                <a:lnTo>
                  <a:pt x="3818" y="3920"/>
                </a:lnTo>
                <a:lnTo>
                  <a:pt x="4622" y="2822"/>
                </a:lnTo>
                <a:lnTo>
                  <a:pt x="6431" y="667"/>
                </a:lnTo>
                <a:close/>
                <a:moveTo>
                  <a:pt x="7636" y="1294"/>
                </a:moveTo>
                <a:lnTo>
                  <a:pt x="8539" y="1764"/>
                </a:lnTo>
                <a:lnTo>
                  <a:pt x="9443" y="2274"/>
                </a:lnTo>
                <a:lnTo>
                  <a:pt x="11252" y="3293"/>
                </a:lnTo>
                <a:lnTo>
                  <a:pt x="12759" y="4312"/>
                </a:lnTo>
                <a:lnTo>
                  <a:pt x="14267" y="5410"/>
                </a:lnTo>
                <a:lnTo>
                  <a:pt x="15472" y="6507"/>
                </a:lnTo>
                <a:lnTo>
                  <a:pt x="16175" y="7056"/>
                </a:lnTo>
                <a:lnTo>
                  <a:pt x="16476" y="7331"/>
                </a:lnTo>
                <a:lnTo>
                  <a:pt x="16577" y="7566"/>
                </a:lnTo>
                <a:lnTo>
                  <a:pt x="16476" y="7840"/>
                </a:lnTo>
                <a:lnTo>
                  <a:pt x="16175" y="8036"/>
                </a:lnTo>
                <a:lnTo>
                  <a:pt x="15270" y="8507"/>
                </a:lnTo>
                <a:lnTo>
                  <a:pt x="13261" y="9565"/>
                </a:lnTo>
                <a:lnTo>
                  <a:pt x="11151" y="10663"/>
                </a:lnTo>
                <a:lnTo>
                  <a:pt x="10649" y="9526"/>
                </a:lnTo>
                <a:lnTo>
                  <a:pt x="10247" y="8389"/>
                </a:lnTo>
                <a:lnTo>
                  <a:pt x="9443" y="6037"/>
                </a:lnTo>
                <a:lnTo>
                  <a:pt x="8640" y="3646"/>
                </a:lnTo>
                <a:lnTo>
                  <a:pt x="8137" y="2470"/>
                </a:lnTo>
                <a:lnTo>
                  <a:pt x="7636" y="1294"/>
                </a:lnTo>
                <a:close/>
                <a:moveTo>
                  <a:pt x="2312" y="6547"/>
                </a:moveTo>
                <a:lnTo>
                  <a:pt x="4422" y="7448"/>
                </a:lnTo>
                <a:lnTo>
                  <a:pt x="6631" y="8271"/>
                </a:lnTo>
                <a:lnTo>
                  <a:pt x="7735" y="8703"/>
                </a:lnTo>
                <a:lnTo>
                  <a:pt x="8640" y="9095"/>
                </a:lnTo>
                <a:lnTo>
                  <a:pt x="8942" y="9291"/>
                </a:lnTo>
                <a:lnTo>
                  <a:pt x="9243" y="9526"/>
                </a:lnTo>
                <a:lnTo>
                  <a:pt x="9544" y="9801"/>
                </a:lnTo>
                <a:lnTo>
                  <a:pt x="9645" y="10114"/>
                </a:lnTo>
                <a:lnTo>
                  <a:pt x="10750" y="12388"/>
                </a:lnTo>
                <a:lnTo>
                  <a:pt x="11955" y="14622"/>
                </a:lnTo>
                <a:lnTo>
                  <a:pt x="5726" y="13250"/>
                </a:lnTo>
                <a:lnTo>
                  <a:pt x="4321" y="12976"/>
                </a:lnTo>
                <a:lnTo>
                  <a:pt x="3616" y="12819"/>
                </a:lnTo>
                <a:lnTo>
                  <a:pt x="3014" y="12662"/>
                </a:lnTo>
                <a:lnTo>
                  <a:pt x="2312" y="12466"/>
                </a:lnTo>
                <a:lnTo>
                  <a:pt x="2009" y="12349"/>
                </a:lnTo>
                <a:lnTo>
                  <a:pt x="1910" y="12270"/>
                </a:lnTo>
                <a:lnTo>
                  <a:pt x="1708" y="12035"/>
                </a:lnTo>
                <a:lnTo>
                  <a:pt x="1607" y="11604"/>
                </a:lnTo>
                <a:lnTo>
                  <a:pt x="1508" y="10976"/>
                </a:lnTo>
                <a:lnTo>
                  <a:pt x="1407" y="10349"/>
                </a:lnTo>
                <a:lnTo>
                  <a:pt x="1508" y="9095"/>
                </a:lnTo>
                <a:lnTo>
                  <a:pt x="1809" y="7801"/>
                </a:lnTo>
                <a:lnTo>
                  <a:pt x="2312" y="6547"/>
                </a:lnTo>
                <a:close/>
                <a:moveTo>
                  <a:pt x="17178" y="8311"/>
                </a:moveTo>
                <a:lnTo>
                  <a:pt x="18386" y="9879"/>
                </a:lnTo>
                <a:lnTo>
                  <a:pt x="18987" y="10898"/>
                </a:lnTo>
                <a:lnTo>
                  <a:pt x="19490" y="11996"/>
                </a:lnTo>
                <a:lnTo>
                  <a:pt x="19690" y="12545"/>
                </a:lnTo>
                <a:lnTo>
                  <a:pt x="19892" y="13093"/>
                </a:lnTo>
                <a:lnTo>
                  <a:pt x="19892" y="13642"/>
                </a:lnTo>
                <a:lnTo>
                  <a:pt x="19791" y="14152"/>
                </a:lnTo>
                <a:lnTo>
                  <a:pt x="19690" y="14504"/>
                </a:lnTo>
                <a:lnTo>
                  <a:pt x="19490" y="14661"/>
                </a:lnTo>
                <a:lnTo>
                  <a:pt x="19288" y="14740"/>
                </a:lnTo>
                <a:lnTo>
                  <a:pt x="18787" y="14975"/>
                </a:lnTo>
                <a:lnTo>
                  <a:pt x="17982" y="15250"/>
                </a:lnTo>
                <a:lnTo>
                  <a:pt x="16175" y="15955"/>
                </a:lnTo>
                <a:lnTo>
                  <a:pt x="15371" y="16308"/>
                </a:lnTo>
                <a:lnTo>
                  <a:pt x="14568" y="16700"/>
                </a:lnTo>
                <a:lnTo>
                  <a:pt x="13160" y="14348"/>
                </a:lnTo>
                <a:lnTo>
                  <a:pt x="11854" y="11996"/>
                </a:lnTo>
                <a:lnTo>
                  <a:pt x="11553" y="11447"/>
                </a:lnTo>
                <a:lnTo>
                  <a:pt x="11452" y="11290"/>
                </a:lnTo>
                <a:lnTo>
                  <a:pt x="11452" y="11094"/>
                </a:lnTo>
                <a:lnTo>
                  <a:pt x="11553" y="10937"/>
                </a:lnTo>
                <a:lnTo>
                  <a:pt x="11755" y="10781"/>
                </a:lnTo>
                <a:lnTo>
                  <a:pt x="12559" y="10388"/>
                </a:lnTo>
                <a:lnTo>
                  <a:pt x="14969" y="9369"/>
                </a:lnTo>
                <a:lnTo>
                  <a:pt x="17178" y="8311"/>
                </a:lnTo>
                <a:close/>
                <a:moveTo>
                  <a:pt x="2312" y="13093"/>
                </a:moveTo>
                <a:lnTo>
                  <a:pt x="3315" y="13407"/>
                </a:lnTo>
                <a:lnTo>
                  <a:pt x="4521" y="13720"/>
                </a:lnTo>
                <a:lnTo>
                  <a:pt x="6832" y="14230"/>
                </a:lnTo>
                <a:lnTo>
                  <a:pt x="9243" y="14740"/>
                </a:lnTo>
                <a:lnTo>
                  <a:pt x="10449" y="15014"/>
                </a:lnTo>
                <a:lnTo>
                  <a:pt x="11452" y="15328"/>
                </a:lnTo>
                <a:lnTo>
                  <a:pt x="11955" y="15484"/>
                </a:lnTo>
                <a:lnTo>
                  <a:pt x="12256" y="15681"/>
                </a:lnTo>
                <a:lnTo>
                  <a:pt x="12658" y="15877"/>
                </a:lnTo>
                <a:lnTo>
                  <a:pt x="12960" y="16151"/>
                </a:lnTo>
                <a:lnTo>
                  <a:pt x="13461" y="16739"/>
                </a:lnTo>
                <a:lnTo>
                  <a:pt x="13865" y="17367"/>
                </a:lnTo>
                <a:lnTo>
                  <a:pt x="14568" y="18699"/>
                </a:lnTo>
                <a:lnTo>
                  <a:pt x="14868" y="19287"/>
                </a:lnTo>
                <a:lnTo>
                  <a:pt x="15169" y="19797"/>
                </a:lnTo>
                <a:lnTo>
                  <a:pt x="11151" y="18268"/>
                </a:lnTo>
                <a:lnTo>
                  <a:pt x="9243" y="17484"/>
                </a:lnTo>
                <a:lnTo>
                  <a:pt x="7333" y="16661"/>
                </a:lnTo>
                <a:lnTo>
                  <a:pt x="5827" y="15837"/>
                </a:lnTo>
                <a:lnTo>
                  <a:pt x="5023" y="15406"/>
                </a:lnTo>
                <a:lnTo>
                  <a:pt x="4321" y="14975"/>
                </a:lnTo>
                <a:lnTo>
                  <a:pt x="3717" y="14504"/>
                </a:lnTo>
                <a:lnTo>
                  <a:pt x="3214" y="14073"/>
                </a:lnTo>
                <a:lnTo>
                  <a:pt x="2713" y="13564"/>
                </a:lnTo>
                <a:lnTo>
                  <a:pt x="2312" y="13093"/>
                </a:lnTo>
                <a:close/>
                <a:moveTo>
                  <a:pt x="19892" y="15406"/>
                </a:moveTo>
                <a:lnTo>
                  <a:pt x="19690" y="16817"/>
                </a:lnTo>
                <a:lnTo>
                  <a:pt x="19288" y="18189"/>
                </a:lnTo>
                <a:lnTo>
                  <a:pt x="18586" y="19522"/>
                </a:lnTo>
                <a:lnTo>
                  <a:pt x="17782" y="20894"/>
                </a:lnTo>
                <a:lnTo>
                  <a:pt x="17279" y="20620"/>
                </a:lnTo>
                <a:lnTo>
                  <a:pt x="16777" y="20228"/>
                </a:lnTo>
                <a:lnTo>
                  <a:pt x="16375" y="19836"/>
                </a:lnTo>
                <a:lnTo>
                  <a:pt x="15973" y="19366"/>
                </a:lnTo>
                <a:lnTo>
                  <a:pt x="15472" y="18425"/>
                </a:lnTo>
                <a:lnTo>
                  <a:pt x="15270" y="17994"/>
                </a:lnTo>
                <a:lnTo>
                  <a:pt x="15169" y="17641"/>
                </a:lnTo>
                <a:lnTo>
                  <a:pt x="15169" y="17131"/>
                </a:lnTo>
                <a:lnTo>
                  <a:pt x="15270" y="17052"/>
                </a:lnTo>
                <a:lnTo>
                  <a:pt x="15773" y="16896"/>
                </a:lnTo>
                <a:lnTo>
                  <a:pt x="16677" y="16621"/>
                </a:lnTo>
                <a:lnTo>
                  <a:pt x="18285" y="16034"/>
                </a:lnTo>
                <a:lnTo>
                  <a:pt x="19892" y="15406"/>
                </a:lnTo>
                <a:close/>
                <a:moveTo>
                  <a:pt x="5928" y="0"/>
                </a:moveTo>
                <a:lnTo>
                  <a:pt x="6029" y="39"/>
                </a:lnTo>
                <a:lnTo>
                  <a:pt x="6029" y="314"/>
                </a:lnTo>
                <a:lnTo>
                  <a:pt x="5827" y="588"/>
                </a:lnTo>
                <a:lnTo>
                  <a:pt x="5526" y="901"/>
                </a:lnTo>
                <a:lnTo>
                  <a:pt x="4722" y="1568"/>
                </a:lnTo>
                <a:lnTo>
                  <a:pt x="4321" y="1960"/>
                </a:lnTo>
                <a:lnTo>
                  <a:pt x="3115" y="3175"/>
                </a:lnTo>
                <a:lnTo>
                  <a:pt x="2211" y="4469"/>
                </a:lnTo>
                <a:lnTo>
                  <a:pt x="1607" y="5410"/>
                </a:lnTo>
                <a:lnTo>
                  <a:pt x="1106" y="6350"/>
                </a:lnTo>
                <a:lnTo>
                  <a:pt x="704" y="7291"/>
                </a:lnTo>
                <a:lnTo>
                  <a:pt x="402" y="8271"/>
                </a:lnTo>
                <a:lnTo>
                  <a:pt x="101" y="9526"/>
                </a:lnTo>
                <a:lnTo>
                  <a:pt x="0" y="10153"/>
                </a:lnTo>
                <a:lnTo>
                  <a:pt x="101" y="10781"/>
                </a:lnTo>
                <a:lnTo>
                  <a:pt x="303" y="11956"/>
                </a:lnTo>
                <a:lnTo>
                  <a:pt x="604" y="12505"/>
                </a:lnTo>
                <a:lnTo>
                  <a:pt x="904" y="13054"/>
                </a:lnTo>
                <a:lnTo>
                  <a:pt x="1306" y="13603"/>
                </a:lnTo>
                <a:lnTo>
                  <a:pt x="1809" y="14152"/>
                </a:lnTo>
                <a:lnTo>
                  <a:pt x="2312" y="14700"/>
                </a:lnTo>
                <a:lnTo>
                  <a:pt x="3014" y="15250"/>
                </a:lnTo>
                <a:lnTo>
                  <a:pt x="3717" y="15759"/>
                </a:lnTo>
                <a:lnTo>
                  <a:pt x="4521" y="16268"/>
                </a:lnTo>
                <a:lnTo>
                  <a:pt x="5425" y="16817"/>
                </a:lnTo>
                <a:lnTo>
                  <a:pt x="6431" y="17327"/>
                </a:lnTo>
                <a:lnTo>
                  <a:pt x="8440" y="18268"/>
                </a:lnTo>
                <a:lnTo>
                  <a:pt x="10449" y="19169"/>
                </a:lnTo>
                <a:lnTo>
                  <a:pt x="12658" y="20071"/>
                </a:lnTo>
                <a:lnTo>
                  <a:pt x="13764" y="20463"/>
                </a:lnTo>
                <a:lnTo>
                  <a:pt x="14969" y="20894"/>
                </a:lnTo>
                <a:lnTo>
                  <a:pt x="15270" y="21012"/>
                </a:lnTo>
                <a:lnTo>
                  <a:pt x="15773" y="21208"/>
                </a:lnTo>
                <a:lnTo>
                  <a:pt x="16175" y="21404"/>
                </a:lnTo>
                <a:lnTo>
                  <a:pt x="16476" y="21522"/>
                </a:lnTo>
                <a:lnTo>
                  <a:pt x="16978" y="21600"/>
                </a:lnTo>
                <a:lnTo>
                  <a:pt x="17079" y="21600"/>
                </a:lnTo>
                <a:lnTo>
                  <a:pt x="17279" y="21522"/>
                </a:lnTo>
                <a:lnTo>
                  <a:pt x="17782" y="21443"/>
                </a:lnTo>
                <a:lnTo>
                  <a:pt x="18285" y="21404"/>
                </a:lnTo>
                <a:lnTo>
                  <a:pt x="18686" y="21326"/>
                </a:lnTo>
                <a:lnTo>
                  <a:pt x="18987" y="21208"/>
                </a:lnTo>
                <a:lnTo>
                  <a:pt x="19189" y="21090"/>
                </a:lnTo>
                <a:lnTo>
                  <a:pt x="19490" y="20777"/>
                </a:lnTo>
                <a:lnTo>
                  <a:pt x="19791" y="20306"/>
                </a:lnTo>
                <a:lnTo>
                  <a:pt x="20494" y="19013"/>
                </a:lnTo>
                <a:lnTo>
                  <a:pt x="21097" y="17680"/>
                </a:lnTo>
                <a:lnTo>
                  <a:pt x="21398" y="16347"/>
                </a:lnTo>
                <a:lnTo>
                  <a:pt x="21600" y="15014"/>
                </a:lnTo>
                <a:lnTo>
                  <a:pt x="21499" y="13682"/>
                </a:lnTo>
                <a:lnTo>
                  <a:pt x="21198" y="12349"/>
                </a:lnTo>
                <a:lnTo>
                  <a:pt x="20696" y="11016"/>
                </a:lnTo>
                <a:lnTo>
                  <a:pt x="19993" y="9722"/>
                </a:lnTo>
                <a:lnTo>
                  <a:pt x="19088" y="8311"/>
                </a:lnTo>
                <a:lnTo>
                  <a:pt x="18485" y="7605"/>
                </a:lnTo>
                <a:lnTo>
                  <a:pt x="17883" y="6939"/>
                </a:lnTo>
                <a:lnTo>
                  <a:pt x="17178" y="6272"/>
                </a:lnTo>
                <a:lnTo>
                  <a:pt x="16476" y="5606"/>
                </a:lnTo>
                <a:lnTo>
                  <a:pt x="15672" y="4939"/>
                </a:lnTo>
                <a:lnTo>
                  <a:pt x="14768" y="4273"/>
                </a:lnTo>
                <a:lnTo>
                  <a:pt x="13160" y="3136"/>
                </a:lnTo>
                <a:lnTo>
                  <a:pt x="12157" y="2470"/>
                </a:lnTo>
                <a:lnTo>
                  <a:pt x="11151" y="1842"/>
                </a:lnTo>
                <a:lnTo>
                  <a:pt x="9946" y="1215"/>
                </a:lnTo>
                <a:lnTo>
                  <a:pt x="8640" y="706"/>
                </a:lnTo>
                <a:lnTo>
                  <a:pt x="8038" y="470"/>
                </a:lnTo>
                <a:lnTo>
                  <a:pt x="7333" y="274"/>
                </a:lnTo>
                <a:lnTo>
                  <a:pt x="6631" y="117"/>
                </a:lnTo>
                <a:lnTo>
                  <a:pt x="592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Google Shape;290;p11"/>
          <p:cNvSpPr/>
          <p:nvPr/>
        </p:nvSpPr>
        <p:spPr>
          <a:xfrm>
            <a:off x="947866" y="293861"/>
            <a:ext cx="447326" cy="341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78" y="2474"/>
                </a:moveTo>
                <a:lnTo>
                  <a:pt x="4155" y="2557"/>
                </a:lnTo>
                <a:lnTo>
                  <a:pt x="3526" y="2638"/>
                </a:lnTo>
                <a:lnTo>
                  <a:pt x="2959" y="2803"/>
                </a:lnTo>
                <a:lnTo>
                  <a:pt x="2582" y="2969"/>
                </a:lnTo>
                <a:lnTo>
                  <a:pt x="2456" y="3133"/>
                </a:lnTo>
                <a:lnTo>
                  <a:pt x="2392" y="3299"/>
                </a:lnTo>
                <a:lnTo>
                  <a:pt x="2456" y="3463"/>
                </a:lnTo>
                <a:lnTo>
                  <a:pt x="2644" y="3629"/>
                </a:lnTo>
                <a:lnTo>
                  <a:pt x="2834" y="3710"/>
                </a:lnTo>
                <a:lnTo>
                  <a:pt x="3086" y="3793"/>
                </a:lnTo>
                <a:lnTo>
                  <a:pt x="3778" y="3710"/>
                </a:lnTo>
                <a:lnTo>
                  <a:pt x="4534" y="3546"/>
                </a:lnTo>
                <a:lnTo>
                  <a:pt x="5289" y="3299"/>
                </a:lnTo>
                <a:lnTo>
                  <a:pt x="5856" y="2969"/>
                </a:lnTo>
                <a:lnTo>
                  <a:pt x="6234" y="2721"/>
                </a:lnTo>
                <a:lnTo>
                  <a:pt x="6234" y="2557"/>
                </a:lnTo>
                <a:lnTo>
                  <a:pt x="5920" y="2474"/>
                </a:lnTo>
                <a:close/>
                <a:moveTo>
                  <a:pt x="5920" y="1072"/>
                </a:moveTo>
                <a:lnTo>
                  <a:pt x="6612" y="1155"/>
                </a:lnTo>
                <a:lnTo>
                  <a:pt x="7241" y="1485"/>
                </a:lnTo>
                <a:lnTo>
                  <a:pt x="7493" y="1649"/>
                </a:lnTo>
                <a:lnTo>
                  <a:pt x="7745" y="1897"/>
                </a:lnTo>
                <a:lnTo>
                  <a:pt x="7998" y="2144"/>
                </a:lnTo>
                <a:lnTo>
                  <a:pt x="8186" y="2474"/>
                </a:lnTo>
                <a:lnTo>
                  <a:pt x="8312" y="2803"/>
                </a:lnTo>
                <a:lnTo>
                  <a:pt x="8438" y="3216"/>
                </a:lnTo>
                <a:lnTo>
                  <a:pt x="8564" y="3629"/>
                </a:lnTo>
                <a:lnTo>
                  <a:pt x="8564" y="4618"/>
                </a:lnTo>
                <a:lnTo>
                  <a:pt x="8502" y="5112"/>
                </a:lnTo>
                <a:lnTo>
                  <a:pt x="8438" y="5524"/>
                </a:lnTo>
                <a:lnTo>
                  <a:pt x="8312" y="5937"/>
                </a:lnTo>
                <a:lnTo>
                  <a:pt x="7998" y="6760"/>
                </a:lnTo>
                <a:lnTo>
                  <a:pt x="7556" y="7420"/>
                </a:lnTo>
                <a:lnTo>
                  <a:pt x="6989" y="7915"/>
                </a:lnTo>
                <a:lnTo>
                  <a:pt x="6423" y="8409"/>
                </a:lnTo>
                <a:lnTo>
                  <a:pt x="5730" y="8739"/>
                </a:lnTo>
                <a:lnTo>
                  <a:pt x="5101" y="8987"/>
                </a:lnTo>
                <a:lnTo>
                  <a:pt x="4407" y="9069"/>
                </a:lnTo>
                <a:lnTo>
                  <a:pt x="3715" y="8987"/>
                </a:lnTo>
                <a:lnTo>
                  <a:pt x="3022" y="8822"/>
                </a:lnTo>
                <a:lnTo>
                  <a:pt x="2456" y="8575"/>
                </a:lnTo>
                <a:lnTo>
                  <a:pt x="1952" y="8079"/>
                </a:lnTo>
                <a:lnTo>
                  <a:pt x="1700" y="7832"/>
                </a:lnTo>
                <a:lnTo>
                  <a:pt x="1511" y="7503"/>
                </a:lnTo>
                <a:lnTo>
                  <a:pt x="1322" y="7173"/>
                </a:lnTo>
                <a:lnTo>
                  <a:pt x="1133" y="6760"/>
                </a:lnTo>
                <a:lnTo>
                  <a:pt x="1070" y="6348"/>
                </a:lnTo>
                <a:lnTo>
                  <a:pt x="944" y="5854"/>
                </a:lnTo>
                <a:lnTo>
                  <a:pt x="944" y="5029"/>
                </a:lnTo>
                <a:lnTo>
                  <a:pt x="1007" y="4618"/>
                </a:lnTo>
                <a:lnTo>
                  <a:pt x="1070" y="4205"/>
                </a:lnTo>
                <a:lnTo>
                  <a:pt x="1259" y="3793"/>
                </a:lnTo>
                <a:lnTo>
                  <a:pt x="1448" y="3463"/>
                </a:lnTo>
                <a:lnTo>
                  <a:pt x="1889" y="2803"/>
                </a:lnTo>
                <a:lnTo>
                  <a:pt x="2392" y="2227"/>
                </a:lnTo>
                <a:lnTo>
                  <a:pt x="3086" y="1814"/>
                </a:lnTo>
                <a:lnTo>
                  <a:pt x="3778" y="1402"/>
                </a:lnTo>
                <a:lnTo>
                  <a:pt x="4470" y="1155"/>
                </a:lnTo>
                <a:lnTo>
                  <a:pt x="5226" y="1072"/>
                </a:lnTo>
                <a:close/>
                <a:moveTo>
                  <a:pt x="4974" y="0"/>
                </a:moveTo>
                <a:lnTo>
                  <a:pt x="4470" y="83"/>
                </a:lnTo>
                <a:lnTo>
                  <a:pt x="4093" y="166"/>
                </a:lnTo>
                <a:lnTo>
                  <a:pt x="3967" y="248"/>
                </a:lnTo>
                <a:lnTo>
                  <a:pt x="3904" y="413"/>
                </a:lnTo>
                <a:lnTo>
                  <a:pt x="3967" y="495"/>
                </a:lnTo>
                <a:lnTo>
                  <a:pt x="4030" y="659"/>
                </a:lnTo>
                <a:lnTo>
                  <a:pt x="3400" y="825"/>
                </a:lnTo>
                <a:lnTo>
                  <a:pt x="2707" y="1072"/>
                </a:lnTo>
                <a:lnTo>
                  <a:pt x="2140" y="1402"/>
                </a:lnTo>
                <a:lnTo>
                  <a:pt x="1637" y="1814"/>
                </a:lnTo>
                <a:lnTo>
                  <a:pt x="1133" y="2391"/>
                </a:lnTo>
                <a:lnTo>
                  <a:pt x="756" y="2969"/>
                </a:lnTo>
                <a:lnTo>
                  <a:pt x="441" y="3629"/>
                </a:lnTo>
                <a:lnTo>
                  <a:pt x="189" y="4288"/>
                </a:lnTo>
                <a:lnTo>
                  <a:pt x="62" y="5029"/>
                </a:lnTo>
                <a:lnTo>
                  <a:pt x="0" y="5688"/>
                </a:lnTo>
                <a:lnTo>
                  <a:pt x="62" y="6431"/>
                </a:lnTo>
                <a:lnTo>
                  <a:pt x="189" y="7090"/>
                </a:lnTo>
                <a:lnTo>
                  <a:pt x="504" y="7750"/>
                </a:lnTo>
                <a:lnTo>
                  <a:pt x="881" y="8409"/>
                </a:lnTo>
                <a:lnTo>
                  <a:pt x="1448" y="8904"/>
                </a:lnTo>
                <a:lnTo>
                  <a:pt x="2078" y="9398"/>
                </a:lnTo>
                <a:lnTo>
                  <a:pt x="2707" y="9728"/>
                </a:lnTo>
                <a:lnTo>
                  <a:pt x="3338" y="9894"/>
                </a:lnTo>
                <a:lnTo>
                  <a:pt x="3967" y="10058"/>
                </a:lnTo>
                <a:lnTo>
                  <a:pt x="5164" y="10058"/>
                </a:lnTo>
                <a:lnTo>
                  <a:pt x="5730" y="9894"/>
                </a:lnTo>
                <a:lnTo>
                  <a:pt x="6297" y="9647"/>
                </a:lnTo>
                <a:lnTo>
                  <a:pt x="6864" y="9317"/>
                </a:lnTo>
                <a:lnTo>
                  <a:pt x="7368" y="8987"/>
                </a:lnTo>
                <a:lnTo>
                  <a:pt x="7808" y="8492"/>
                </a:lnTo>
                <a:lnTo>
                  <a:pt x="8250" y="7998"/>
                </a:lnTo>
                <a:lnTo>
                  <a:pt x="8564" y="7338"/>
                </a:lnTo>
                <a:lnTo>
                  <a:pt x="8879" y="6678"/>
                </a:lnTo>
                <a:lnTo>
                  <a:pt x="9067" y="5937"/>
                </a:lnTo>
                <a:lnTo>
                  <a:pt x="9194" y="5029"/>
                </a:lnTo>
                <a:lnTo>
                  <a:pt x="9257" y="4205"/>
                </a:lnTo>
                <a:lnTo>
                  <a:pt x="9257" y="3380"/>
                </a:lnTo>
                <a:lnTo>
                  <a:pt x="9131" y="2638"/>
                </a:lnTo>
                <a:lnTo>
                  <a:pt x="8879" y="1978"/>
                </a:lnTo>
                <a:lnTo>
                  <a:pt x="8564" y="1402"/>
                </a:lnTo>
                <a:lnTo>
                  <a:pt x="8186" y="989"/>
                </a:lnTo>
                <a:lnTo>
                  <a:pt x="7745" y="578"/>
                </a:lnTo>
                <a:lnTo>
                  <a:pt x="7241" y="248"/>
                </a:lnTo>
                <a:lnTo>
                  <a:pt x="6675" y="83"/>
                </a:lnTo>
                <a:lnTo>
                  <a:pt x="6045" y="0"/>
                </a:lnTo>
                <a:close/>
                <a:moveTo>
                  <a:pt x="17444" y="10058"/>
                </a:moveTo>
                <a:lnTo>
                  <a:pt x="17128" y="10223"/>
                </a:lnTo>
                <a:lnTo>
                  <a:pt x="16940" y="10306"/>
                </a:lnTo>
                <a:lnTo>
                  <a:pt x="16750" y="10553"/>
                </a:lnTo>
                <a:lnTo>
                  <a:pt x="16625" y="10717"/>
                </a:lnTo>
                <a:lnTo>
                  <a:pt x="16561" y="10966"/>
                </a:lnTo>
                <a:lnTo>
                  <a:pt x="16561" y="11213"/>
                </a:lnTo>
                <a:lnTo>
                  <a:pt x="16625" y="11542"/>
                </a:lnTo>
                <a:lnTo>
                  <a:pt x="16688" y="11789"/>
                </a:lnTo>
                <a:lnTo>
                  <a:pt x="16877" y="12285"/>
                </a:lnTo>
                <a:lnTo>
                  <a:pt x="17255" y="12697"/>
                </a:lnTo>
                <a:lnTo>
                  <a:pt x="17507" y="12861"/>
                </a:lnTo>
                <a:lnTo>
                  <a:pt x="17695" y="13027"/>
                </a:lnTo>
                <a:lnTo>
                  <a:pt x="17947" y="13027"/>
                </a:lnTo>
                <a:lnTo>
                  <a:pt x="18199" y="13108"/>
                </a:lnTo>
                <a:lnTo>
                  <a:pt x="18576" y="13027"/>
                </a:lnTo>
                <a:lnTo>
                  <a:pt x="18828" y="12861"/>
                </a:lnTo>
                <a:lnTo>
                  <a:pt x="19018" y="12697"/>
                </a:lnTo>
                <a:lnTo>
                  <a:pt x="19143" y="12531"/>
                </a:lnTo>
                <a:lnTo>
                  <a:pt x="19207" y="12285"/>
                </a:lnTo>
                <a:lnTo>
                  <a:pt x="19207" y="11955"/>
                </a:lnTo>
                <a:lnTo>
                  <a:pt x="19143" y="11708"/>
                </a:lnTo>
                <a:lnTo>
                  <a:pt x="19080" y="11378"/>
                </a:lnTo>
                <a:lnTo>
                  <a:pt x="18766" y="10883"/>
                </a:lnTo>
                <a:lnTo>
                  <a:pt x="18388" y="10387"/>
                </a:lnTo>
                <a:lnTo>
                  <a:pt x="18136" y="10223"/>
                </a:lnTo>
                <a:lnTo>
                  <a:pt x="17947" y="10141"/>
                </a:lnTo>
                <a:lnTo>
                  <a:pt x="17695" y="10058"/>
                </a:lnTo>
                <a:close/>
                <a:moveTo>
                  <a:pt x="17255" y="8575"/>
                </a:moveTo>
                <a:lnTo>
                  <a:pt x="17632" y="8657"/>
                </a:lnTo>
                <a:lnTo>
                  <a:pt x="17947" y="8739"/>
                </a:lnTo>
                <a:lnTo>
                  <a:pt x="18703" y="9151"/>
                </a:lnTo>
                <a:lnTo>
                  <a:pt x="19332" y="9647"/>
                </a:lnTo>
                <a:lnTo>
                  <a:pt x="19962" y="10306"/>
                </a:lnTo>
                <a:lnTo>
                  <a:pt x="20466" y="11048"/>
                </a:lnTo>
                <a:lnTo>
                  <a:pt x="20655" y="11459"/>
                </a:lnTo>
                <a:lnTo>
                  <a:pt x="20781" y="11872"/>
                </a:lnTo>
                <a:lnTo>
                  <a:pt x="20907" y="12285"/>
                </a:lnTo>
                <a:lnTo>
                  <a:pt x="20970" y="12778"/>
                </a:lnTo>
                <a:lnTo>
                  <a:pt x="21033" y="13274"/>
                </a:lnTo>
                <a:lnTo>
                  <a:pt x="20970" y="13768"/>
                </a:lnTo>
                <a:lnTo>
                  <a:pt x="20907" y="14346"/>
                </a:lnTo>
                <a:lnTo>
                  <a:pt x="20781" y="14840"/>
                </a:lnTo>
                <a:lnTo>
                  <a:pt x="20593" y="15335"/>
                </a:lnTo>
                <a:lnTo>
                  <a:pt x="20403" y="15829"/>
                </a:lnTo>
                <a:lnTo>
                  <a:pt x="19899" y="16654"/>
                </a:lnTo>
                <a:lnTo>
                  <a:pt x="19584" y="16984"/>
                </a:lnTo>
                <a:lnTo>
                  <a:pt x="19270" y="17313"/>
                </a:lnTo>
                <a:lnTo>
                  <a:pt x="18576" y="17726"/>
                </a:lnTo>
                <a:lnTo>
                  <a:pt x="17821" y="18056"/>
                </a:lnTo>
                <a:lnTo>
                  <a:pt x="17065" y="18220"/>
                </a:lnTo>
                <a:lnTo>
                  <a:pt x="16246" y="18220"/>
                </a:lnTo>
                <a:lnTo>
                  <a:pt x="15491" y="18137"/>
                </a:lnTo>
                <a:lnTo>
                  <a:pt x="14735" y="17807"/>
                </a:lnTo>
                <a:lnTo>
                  <a:pt x="14106" y="17396"/>
                </a:lnTo>
                <a:lnTo>
                  <a:pt x="13539" y="16818"/>
                </a:lnTo>
                <a:lnTo>
                  <a:pt x="13287" y="16488"/>
                </a:lnTo>
                <a:lnTo>
                  <a:pt x="13098" y="16159"/>
                </a:lnTo>
                <a:lnTo>
                  <a:pt x="12909" y="15747"/>
                </a:lnTo>
                <a:lnTo>
                  <a:pt x="12783" y="15335"/>
                </a:lnTo>
                <a:lnTo>
                  <a:pt x="12657" y="14922"/>
                </a:lnTo>
                <a:lnTo>
                  <a:pt x="12657" y="13357"/>
                </a:lnTo>
                <a:lnTo>
                  <a:pt x="12783" y="12778"/>
                </a:lnTo>
                <a:lnTo>
                  <a:pt x="12909" y="12202"/>
                </a:lnTo>
                <a:lnTo>
                  <a:pt x="13098" y="11708"/>
                </a:lnTo>
                <a:lnTo>
                  <a:pt x="13287" y="11295"/>
                </a:lnTo>
                <a:lnTo>
                  <a:pt x="13791" y="10387"/>
                </a:lnTo>
                <a:lnTo>
                  <a:pt x="14358" y="9728"/>
                </a:lnTo>
                <a:lnTo>
                  <a:pt x="15050" y="9151"/>
                </a:lnTo>
                <a:lnTo>
                  <a:pt x="15743" y="8739"/>
                </a:lnTo>
                <a:lnTo>
                  <a:pt x="16498" y="8575"/>
                </a:lnTo>
                <a:close/>
                <a:moveTo>
                  <a:pt x="17317" y="7998"/>
                </a:moveTo>
                <a:lnTo>
                  <a:pt x="16310" y="8079"/>
                </a:lnTo>
                <a:lnTo>
                  <a:pt x="15429" y="8328"/>
                </a:lnTo>
                <a:lnTo>
                  <a:pt x="14987" y="8492"/>
                </a:lnTo>
                <a:lnTo>
                  <a:pt x="14546" y="8739"/>
                </a:lnTo>
                <a:lnTo>
                  <a:pt x="14169" y="8987"/>
                </a:lnTo>
                <a:lnTo>
                  <a:pt x="13791" y="9317"/>
                </a:lnTo>
                <a:lnTo>
                  <a:pt x="13413" y="9728"/>
                </a:lnTo>
                <a:lnTo>
                  <a:pt x="13098" y="10141"/>
                </a:lnTo>
                <a:lnTo>
                  <a:pt x="12783" y="10636"/>
                </a:lnTo>
                <a:lnTo>
                  <a:pt x="12531" y="11213"/>
                </a:lnTo>
                <a:lnTo>
                  <a:pt x="12343" y="11872"/>
                </a:lnTo>
                <a:lnTo>
                  <a:pt x="12153" y="12614"/>
                </a:lnTo>
                <a:lnTo>
                  <a:pt x="12028" y="13191"/>
                </a:lnTo>
                <a:lnTo>
                  <a:pt x="11965" y="13768"/>
                </a:lnTo>
                <a:lnTo>
                  <a:pt x="11965" y="14346"/>
                </a:lnTo>
                <a:lnTo>
                  <a:pt x="12028" y="14922"/>
                </a:lnTo>
                <a:lnTo>
                  <a:pt x="12153" y="15418"/>
                </a:lnTo>
                <a:lnTo>
                  <a:pt x="12280" y="15912"/>
                </a:lnTo>
                <a:lnTo>
                  <a:pt x="12468" y="16407"/>
                </a:lnTo>
                <a:lnTo>
                  <a:pt x="12657" y="16901"/>
                </a:lnTo>
                <a:lnTo>
                  <a:pt x="12909" y="17313"/>
                </a:lnTo>
                <a:lnTo>
                  <a:pt x="13224" y="17726"/>
                </a:lnTo>
                <a:lnTo>
                  <a:pt x="13854" y="18385"/>
                </a:lnTo>
                <a:lnTo>
                  <a:pt x="14231" y="18715"/>
                </a:lnTo>
                <a:lnTo>
                  <a:pt x="14673" y="18879"/>
                </a:lnTo>
                <a:lnTo>
                  <a:pt x="15050" y="19128"/>
                </a:lnTo>
                <a:lnTo>
                  <a:pt x="15491" y="19209"/>
                </a:lnTo>
                <a:lnTo>
                  <a:pt x="16373" y="19292"/>
                </a:lnTo>
                <a:lnTo>
                  <a:pt x="17255" y="19209"/>
                </a:lnTo>
                <a:lnTo>
                  <a:pt x="18136" y="18962"/>
                </a:lnTo>
                <a:lnTo>
                  <a:pt x="18955" y="18550"/>
                </a:lnTo>
                <a:lnTo>
                  <a:pt x="19710" y="17973"/>
                </a:lnTo>
                <a:lnTo>
                  <a:pt x="20341" y="17231"/>
                </a:lnTo>
                <a:lnTo>
                  <a:pt x="20655" y="16818"/>
                </a:lnTo>
                <a:lnTo>
                  <a:pt x="20907" y="16324"/>
                </a:lnTo>
                <a:lnTo>
                  <a:pt x="21158" y="15829"/>
                </a:lnTo>
                <a:lnTo>
                  <a:pt x="21348" y="15335"/>
                </a:lnTo>
                <a:lnTo>
                  <a:pt x="21474" y="14758"/>
                </a:lnTo>
                <a:lnTo>
                  <a:pt x="21600" y="14180"/>
                </a:lnTo>
                <a:lnTo>
                  <a:pt x="21600" y="12367"/>
                </a:lnTo>
                <a:lnTo>
                  <a:pt x="21474" y="11789"/>
                </a:lnTo>
                <a:lnTo>
                  <a:pt x="21348" y="11213"/>
                </a:lnTo>
                <a:lnTo>
                  <a:pt x="21158" y="10636"/>
                </a:lnTo>
                <a:lnTo>
                  <a:pt x="20907" y="10141"/>
                </a:lnTo>
                <a:lnTo>
                  <a:pt x="20655" y="9647"/>
                </a:lnTo>
                <a:lnTo>
                  <a:pt x="20341" y="9234"/>
                </a:lnTo>
                <a:lnTo>
                  <a:pt x="20026" y="8822"/>
                </a:lnTo>
                <a:lnTo>
                  <a:pt x="19647" y="8492"/>
                </a:lnTo>
                <a:lnTo>
                  <a:pt x="19207" y="8245"/>
                </a:lnTo>
                <a:lnTo>
                  <a:pt x="18766" y="8079"/>
                </a:lnTo>
                <a:lnTo>
                  <a:pt x="18325" y="7998"/>
                </a:lnTo>
                <a:close/>
                <a:moveTo>
                  <a:pt x="7052" y="14758"/>
                </a:moveTo>
                <a:lnTo>
                  <a:pt x="7493" y="14922"/>
                </a:lnTo>
                <a:lnTo>
                  <a:pt x="8123" y="15582"/>
                </a:lnTo>
                <a:lnTo>
                  <a:pt x="8312" y="15994"/>
                </a:lnTo>
                <a:lnTo>
                  <a:pt x="8502" y="16488"/>
                </a:lnTo>
                <a:lnTo>
                  <a:pt x="8627" y="17066"/>
                </a:lnTo>
                <a:lnTo>
                  <a:pt x="8627" y="18137"/>
                </a:lnTo>
                <a:lnTo>
                  <a:pt x="8564" y="18715"/>
                </a:lnTo>
                <a:lnTo>
                  <a:pt x="8375" y="19209"/>
                </a:lnTo>
                <a:lnTo>
                  <a:pt x="8186" y="19622"/>
                </a:lnTo>
                <a:lnTo>
                  <a:pt x="7871" y="20034"/>
                </a:lnTo>
                <a:lnTo>
                  <a:pt x="7493" y="20281"/>
                </a:lnTo>
                <a:lnTo>
                  <a:pt x="6989" y="20447"/>
                </a:lnTo>
                <a:lnTo>
                  <a:pt x="6485" y="20447"/>
                </a:lnTo>
                <a:lnTo>
                  <a:pt x="5982" y="20364"/>
                </a:lnTo>
                <a:lnTo>
                  <a:pt x="5541" y="20117"/>
                </a:lnTo>
                <a:lnTo>
                  <a:pt x="5164" y="19869"/>
                </a:lnTo>
                <a:lnTo>
                  <a:pt x="4849" y="19539"/>
                </a:lnTo>
                <a:lnTo>
                  <a:pt x="4659" y="19045"/>
                </a:lnTo>
                <a:lnTo>
                  <a:pt x="4470" y="18632"/>
                </a:lnTo>
                <a:lnTo>
                  <a:pt x="4407" y="18137"/>
                </a:lnTo>
                <a:lnTo>
                  <a:pt x="4407" y="17560"/>
                </a:lnTo>
                <a:lnTo>
                  <a:pt x="4470" y="17066"/>
                </a:lnTo>
                <a:lnTo>
                  <a:pt x="4597" y="16571"/>
                </a:lnTo>
                <a:lnTo>
                  <a:pt x="4786" y="16077"/>
                </a:lnTo>
                <a:lnTo>
                  <a:pt x="5037" y="15665"/>
                </a:lnTo>
                <a:lnTo>
                  <a:pt x="5353" y="15335"/>
                </a:lnTo>
                <a:lnTo>
                  <a:pt x="5730" y="15005"/>
                </a:lnTo>
                <a:lnTo>
                  <a:pt x="6108" y="14840"/>
                </a:lnTo>
                <a:lnTo>
                  <a:pt x="6612" y="14758"/>
                </a:lnTo>
                <a:close/>
                <a:moveTo>
                  <a:pt x="6234" y="13768"/>
                </a:moveTo>
                <a:lnTo>
                  <a:pt x="5920" y="13933"/>
                </a:lnTo>
                <a:lnTo>
                  <a:pt x="5289" y="14346"/>
                </a:lnTo>
                <a:lnTo>
                  <a:pt x="4849" y="14675"/>
                </a:lnTo>
                <a:lnTo>
                  <a:pt x="4407" y="15335"/>
                </a:lnTo>
                <a:lnTo>
                  <a:pt x="4030" y="15994"/>
                </a:lnTo>
                <a:lnTo>
                  <a:pt x="3778" y="16818"/>
                </a:lnTo>
                <a:lnTo>
                  <a:pt x="3652" y="17643"/>
                </a:lnTo>
                <a:lnTo>
                  <a:pt x="3652" y="18385"/>
                </a:lnTo>
                <a:lnTo>
                  <a:pt x="3778" y="19128"/>
                </a:lnTo>
                <a:lnTo>
                  <a:pt x="4030" y="19787"/>
                </a:lnTo>
                <a:lnTo>
                  <a:pt x="4345" y="20364"/>
                </a:lnTo>
                <a:lnTo>
                  <a:pt x="4786" y="20858"/>
                </a:lnTo>
                <a:lnTo>
                  <a:pt x="5289" y="21270"/>
                </a:lnTo>
                <a:lnTo>
                  <a:pt x="5793" y="21517"/>
                </a:lnTo>
                <a:lnTo>
                  <a:pt x="6423" y="21600"/>
                </a:lnTo>
                <a:lnTo>
                  <a:pt x="7052" y="21600"/>
                </a:lnTo>
                <a:lnTo>
                  <a:pt x="7619" y="21353"/>
                </a:lnTo>
                <a:lnTo>
                  <a:pt x="8123" y="21023"/>
                </a:lnTo>
                <a:lnTo>
                  <a:pt x="8564" y="20611"/>
                </a:lnTo>
                <a:lnTo>
                  <a:pt x="8942" y="20034"/>
                </a:lnTo>
                <a:lnTo>
                  <a:pt x="9194" y="19457"/>
                </a:lnTo>
                <a:lnTo>
                  <a:pt x="9319" y="18798"/>
                </a:lnTo>
                <a:lnTo>
                  <a:pt x="9446" y="18137"/>
                </a:lnTo>
                <a:lnTo>
                  <a:pt x="9446" y="17396"/>
                </a:lnTo>
                <a:lnTo>
                  <a:pt x="9383" y="16737"/>
                </a:lnTo>
                <a:lnTo>
                  <a:pt x="9194" y="16077"/>
                </a:lnTo>
                <a:lnTo>
                  <a:pt x="8942" y="15499"/>
                </a:lnTo>
                <a:lnTo>
                  <a:pt x="8564" y="14922"/>
                </a:lnTo>
                <a:lnTo>
                  <a:pt x="8123" y="14510"/>
                </a:lnTo>
                <a:lnTo>
                  <a:pt x="7556" y="14180"/>
                </a:lnTo>
                <a:lnTo>
                  <a:pt x="6927" y="14016"/>
                </a:lnTo>
                <a:lnTo>
                  <a:pt x="6864" y="13933"/>
                </a:lnTo>
                <a:lnTo>
                  <a:pt x="6801" y="13768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Google Shape;291;p11"/>
          <p:cNvSpPr/>
          <p:nvPr/>
        </p:nvSpPr>
        <p:spPr>
          <a:xfrm rot="14193558">
            <a:off x="403225" y="4030935"/>
            <a:ext cx="490379" cy="753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45" y="897"/>
                </a:moveTo>
                <a:lnTo>
                  <a:pt x="9019" y="1270"/>
                </a:lnTo>
                <a:lnTo>
                  <a:pt x="9478" y="1719"/>
                </a:lnTo>
                <a:lnTo>
                  <a:pt x="9880" y="2130"/>
                </a:lnTo>
                <a:lnTo>
                  <a:pt x="10397" y="2541"/>
                </a:lnTo>
                <a:lnTo>
                  <a:pt x="10914" y="2914"/>
                </a:lnTo>
                <a:lnTo>
                  <a:pt x="11546" y="3251"/>
                </a:lnTo>
                <a:lnTo>
                  <a:pt x="12179" y="3513"/>
                </a:lnTo>
                <a:lnTo>
                  <a:pt x="12868" y="3774"/>
                </a:lnTo>
                <a:lnTo>
                  <a:pt x="12006" y="3662"/>
                </a:lnTo>
                <a:lnTo>
                  <a:pt x="11202" y="3550"/>
                </a:lnTo>
                <a:lnTo>
                  <a:pt x="10857" y="3475"/>
                </a:lnTo>
                <a:lnTo>
                  <a:pt x="10513" y="3363"/>
                </a:lnTo>
                <a:lnTo>
                  <a:pt x="9880" y="2952"/>
                </a:lnTo>
                <a:lnTo>
                  <a:pt x="9420" y="2466"/>
                </a:lnTo>
                <a:lnTo>
                  <a:pt x="8961" y="1981"/>
                </a:lnTo>
                <a:lnTo>
                  <a:pt x="8674" y="1457"/>
                </a:lnTo>
                <a:lnTo>
                  <a:pt x="8445" y="897"/>
                </a:lnTo>
                <a:close/>
                <a:moveTo>
                  <a:pt x="15050" y="635"/>
                </a:moveTo>
                <a:lnTo>
                  <a:pt x="14993" y="1420"/>
                </a:lnTo>
                <a:lnTo>
                  <a:pt x="14878" y="1981"/>
                </a:lnTo>
                <a:lnTo>
                  <a:pt x="14764" y="2541"/>
                </a:lnTo>
                <a:lnTo>
                  <a:pt x="14534" y="3101"/>
                </a:lnTo>
                <a:lnTo>
                  <a:pt x="14419" y="3326"/>
                </a:lnTo>
                <a:lnTo>
                  <a:pt x="14247" y="3513"/>
                </a:lnTo>
                <a:lnTo>
                  <a:pt x="14074" y="3699"/>
                </a:lnTo>
                <a:lnTo>
                  <a:pt x="13845" y="3812"/>
                </a:lnTo>
                <a:lnTo>
                  <a:pt x="13615" y="3849"/>
                </a:lnTo>
                <a:lnTo>
                  <a:pt x="13385" y="3849"/>
                </a:lnTo>
                <a:lnTo>
                  <a:pt x="13615" y="3699"/>
                </a:lnTo>
                <a:lnTo>
                  <a:pt x="13672" y="3625"/>
                </a:lnTo>
                <a:lnTo>
                  <a:pt x="13672" y="3513"/>
                </a:lnTo>
                <a:lnTo>
                  <a:pt x="13557" y="3101"/>
                </a:lnTo>
                <a:lnTo>
                  <a:pt x="13557" y="2728"/>
                </a:lnTo>
                <a:lnTo>
                  <a:pt x="13615" y="2316"/>
                </a:lnTo>
                <a:lnTo>
                  <a:pt x="13729" y="1943"/>
                </a:lnTo>
                <a:lnTo>
                  <a:pt x="13959" y="1569"/>
                </a:lnTo>
                <a:lnTo>
                  <a:pt x="14247" y="1233"/>
                </a:lnTo>
                <a:lnTo>
                  <a:pt x="15050" y="635"/>
                </a:lnTo>
                <a:close/>
                <a:moveTo>
                  <a:pt x="18325" y="3251"/>
                </a:moveTo>
                <a:lnTo>
                  <a:pt x="18382" y="3288"/>
                </a:lnTo>
                <a:lnTo>
                  <a:pt x="18325" y="3363"/>
                </a:lnTo>
                <a:lnTo>
                  <a:pt x="17923" y="3513"/>
                </a:lnTo>
                <a:lnTo>
                  <a:pt x="17233" y="3737"/>
                </a:lnTo>
                <a:lnTo>
                  <a:pt x="16716" y="3812"/>
                </a:lnTo>
                <a:lnTo>
                  <a:pt x="16257" y="3886"/>
                </a:lnTo>
                <a:lnTo>
                  <a:pt x="15223" y="3961"/>
                </a:lnTo>
                <a:lnTo>
                  <a:pt x="16544" y="3625"/>
                </a:lnTo>
                <a:lnTo>
                  <a:pt x="17865" y="3326"/>
                </a:lnTo>
                <a:lnTo>
                  <a:pt x="18325" y="3251"/>
                </a:lnTo>
                <a:close/>
                <a:moveTo>
                  <a:pt x="4883" y="5680"/>
                </a:moveTo>
                <a:lnTo>
                  <a:pt x="4710" y="5717"/>
                </a:lnTo>
                <a:lnTo>
                  <a:pt x="4366" y="5829"/>
                </a:lnTo>
                <a:lnTo>
                  <a:pt x="4020" y="6016"/>
                </a:lnTo>
                <a:lnTo>
                  <a:pt x="3791" y="6241"/>
                </a:lnTo>
                <a:lnTo>
                  <a:pt x="3561" y="6577"/>
                </a:lnTo>
                <a:lnTo>
                  <a:pt x="3504" y="6764"/>
                </a:lnTo>
                <a:lnTo>
                  <a:pt x="3447" y="6913"/>
                </a:lnTo>
                <a:lnTo>
                  <a:pt x="3447" y="7063"/>
                </a:lnTo>
                <a:lnTo>
                  <a:pt x="3504" y="7212"/>
                </a:lnTo>
                <a:lnTo>
                  <a:pt x="3676" y="7287"/>
                </a:lnTo>
                <a:lnTo>
                  <a:pt x="3791" y="7362"/>
                </a:lnTo>
                <a:lnTo>
                  <a:pt x="4020" y="7399"/>
                </a:lnTo>
                <a:lnTo>
                  <a:pt x="4193" y="7399"/>
                </a:lnTo>
                <a:lnTo>
                  <a:pt x="4308" y="7362"/>
                </a:lnTo>
                <a:lnTo>
                  <a:pt x="4480" y="7250"/>
                </a:lnTo>
                <a:lnTo>
                  <a:pt x="4538" y="7175"/>
                </a:lnTo>
                <a:lnTo>
                  <a:pt x="4538" y="7026"/>
                </a:lnTo>
                <a:lnTo>
                  <a:pt x="4595" y="6839"/>
                </a:lnTo>
                <a:lnTo>
                  <a:pt x="4653" y="6689"/>
                </a:lnTo>
                <a:lnTo>
                  <a:pt x="4825" y="6427"/>
                </a:lnTo>
                <a:lnTo>
                  <a:pt x="5055" y="6166"/>
                </a:lnTo>
                <a:lnTo>
                  <a:pt x="5113" y="6054"/>
                </a:lnTo>
                <a:lnTo>
                  <a:pt x="5113" y="5792"/>
                </a:lnTo>
                <a:lnTo>
                  <a:pt x="4997" y="5717"/>
                </a:lnTo>
                <a:lnTo>
                  <a:pt x="4883" y="5680"/>
                </a:lnTo>
                <a:close/>
                <a:moveTo>
                  <a:pt x="7468" y="6540"/>
                </a:moveTo>
                <a:lnTo>
                  <a:pt x="7353" y="6577"/>
                </a:lnTo>
                <a:lnTo>
                  <a:pt x="7238" y="6727"/>
                </a:lnTo>
                <a:lnTo>
                  <a:pt x="7065" y="7175"/>
                </a:lnTo>
                <a:lnTo>
                  <a:pt x="7008" y="7437"/>
                </a:lnTo>
                <a:lnTo>
                  <a:pt x="7008" y="7624"/>
                </a:lnTo>
                <a:lnTo>
                  <a:pt x="7065" y="7810"/>
                </a:lnTo>
                <a:lnTo>
                  <a:pt x="7123" y="7923"/>
                </a:lnTo>
                <a:lnTo>
                  <a:pt x="7353" y="7997"/>
                </a:lnTo>
                <a:lnTo>
                  <a:pt x="7525" y="7997"/>
                </a:lnTo>
                <a:lnTo>
                  <a:pt x="7698" y="7959"/>
                </a:lnTo>
                <a:lnTo>
                  <a:pt x="7754" y="7885"/>
                </a:lnTo>
                <a:lnTo>
                  <a:pt x="7870" y="7773"/>
                </a:lnTo>
                <a:lnTo>
                  <a:pt x="7870" y="7325"/>
                </a:lnTo>
                <a:lnTo>
                  <a:pt x="7754" y="6913"/>
                </a:lnTo>
                <a:lnTo>
                  <a:pt x="7640" y="6614"/>
                </a:lnTo>
                <a:lnTo>
                  <a:pt x="7525" y="6540"/>
                </a:lnTo>
                <a:close/>
                <a:moveTo>
                  <a:pt x="11374" y="6764"/>
                </a:moveTo>
                <a:lnTo>
                  <a:pt x="11260" y="6801"/>
                </a:lnTo>
                <a:lnTo>
                  <a:pt x="11144" y="6839"/>
                </a:lnTo>
                <a:lnTo>
                  <a:pt x="10914" y="7063"/>
                </a:lnTo>
                <a:lnTo>
                  <a:pt x="10685" y="7325"/>
                </a:lnTo>
                <a:lnTo>
                  <a:pt x="10569" y="7661"/>
                </a:lnTo>
                <a:lnTo>
                  <a:pt x="10513" y="7810"/>
                </a:lnTo>
                <a:lnTo>
                  <a:pt x="10513" y="7959"/>
                </a:lnTo>
                <a:lnTo>
                  <a:pt x="10569" y="8072"/>
                </a:lnTo>
                <a:lnTo>
                  <a:pt x="10800" y="8296"/>
                </a:lnTo>
                <a:lnTo>
                  <a:pt x="10972" y="8371"/>
                </a:lnTo>
                <a:lnTo>
                  <a:pt x="11316" y="8371"/>
                </a:lnTo>
                <a:lnTo>
                  <a:pt x="11432" y="8333"/>
                </a:lnTo>
                <a:lnTo>
                  <a:pt x="11546" y="8258"/>
                </a:lnTo>
                <a:lnTo>
                  <a:pt x="11661" y="8034"/>
                </a:lnTo>
                <a:lnTo>
                  <a:pt x="11719" y="7773"/>
                </a:lnTo>
                <a:lnTo>
                  <a:pt x="11719" y="7212"/>
                </a:lnTo>
                <a:lnTo>
                  <a:pt x="11604" y="6951"/>
                </a:lnTo>
                <a:lnTo>
                  <a:pt x="11546" y="6801"/>
                </a:lnTo>
                <a:lnTo>
                  <a:pt x="11432" y="6764"/>
                </a:lnTo>
                <a:close/>
                <a:moveTo>
                  <a:pt x="14993" y="6727"/>
                </a:moveTo>
                <a:lnTo>
                  <a:pt x="14936" y="6764"/>
                </a:lnTo>
                <a:lnTo>
                  <a:pt x="14878" y="6839"/>
                </a:lnTo>
                <a:lnTo>
                  <a:pt x="14764" y="7026"/>
                </a:lnTo>
                <a:lnTo>
                  <a:pt x="14764" y="7287"/>
                </a:lnTo>
                <a:lnTo>
                  <a:pt x="14820" y="7549"/>
                </a:lnTo>
                <a:lnTo>
                  <a:pt x="14936" y="7847"/>
                </a:lnTo>
                <a:lnTo>
                  <a:pt x="15108" y="8072"/>
                </a:lnTo>
                <a:lnTo>
                  <a:pt x="15280" y="8258"/>
                </a:lnTo>
                <a:lnTo>
                  <a:pt x="15453" y="8371"/>
                </a:lnTo>
                <a:lnTo>
                  <a:pt x="15683" y="8408"/>
                </a:lnTo>
                <a:lnTo>
                  <a:pt x="15855" y="8371"/>
                </a:lnTo>
                <a:lnTo>
                  <a:pt x="15913" y="8333"/>
                </a:lnTo>
                <a:lnTo>
                  <a:pt x="15969" y="8221"/>
                </a:lnTo>
                <a:lnTo>
                  <a:pt x="15969" y="8109"/>
                </a:lnTo>
                <a:lnTo>
                  <a:pt x="15913" y="7959"/>
                </a:lnTo>
                <a:lnTo>
                  <a:pt x="15797" y="7624"/>
                </a:lnTo>
                <a:lnTo>
                  <a:pt x="15567" y="7287"/>
                </a:lnTo>
                <a:lnTo>
                  <a:pt x="15338" y="6988"/>
                </a:lnTo>
                <a:lnTo>
                  <a:pt x="15108" y="6801"/>
                </a:lnTo>
                <a:lnTo>
                  <a:pt x="14993" y="6727"/>
                </a:lnTo>
                <a:close/>
                <a:moveTo>
                  <a:pt x="18727" y="7100"/>
                </a:moveTo>
                <a:lnTo>
                  <a:pt x="18554" y="7138"/>
                </a:lnTo>
                <a:lnTo>
                  <a:pt x="18440" y="7212"/>
                </a:lnTo>
                <a:lnTo>
                  <a:pt x="18382" y="7325"/>
                </a:lnTo>
                <a:lnTo>
                  <a:pt x="18325" y="7474"/>
                </a:lnTo>
                <a:lnTo>
                  <a:pt x="18268" y="7810"/>
                </a:lnTo>
                <a:lnTo>
                  <a:pt x="18325" y="8184"/>
                </a:lnTo>
                <a:lnTo>
                  <a:pt x="18440" y="8520"/>
                </a:lnTo>
                <a:lnTo>
                  <a:pt x="18612" y="8782"/>
                </a:lnTo>
                <a:lnTo>
                  <a:pt x="18727" y="8819"/>
                </a:lnTo>
                <a:lnTo>
                  <a:pt x="18842" y="8819"/>
                </a:lnTo>
                <a:lnTo>
                  <a:pt x="18957" y="8782"/>
                </a:lnTo>
                <a:lnTo>
                  <a:pt x="19072" y="8670"/>
                </a:lnTo>
                <a:lnTo>
                  <a:pt x="19129" y="8333"/>
                </a:lnTo>
                <a:lnTo>
                  <a:pt x="19129" y="7810"/>
                </a:lnTo>
                <a:lnTo>
                  <a:pt x="19072" y="7549"/>
                </a:lnTo>
                <a:lnTo>
                  <a:pt x="19015" y="7325"/>
                </a:lnTo>
                <a:lnTo>
                  <a:pt x="18900" y="7175"/>
                </a:lnTo>
                <a:lnTo>
                  <a:pt x="18842" y="7138"/>
                </a:lnTo>
                <a:lnTo>
                  <a:pt x="18727" y="7100"/>
                </a:lnTo>
                <a:close/>
                <a:moveTo>
                  <a:pt x="5113" y="8483"/>
                </a:moveTo>
                <a:lnTo>
                  <a:pt x="4825" y="8670"/>
                </a:lnTo>
                <a:lnTo>
                  <a:pt x="4538" y="8894"/>
                </a:lnTo>
                <a:lnTo>
                  <a:pt x="4366" y="9043"/>
                </a:lnTo>
                <a:lnTo>
                  <a:pt x="4250" y="9268"/>
                </a:lnTo>
                <a:lnTo>
                  <a:pt x="4193" y="9567"/>
                </a:lnTo>
                <a:lnTo>
                  <a:pt x="4136" y="9866"/>
                </a:lnTo>
                <a:lnTo>
                  <a:pt x="4193" y="10015"/>
                </a:lnTo>
                <a:lnTo>
                  <a:pt x="4308" y="10090"/>
                </a:lnTo>
                <a:lnTo>
                  <a:pt x="4480" y="10202"/>
                </a:lnTo>
                <a:lnTo>
                  <a:pt x="4595" y="10277"/>
                </a:lnTo>
                <a:lnTo>
                  <a:pt x="4767" y="10277"/>
                </a:lnTo>
                <a:lnTo>
                  <a:pt x="4883" y="10240"/>
                </a:lnTo>
                <a:lnTo>
                  <a:pt x="4940" y="10127"/>
                </a:lnTo>
                <a:lnTo>
                  <a:pt x="5055" y="10015"/>
                </a:lnTo>
                <a:lnTo>
                  <a:pt x="5169" y="9716"/>
                </a:lnTo>
                <a:lnTo>
                  <a:pt x="5227" y="9380"/>
                </a:lnTo>
                <a:lnTo>
                  <a:pt x="5285" y="9006"/>
                </a:lnTo>
                <a:lnTo>
                  <a:pt x="5285" y="8558"/>
                </a:lnTo>
                <a:lnTo>
                  <a:pt x="5227" y="8483"/>
                </a:lnTo>
                <a:close/>
                <a:moveTo>
                  <a:pt x="9019" y="8744"/>
                </a:moveTo>
                <a:lnTo>
                  <a:pt x="8904" y="8782"/>
                </a:lnTo>
                <a:lnTo>
                  <a:pt x="8789" y="8931"/>
                </a:lnTo>
                <a:lnTo>
                  <a:pt x="8674" y="9156"/>
                </a:lnTo>
                <a:lnTo>
                  <a:pt x="8559" y="9380"/>
                </a:lnTo>
                <a:lnTo>
                  <a:pt x="8445" y="9903"/>
                </a:lnTo>
                <a:lnTo>
                  <a:pt x="8445" y="10202"/>
                </a:lnTo>
                <a:lnTo>
                  <a:pt x="8501" y="10277"/>
                </a:lnTo>
                <a:lnTo>
                  <a:pt x="8617" y="10389"/>
                </a:lnTo>
                <a:lnTo>
                  <a:pt x="8789" y="10501"/>
                </a:lnTo>
                <a:lnTo>
                  <a:pt x="8961" y="10575"/>
                </a:lnTo>
                <a:lnTo>
                  <a:pt x="9191" y="10575"/>
                </a:lnTo>
                <a:lnTo>
                  <a:pt x="9248" y="10464"/>
                </a:lnTo>
                <a:lnTo>
                  <a:pt x="9248" y="10314"/>
                </a:lnTo>
                <a:lnTo>
                  <a:pt x="9191" y="9492"/>
                </a:lnTo>
                <a:lnTo>
                  <a:pt x="9191" y="8969"/>
                </a:lnTo>
                <a:lnTo>
                  <a:pt x="9134" y="8819"/>
                </a:lnTo>
                <a:lnTo>
                  <a:pt x="9076" y="8744"/>
                </a:lnTo>
                <a:close/>
                <a:moveTo>
                  <a:pt x="13500" y="9193"/>
                </a:moveTo>
                <a:lnTo>
                  <a:pt x="13385" y="9268"/>
                </a:lnTo>
                <a:lnTo>
                  <a:pt x="13270" y="9380"/>
                </a:lnTo>
                <a:lnTo>
                  <a:pt x="13040" y="9791"/>
                </a:lnTo>
                <a:lnTo>
                  <a:pt x="12810" y="10202"/>
                </a:lnTo>
                <a:lnTo>
                  <a:pt x="12810" y="10464"/>
                </a:lnTo>
                <a:lnTo>
                  <a:pt x="12925" y="10613"/>
                </a:lnTo>
                <a:lnTo>
                  <a:pt x="13154" y="10762"/>
                </a:lnTo>
                <a:lnTo>
                  <a:pt x="13385" y="10762"/>
                </a:lnTo>
                <a:lnTo>
                  <a:pt x="13500" y="10688"/>
                </a:lnTo>
                <a:lnTo>
                  <a:pt x="13557" y="10539"/>
                </a:lnTo>
                <a:lnTo>
                  <a:pt x="13615" y="10277"/>
                </a:lnTo>
                <a:lnTo>
                  <a:pt x="13672" y="9828"/>
                </a:lnTo>
                <a:lnTo>
                  <a:pt x="13672" y="9417"/>
                </a:lnTo>
                <a:lnTo>
                  <a:pt x="13615" y="9268"/>
                </a:lnTo>
                <a:lnTo>
                  <a:pt x="13500" y="9193"/>
                </a:lnTo>
                <a:close/>
                <a:moveTo>
                  <a:pt x="16832" y="9455"/>
                </a:moveTo>
                <a:lnTo>
                  <a:pt x="16716" y="9828"/>
                </a:lnTo>
                <a:lnTo>
                  <a:pt x="16602" y="10165"/>
                </a:lnTo>
                <a:lnTo>
                  <a:pt x="16544" y="10539"/>
                </a:lnTo>
                <a:lnTo>
                  <a:pt x="16544" y="10838"/>
                </a:lnTo>
                <a:lnTo>
                  <a:pt x="16602" y="11099"/>
                </a:lnTo>
                <a:lnTo>
                  <a:pt x="16660" y="11173"/>
                </a:lnTo>
                <a:lnTo>
                  <a:pt x="16946" y="11173"/>
                </a:lnTo>
                <a:lnTo>
                  <a:pt x="17119" y="11099"/>
                </a:lnTo>
                <a:lnTo>
                  <a:pt x="17233" y="11024"/>
                </a:lnTo>
                <a:lnTo>
                  <a:pt x="17349" y="10912"/>
                </a:lnTo>
                <a:lnTo>
                  <a:pt x="17406" y="10838"/>
                </a:lnTo>
                <a:lnTo>
                  <a:pt x="17406" y="10725"/>
                </a:lnTo>
                <a:lnTo>
                  <a:pt x="17349" y="10464"/>
                </a:lnTo>
                <a:lnTo>
                  <a:pt x="17233" y="10240"/>
                </a:lnTo>
                <a:lnTo>
                  <a:pt x="16946" y="9791"/>
                </a:lnTo>
                <a:lnTo>
                  <a:pt x="16832" y="9604"/>
                </a:lnTo>
                <a:lnTo>
                  <a:pt x="16832" y="9455"/>
                </a:lnTo>
                <a:close/>
                <a:moveTo>
                  <a:pt x="20220" y="10127"/>
                </a:moveTo>
                <a:lnTo>
                  <a:pt x="20048" y="10165"/>
                </a:lnTo>
                <a:lnTo>
                  <a:pt x="19704" y="10277"/>
                </a:lnTo>
                <a:lnTo>
                  <a:pt x="19474" y="10464"/>
                </a:lnTo>
                <a:lnTo>
                  <a:pt x="19245" y="10762"/>
                </a:lnTo>
                <a:lnTo>
                  <a:pt x="19072" y="11061"/>
                </a:lnTo>
                <a:lnTo>
                  <a:pt x="19015" y="11173"/>
                </a:lnTo>
                <a:lnTo>
                  <a:pt x="19015" y="11248"/>
                </a:lnTo>
                <a:lnTo>
                  <a:pt x="19129" y="11398"/>
                </a:lnTo>
                <a:lnTo>
                  <a:pt x="19359" y="11510"/>
                </a:lnTo>
                <a:lnTo>
                  <a:pt x="19474" y="11547"/>
                </a:lnTo>
                <a:lnTo>
                  <a:pt x="19589" y="11547"/>
                </a:lnTo>
                <a:lnTo>
                  <a:pt x="19704" y="11472"/>
                </a:lnTo>
                <a:lnTo>
                  <a:pt x="19819" y="11360"/>
                </a:lnTo>
                <a:lnTo>
                  <a:pt x="20048" y="10912"/>
                </a:lnTo>
                <a:lnTo>
                  <a:pt x="20336" y="10426"/>
                </a:lnTo>
                <a:lnTo>
                  <a:pt x="20336" y="10202"/>
                </a:lnTo>
                <a:lnTo>
                  <a:pt x="20220" y="10127"/>
                </a:lnTo>
                <a:close/>
                <a:moveTo>
                  <a:pt x="2125" y="11659"/>
                </a:moveTo>
                <a:lnTo>
                  <a:pt x="2068" y="11697"/>
                </a:lnTo>
                <a:lnTo>
                  <a:pt x="1953" y="11734"/>
                </a:lnTo>
                <a:lnTo>
                  <a:pt x="1895" y="11846"/>
                </a:lnTo>
                <a:lnTo>
                  <a:pt x="1838" y="11958"/>
                </a:lnTo>
                <a:lnTo>
                  <a:pt x="1895" y="12108"/>
                </a:lnTo>
                <a:lnTo>
                  <a:pt x="1953" y="12257"/>
                </a:lnTo>
                <a:lnTo>
                  <a:pt x="2182" y="12556"/>
                </a:lnTo>
                <a:lnTo>
                  <a:pt x="2470" y="12743"/>
                </a:lnTo>
                <a:lnTo>
                  <a:pt x="2757" y="12855"/>
                </a:lnTo>
                <a:lnTo>
                  <a:pt x="3389" y="12855"/>
                </a:lnTo>
                <a:lnTo>
                  <a:pt x="3504" y="12818"/>
                </a:lnTo>
                <a:lnTo>
                  <a:pt x="3504" y="12706"/>
                </a:lnTo>
                <a:lnTo>
                  <a:pt x="3389" y="12594"/>
                </a:lnTo>
                <a:lnTo>
                  <a:pt x="3101" y="12332"/>
                </a:lnTo>
                <a:lnTo>
                  <a:pt x="2700" y="11958"/>
                </a:lnTo>
                <a:lnTo>
                  <a:pt x="2527" y="11809"/>
                </a:lnTo>
                <a:lnTo>
                  <a:pt x="2354" y="11697"/>
                </a:lnTo>
                <a:lnTo>
                  <a:pt x="2125" y="11659"/>
                </a:lnTo>
                <a:close/>
                <a:moveTo>
                  <a:pt x="10914" y="11585"/>
                </a:moveTo>
                <a:lnTo>
                  <a:pt x="10800" y="11659"/>
                </a:lnTo>
                <a:lnTo>
                  <a:pt x="10627" y="11996"/>
                </a:lnTo>
                <a:lnTo>
                  <a:pt x="10455" y="12594"/>
                </a:lnTo>
                <a:lnTo>
                  <a:pt x="10397" y="12893"/>
                </a:lnTo>
                <a:lnTo>
                  <a:pt x="10455" y="13080"/>
                </a:lnTo>
                <a:lnTo>
                  <a:pt x="10513" y="13154"/>
                </a:lnTo>
                <a:lnTo>
                  <a:pt x="10685" y="13154"/>
                </a:lnTo>
                <a:lnTo>
                  <a:pt x="10857" y="13080"/>
                </a:lnTo>
                <a:lnTo>
                  <a:pt x="10972" y="13005"/>
                </a:lnTo>
                <a:lnTo>
                  <a:pt x="11030" y="12893"/>
                </a:lnTo>
                <a:lnTo>
                  <a:pt x="11144" y="12594"/>
                </a:lnTo>
                <a:lnTo>
                  <a:pt x="11202" y="12295"/>
                </a:lnTo>
                <a:lnTo>
                  <a:pt x="11144" y="12071"/>
                </a:lnTo>
                <a:lnTo>
                  <a:pt x="11086" y="11734"/>
                </a:lnTo>
                <a:lnTo>
                  <a:pt x="11030" y="11659"/>
                </a:lnTo>
                <a:lnTo>
                  <a:pt x="10972" y="11585"/>
                </a:lnTo>
                <a:close/>
                <a:moveTo>
                  <a:pt x="6663" y="11360"/>
                </a:moveTo>
                <a:lnTo>
                  <a:pt x="6606" y="11398"/>
                </a:lnTo>
                <a:lnTo>
                  <a:pt x="6433" y="11472"/>
                </a:lnTo>
                <a:lnTo>
                  <a:pt x="6319" y="11622"/>
                </a:lnTo>
                <a:lnTo>
                  <a:pt x="6204" y="11809"/>
                </a:lnTo>
                <a:lnTo>
                  <a:pt x="6089" y="12220"/>
                </a:lnTo>
                <a:lnTo>
                  <a:pt x="5974" y="12482"/>
                </a:lnTo>
                <a:lnTo>
                  <a:pt x="5860" y="12893"/>
                </a:lnTo>
                <a:lnTo>
                  <a:pt x="5860" y="13154"/>
                </a:lnTo>
                <a:lnTo>
                  <a:pt x="5916" y="13341"/>
                </a:lnTo>
                <a:lnTo>
                  <a:pt x="6032" y="13379"/>
                </a:lnTo>
                <a:lnTo>
                  <a:pt x="6089" y="13416"/>
                </a:lnTo>
                <a:lnTo>
                  <a:pt x="6146" y="13416"/>
                </a:lnTo>
                <a:lnTo>
                  <a:pt x="6261" y="13379"/>
                </a:lnTo>
                <a:lnTo>
                  <a:pt x="6433" y="13192"/>
                </a:lnTo>
                <a:lnTo>
                  <a:pt x="6606" y="12930"/>
                </a:lnTo>
                <a:lnTo>
                  <a:pt x="6779" y="12556"/>
                </a:lnTo>
                <a:lnTo>
                  <a:pt x="6835" y="12295"/>
                </a:lnTo>
                <a:lnTo>
                  <a:pt x="6951" y="11921"/>
                </a:lnTo>
                <a:lnTo>
                  <a:pt x="6951" y="11547"/>
                </a:lnTo>
                <a:lnTo>
                  <a:pt x="6893" y="11435"/>
                </a:lnTo>
                <a:lnTo>
                  <a:pt x="6835" y="11398"/>
                </a:lnTo>
                <a:lnTo>
                  <a:pt x="6721" y="11360"/>
                </a:lnTo>
                <a:close/>
                <a:moveTo>
                  <a:pt x="15453" y="11921"/>
                </a:moveTo>
                <a:lnTo>
                  <a:pt x="14878" y="12370"/>
                </a:lnTo>
                <a:lnTo>
                  <a:pt x="14820" y="12407"/>
                </a:lnTo>
                <a:lnTo>
                  <a:pt x="14878" y="12332"/>
                </a:lnTo>
                <a:lnTo>
                  <a:pt x="14706" y="12519"/>
                </a:lnTo>
                <a:lnTo>
                  <a:pt x="14591" y="12818"/>
                </a:lnTo>
                <a:lnTo>
                  <a:pt x="14476" y="13117"/>
                </a:lnTo>
                <a:lnTo>
                  <a:pt x="14476" y="13267"/>
                </a:lnTo>
                <a:lnTo>
                  <a:pt x="14591" y="13341"/>
                </a:lnTo>
                <a:lnTo>
                  <a:pt x="14648" y="13416"/>
                </a:lnTo>
                <a:lnTo>
                  <a:pt x="14764" y="13416"/>
                </a:lnTo>
                <a:lnTo>
                  <a:pt x="14820" y="13379"/>
                </a:lnTo>
                <a:lnTo>
                  <a:pt x="14936" y="13341"/>
                </a:lnTo>
                <a:lnTo>
                  <a:pt x="15050" y="13154"/>
                </a:lnTo>
                <a:lnTo>
                  <a:pt x="15166" y="12893"/>
                </a:lnTo>
                <a:lnTo>
                  <a:pt x="15338" y="12332"/>
                </a:lnTo>
                <a:lnTo>
                  <a:pt x="15453" y="12033"/>
                </a:lnTo>
                <a:lnTo>
                  <a:pt x="15510" y="11921"/>
                </a:lnTo>
                <a:close/>
                <a:moveTo>
                  <a:pt x="18268" y="12669"/>
                </a:moveTo>
                <a:lnTo>
                  <a:pt x="18268" y="12743"/>
                </a:lnTo>
                <a:lnTo>
                  <a:pt x="18153" y="12893"/>
                </a:lnTo>
                <a:lnTo>
                  <a:pt x="17808" y="13379"/>
                </a:lnTo>
                <a:lnTo>
                  <a:pt x="17635" y="13640"/>
                </a:lnTo>
                <a:lnTo>
                  <a:pt x="17521" y="13864"/>
                </a:lnTo>
                <a:lnTo>
                  <a:pt x="17579" y="14051"/>
                </a:lnTo>
                <a:lnTo>
                  <a:pt x="17635" y="14126"/>
                </a:lnTo>
                <a:lnTo>
                  <a:pt x="17693" y="14163"/>
                </a:lnTo>
                <a:lnTo>
                  <a:pt x="17808" y="14201"/>
                </a:lnTo>
                <a:lnTo>
                  <a:pt x="17980" y="14163"/>
                </a:lnTo>
                <a:lnTo>
                  <a:pt x="18095" y="14126"/>
                </a:lnTo>
                <a:lnTo>
                  <a:pt x="18210" y="14051"/>
                </a:lnTo>
                <a:lnTo>
                  <a:pt x="18382" y="13827"/>
                </a:lnTo>
                <a:lnTo>
                  <a:pt x="18498" y="13602"/>
                </a:lnTo>
                <a:lnTo>
                  <a:pt x="18612" y="13303"/>
                </a:lnTo>
                <a:lnTo>
                  <a:pt x="18612" y="13042"/>
                </a:lnTo>
                <a:lnTo>
                  <a:pt x="18498" y="12818"/>
                </a:lnTo>
                <a:lnTo>
                  <a:pt x="18440" y="12743"/>
                </a:lnTo>
                <a:lnTo>
                  <a:pt x="18268" y="12669"/>
                </a:lnTo>
                <a:close/>
                <a:moveTo>
                  <a:pt x="8100" y="14275"/>
                </a:moveTo>
                <a:lnTo>
                  <a:pt x="8042" y="14313"/>
                </a:lnTo>
                <a:lnTo>
                  <a:pt x="7812" y="14387"/>
                </a:lnTo>
                <a:lnTo>
                  <a:pt x="7640" y="14574"/>
                </a:lnTo>
                <a:lnTo>
                  <a:pt x="7468" y="14799"/>
                </a:lnTo>
                <a:lnTo>
                  <a:pt x="7410" y="15060"/>
                </a:lnTo>
                <a:lnTo>
                  <a:pt x="7410" y="15284"/>
                </a:lnTo>
                <a:lnTo>
                  <a:pt x="7468" y="15397"/>
                </a:lnTo>
                <a:lnTo>
                  <a:pt x="7582" y="15509"/>
                </a:lnTo>
                <a:lnTo>
                  <a:pt x="7754" y="15583"/>
                </a:lnTo>
                <a:lnTo>
                  <a:pt x="7870" y="15621"/>
                </a:lnTo>
                <a:lnTo>
                  <a:pt x="8100" y="15621"/>
                </a:lnTo>
                <a:lnTo>
                  <a:pt x="8157" y="15583"/>
                </a:lnTo>
                <a:lnTo>
                  <a:pt x="8215" y="15509"/>
                </a:lnTo>
                <a:lnTo>
                  <a:pt x="8272" y="15284"/>
                </a:lnTo>
                <a:lnTo>
                  <a:pt x="8329" y="15060"/>
                </a:lnTo>
                <a:lnTo>
                  <a:pt x="8329" y="14799"/>
                </a:lnTo>
                <a:lnTo>
                  <a:pt x="8272" y="14425"/>
                </a:lnTo>
                <a:lnTo>
                  <a:pt x="8215" y="14350"/>
                </a:lnTo>
                <a:lnTo>
                  <a:pt x="8215" y="14313"/>
                </a:lnTo>
                <a:lnTo>
                  <a:pt x="8100" y="14275"/>
                </a:lnTo>
                <a:close/>
                <a:moveTo>
                  <a:pt x="12523" y="14201"/>
                </a:moveTo>
                <a:lnTo>
                  <a:pt x="12351" y="14313"/>
                </a:lnTo>
                <a:lnTo>
                  <a:pt x="12235" y="14425"/>
                </a:lnTo>
                <a:lnTo>
                  <a:pt x="12006" y="14761"/>
                </a:lnTo>
                <a:lnTo>
                  <a:pt x="11891" y="15098"/>
                </a:lnTo>
                <a:lnTo>
                  <a:pt x="11891" y="15397"/>
                </a:lnTo>
                <a:lnTo>
                  <a:pt x="12006" y="15583"/>
                </a:lnTo>
                <a:lnTo>
                  <a:pt x="12235" y="15845"/>
                </a:lnTo>
                <a:lnTo>
                  <a:pt x="12351" y="15920"/>
                </a:lnTo>
                <a:lnTo>
                  <a:pt x="12465" y="15957"/>
                </a:lnTo>
                <a:lnTo>
                  <a:pt x="12580" y="15920"/>
                </a:lnTo>
                <a:lnTo>
                  <a:pt x="12638" y="15770"/>
                </a:lnTo>
                <a:lnTo>
                  <a:pt x="12695" y="15471"/>
                </a:lnTo>
                <a:lnTo>
                  <a:pt x="12695" y="14911"/>
                </a:lnTo>
                <a:lnTo>
                  <a:pt x="12638" y="14387"/>
                </a:lnTo>
                <a:lnTo>
                  <a:pt x="12580" y="14238"/>
                </a:lnTo>
                <a:lnTo>
                  <a:pt x="12580" y="14201"/>
                </a:lnTo>
                <a:close/>
                <a:moveTo>
                  <a:pt x="3676" y="15172"/>
                </a:moveTo>
                <a:lnTo>
                  <a:pt x="3561" y="15247"/>
                </a:lnTo>
                <a:lnTo>
                  <a:pt x="3504" y="15359"/>
                </a:lnTo>
                <a:lnTo>
                  <a:pt x="3447" y="15509"/>
                </a:lnTo>
                <a:lnTo>
                  <a:pt x="3447" y="15696"/>
                </a:lnTo>
                <a:lnTo>
                  <a:pt x="3561" y="15920"/>
                </a:lnTo>
                <a:lnTo>
                  <a:pt x="3734" y="16069"/>
                </a:lnTo>
                <a:lnTo>
                  <a:pt x="3964" y="16218"/>
                </a:lnTo>
                <a:lnTo>
                  <a:pt x="4423" y="16331"/>
                </a:lnTo>
                <a:lnTo>
                  <a:pt x="4653" y="16331"/>
                </a:lnTo>
                <a:lnTo>
                  <a:pt x="4653" y="16218"/>
                </a:lnTo>
                <a:lnTo>
                  <a:pt x="4595" y="16032"/>
                </a:lnTo>
                <a:lnTo>
                  <a:pt x="4423" y="15808"/>
                </a:lnTo>
                <a:lnTo>
                  <a:pt x="4193" y="15583"/>
                </a:lnTo>
                <a:lnTo>
                  <a:pt x="3791" y="15247"/>
                </a:lnTo>
                <a:lnTo>
                  <a:pt x="3734" y="15210"/>
                </a:lnTo>
                <a:lnTo>
                  <a:pt x="3676" y="15172"/>
                </a:lnTo>
                <a:close/>
                <a:moveTo>
                  <a:pt x="16660" y="14836"/>
                </a:moveTo>
                <a:lnTo>
                  <a:pt x="16430" y="14911"/>
                </a:lnTo>
                <a:lnTo>
                  <a:pt x="16142" y="15060"/>
                </a:lnTo>
                <a:lnTo>
                  <a:pt x="15855" y="15284"/>
                </a:lnTo>
                <a:lnTo>
                  <a:pt x="15625" y="15546"/>
                </a:lnTo>
                <a:lnTo>
                  <a:pt x="15395" y="15808"/>
                </a:lnTo>
                <a:lnTo>
                  <a:pt x="15338" y="16032"/>
                </a:lnTo>
                <a:lnTo>
                  <a:pt x="15280" y="16144"/>
                </a:lnTo>
                <a:lnTo>
                  <a:pt x="15338" y="16256"/>
                </a:lnTo>
                <a:lnTo>
                  <a:pt x="15395" y="16331"/>
                </a:lnTo>
                <a:lnTo>
                  <a:pt x="15510" y="16368"/>
                </a:lnTo>
                <a:lnTo>
                  <a:pt x="15683" y="16443"/>
                </a:lnTo>
                <a:lnTo>
                  <a:pt x="15797" y="16443"/>
                </a:lnTo>
                <a:lnTo>
                  <a:pt x="16027" y="16293"/>
                </a:lnTo>
                <a:lnTo>
                  <a:pt x="16200" y="16069"/>
                </a:lnTo>
                <a:lnTo>
                  <a:pt x="16314" y="15770"/>
                </a:lnTo>
                <a:lnTo>
                  <a:pt x="16486" y="15135"/>
                </a:lnTo>
                <a:lnTo>
                  <a:pt x="16602" y="14911"/>
                </a:lnTo>
                <a:lnTo>
                  <a:pt x="16660" y="14836"/>
                </a:lnTo>
                <a:close/>
                <a:moveTo>
                  <a:pt x="10110" y="16742"/>
                </a:moveTo>
                <a:lnTo>
                  <a:pt x="10053" y="16779"/>
                </a:lnTo>
                <a:lnTo>
                  <a:pt x="9938" y="16891"/>
                </a:lnTo>
                <a:lnTo>
                  <a:pt x="9823" y="17265"/>
                </a:lnTo>
                <a:lnTo>
                  <a:pt x="9708" y="17751"/>
                </a:lnTo>
                <a:lnTo>
                  <a:pt x="9708" y="17938"/>
                </a:lnTo>
                <a:lnTo>
                  <a:pt x="9766" y="18087"/>
                </a:lnTo>
                <a:lnTo>
                  <a:pt x="9880" y="18125"/>
                </a:lnTo>
                <a:lnTo>
                  <a:pt x="9938" y="18162"/>
                </a:lnTo>
                <a:lnTo>
                  <a:pt x="10110" y="18125"/>
                </a:lnTo>
                <a:lnTo>
                  <a:pt x="10283" y="18087"/>
                </a:lnTo>
                <a:lnTo>
                  <a:pt x="10513" y="17938"/>
                </a:lnTo>
                <a:lnTo>
                  <a:pt x="10627" y="17714"/>
                </a:lnTo>
                <a:lnTo>
                  <a:pt x="10627" y="17265"/>
                </a:lnTo>
                <a:lnTo>
                  <a:pt x="10513" y="17078"/>
                </a:lnTo>
                <a:lnTo>
                  <a:pt x="10340" y="16854"/>
                </a:lnTo>
                <a:lnTo>
                  <a:pt x="10225" y="16742"/>
                </a:lnTo>
                <a:close/>
                <a:moveTo>
                  <a:pt x="13729" y="17115"/>
                </a:moveTo>
                <a:lnTo>
                  <a:pt x="13500" y="17153"/>
                </a:lnTo>
                <a:lnTo>
                  <a:pt x="13212" y="17302"/>
                </a:lnTo>
                <a:lnTo>
                  <a:pt x="12868" y="17489"/>
                </a:lnTo>
                <a:lnTo>
                  <a:pt x="12523" y="17714"/>
                </a:lnTo>
                <a:lnTo>
                  <a:pt x="12235" y="17938"/>
                </a:lnTo>
                <a:lnTo>
                  <a:pt x="12006" y="18199"/>
                </a:lnTo>
                <a:lnTo>
                  <a:pt x="11949" y="18312"/>
                </a:lnTo>
                <a:lnTo>
                  <a:pt x="11949" y="18424"/>
                </a:lnTo>
                <a:lnTo>
                  <a:pt x="12006" y="18498"/>
                </a:lnTo>
                <a:lnTo>
                  <a:pt x="12063" y="18573"/>
                </a:lnTo>
                <a:lnTo>
                  <a:pt x="12179" y="18611"/>
                </a:lnTo>
                <a:lnTo>
                  <a:pt x="12293" y="18611"/>
                </a:lnTo>
                <a:lnTo>
                  <a:pt x="12465" y="18573"/>
                </a:lnTo>
                <a:lnTo>
                  <a:pt x="12925" y="18274"/>
                </a:lnTo>
                <a:lnTo>
                  <a:pt x="13212" y="17975"/>
                </a:lnTo>
                <a:lnTo>
                  <a:pt x="13672" y="17377"/>
                </a:lnTo>
                <a:lnTo>
                  <a:pt x="13729" y="17190"/>
                </a:lnTo>
                <a:lnTo>
                  <a:pt x="13729" y="17115"/>
                </a:lnTo>
                <a:close/>
                <a:moveTo>
                  <a:pt x="6606" y="17041"/>
                </a:moveTo>
                <a:lnTo>
                  <a:pt x="6549" y="17078"/>
                </a:lnTo>
                <a:lnTo>
                  <a:pt x="6491" y="17228"/>
                </a:lnTo>
                <a:lnTo>
                  <a:pt x="6433" y="17452"/>
                </a:lnTo>
                <a:lnTo>
                  <a:pt x="6319" y="17751"/>
                </a:lnTo>
                <a:lnTo>
                  <a:pt x="6319" y="18050"/>
                </a:lnTo>
                <a:lnTo>
                  <a:pt x="6376" y="18312"/>
                </a:lnTo>
                <a:lnTo>
                  <a:pt x="6491" y="18536"/>
                </a:lnTo>
                <a:lnTo>
                  <a:pt x="6606" y="18647"/>
                </a:lnTo>
                <a:lnTo>
                  <a:pt x="6721" y="18685"/>
                </a:lnTo>
                <a:lnTo>
                  <a:pt x="6951" y="18723"/>
                </a:lnTo>
                <a:lnTo>
                  <a:pt x="7065" y="18723"/>
                </a:lnTo>
                <a:lnTo>
                  <a:pt x="7180" y="18685"/>
                </a:lnTo>
                <a:lnTo>
                  <a:pt x="7238" y="18611"/>
                </a:lnTo>
                <a:lnTo>
                  <a:pt x="7238" y="18386"/>
                </a:lnTo>
                <a:lnTo>
                  <a:pt x="7180" y="18050"/>
                </a:lnTo>
                <a:lnTo>
                  <a:pt x="7065" y="17714"/>
                </a:lnTo>
                <a:lnTo>
                  <a:pt x="6893" y="17415"/>
                </a:lnTo>
                <a:lnTo>
                  <a:pt x="6606" y="17041"/>
                </a:lnTo>
                <a:close/>
                <a:moveTo>
                  <a:pt x="9248" y="19208"/>
                </a:moveTo>
                <a:lnTo>
                  <a:pt x="9134" y="19246"/>
                </a:lnTo>
                <a:lnTo>
                  <a:pt x="9019" y="19320"/>
                </a:lnTo>
                <a:lnTo>
                  <a:pt x="8847" y="19470"/>
                </a:lnTo>
                <a:lnTo>
                  <a:pt x="8789" y="19731"/>
                </a:lnTo>
                <a:lnTo>
                  <a:pt x="8789" y="19844"/>
                </a:lnTo>
                <a:lnTo>
                  <a:pt x="8847" y="19918"/>
                </a:lnTo>
                <a:lnTo>
                  <a:pt x="8961" y="19993"/>
                </a:lnTo>
                <a:lnTo>
                  <a:pt x="9134" y="20030"/>
                </a:lnTo>
                <a:lnTo>
                  <a:pt x="9420" y="20030"/>
                </a:lnTo>
                <a:lnTo>
                  <a:pt x="9536" y="19956"/>
                </a:lnTo>
                <a:lnTo>
                  <a:pt x="9593" y="19881"/>
                </a:lnTo>
                <a:lnTo>
                  <a:pt x="9708" y="19731"/>
                </a:lnTo>
                <a:lnTo>
                  <a:pt x="9650" y="19545"/>
                </a:lnTo>
                <a:lnTo>
                  <a:pt x="9593" y="19395"/>
                </a:lnTo>
                <a:lnTo>
                  <a:pt x="9478" y="19246"/>
                </a:lnTo>
                <a:lnTo>
                  <a:pt x="9364" y="19246"/>
                </a:lnTo>
                <a:lnTo>
                  <a:pt x="9248" y="19208"/>
                </a:lnTo>
                <a:close/>
                <a:moveTo>
                  <a:pt x="9076" y="3924"/>
                </a:moveTo>
                <a:lnTo>
                  <a:pt x="9536" y="3961"/>
                </a:lnTo>
                <a:lnTo>
                  <a:pt x="9938" y="4036"/>
                </a:lnTo>
                <a:lnTo>
                  <a:pt x="10340" y="4148"/>
                </a:lnTo>
                <a:lnTo>
                  <a:pt x="10685" y="4260"/>
                </a:lnTo>
                <a:lnTo>
                  <a:pt x="12063" y="4783"/>
                </a:lnTo>
                <a:lnTo>
                  <a:pt x="12465" y="4896"/>
                </a:lnTo>
                <a:lnTo>
                  <a:pt x="12868" y="4933"/>
                </a:lnTo>
                <a:lnTo>
                  <a:pt x="13327" y="5008"/>
                </a:lnTo>
                <a:lnTo>
                  <a:pt x="13787" y="5008"/>
                </a:lnTo>
                <a:lnTo>
                  <a:pt x="14764" y="4970"/>
                </a:lnTo>
                <a:lnTo>
                  <a:pt x="15683" y="4933"/>
                </a:lnTo>
                <a:lnTo>
                  <a:pt x="16602" y="4896"/>
                </a:lnTo>
                <a:lnTo>
                  <a:pt x="17061" y="4858"/>
                </a:lnTo>
                <a:lnTo>
                  <a:pt x="17521" y="4896"/>
                </a:lnTo>
                <a:lnTo>
                  <a:pt x="17923" y="4933"/>
                </a:lnTo>
                <a:lnTo>
                  <a:pt x="18382" y="5008"/>
                </a:lnTo>
                <a:lnTo>
                  <a:pt x="18785" y="5120"/>
                </a:lnTo>
                <a:lnTo>
                  <a:pt x="19187" y="5269"/>
                </a:lnTo>
                <a:lnTo>
                  <a:pt x="19531" y="5493"/>
                </a:lnTo>
                <a:lnTo>
                  <a:pt x="19876" y="5755"/>
                </a:lnTo>
                <a:lnTo>
                  <a:pt x="20106" y="5979"/>
                </a:lnTo>
                <a:lnTo>
                  <a:pt x="20278" y="6203"/>
                </a:lnTo>
                <a:lnTo>
                  <a:pt x="20393" y="6465"/>
                </a:lnTo>
                <a:lnTo>
                  <a:pt x="20566" y="6727"/>
                </a:lnTo>
                <a:lnTo>
                  <a:pt x="20680" y="7250"/>
                </a:lnTo>
                <a:lnTo>
                  <a:pt x="20738" y="7810"/>
                </a:lnTo>
                <a:lnTo>
                  <a:pt x="20738" y="8408"/>
                </a:lnTo>
                <a:lnTo>
                  <a:pt x="20680" y="8969"/>
                </a:lnTo>
                <a:lnTo>
                  <a:pt x="20508" y="10015"/>
                </a:lnTo>
                <a:lnTo>
                  <a:pt x="20336" y="10651"/>
                </a:lnTo>
                <a:lnTo>
                  <a:pt x="20164" y="11323"/>
                </a:lnTo>
                <a:lnTo>
                  <a:pt x="19934" y="11958"/>
                </a:lnTo>
                <a:lnTo>
                  <a:pt x="19359" y="13229"/>
                </a:lnTo>
                <a:lnTo>
                  <a:pt x="18957" y="13827"/>
                </a:lnTo>
                <a:lnTo>
                  <a:pt x="18554" y="14425"/>
                </a:lnTo>
                <a:lnTo>
                  <a:pt x="18153" y="15023"/>
                </a:lnTo>
                <a:lnTo>
                  <a:pt x="17635" y="15621"/>
                </a:lnTo>
                <a:lnTo>
                  <a:pt x="17119" y="16182"/>
                </a:lnTo>
                <a:lnTo>
                  <a:pt x="16544" y="16704"/>
                </a:lnTo>
                <a:lnTo>
                  <a:pt x="15969" y="17265"/>
                </a:lnTo>
                <a:lnTo>
                  <a:pt x="15338" y="17751"/>
                </a:lnTo>
                <a:lnTo>
                  <a:pt x="14648" y="18237"/>
                </a:lnTo>
                <a:lnTo>
                  <a:pt x="13212" y="19171"/>
                </a:lnTo>
                <a:lnTo>
                  <a:pt x="12580" y="19545"/>
                </a:lnTo>
                <a:lnTo>
                  <a:pt x="11833" y="19918"/>
                </a:lnTo>
                <a:lnTo>
                  <a:pt x="11086" y="20255"/>
                </a:lnTo>
                <a:lnTo>
                  <a:pt x="10283" y="20554"/>
                </a:lnTo>
                <a:lnTo>
                  <a:pt x="9823" y="20666"/>
                </a:lnTo>
                <a:lnTo>
                  <a:pt x="9420" y="20741"/>
                </a:lnTo>
                <a:lnTo>
                  <a:pt x="9019" y="20815"/>
                </a:lnTo>
                <a:lnTo>
                  <a:pt x="8157" y="20815"/>
                </a:lnTo>
                <a:lnTo>
                  <a:pt x="7754" y="20703"/>
                </a:lnTo>
                <a:lnTo>
                  <a:pt x="7353" y="20591"/>
                </a:lnTo>
                <a:lnTo>
                  <a:pt x="7008" y="20404"/>
                </a:lnTo>
                <a:lnTo>
                  <a:pt x="6663" y="20217"/>
                </a:lnTo>
                <a:lnTo>
                  <a:pt x="6319" y="19956"/>
                </a:lnTo>
                <a:lnTo>
                  <a:pt x="5744" y="19432"/>
                </a:lnTo>
                <a:lnTo>
                  <a:pt x="5227" y="18834"/>
                </a:lnTo>
                <a:lnTo>
                  <a:pt x="4825" y="18199"/>
                </a:lnTo>
                <a:lnTo>
                  <a:pt x="4423" y="17564"/>
                </a:lnTo>
                <a:lnTo>
                  <a:pt x="4020" y="16891"/>
                </a:lnTo>
                <a:lnTo>
                  <a:pt x="3389" y="15733"/>
                </a:lnTo>
                <a:lnTo>
                  <a:pt x="2700" y="14350"/>
                </a:lnTo>
                <a:lnTo>
                  <a:pt x="2068" y="13005"/>
                </a:lnTo>
                <a:lnTo>
                  <a:pt x="1780" y="12295"/>
                </a:lnTo>
                <a:lnTo>
                  <a:pt x="1551" y="11585"/>
                </a:lnTo>
                <a:lnTo>
                  <a:pt x="1379" y="10874"/>
                </a:lnTo>
                <a:lnTo>
                  <a:pt x="1263" y="10165"/>
                </a:lnTo>
                <a:lnTo>
                  <a:pt x="1263" y="8483"/>
                </a:lnTo>
                <a:lnTo>
                  <a:pt x="1206" y="8109"/>
                </a:lnTo>
                <a:lnTo>
                  <a:pt x="1206" y="7736"/>
                </a:lnTo>
                <a:lnTo>
                  <a:pt x="1263" y="7287"/>
                </a:lnTo>
                <a:lnTo>
                  <a:pt x="1435" y="6839"/>
                </a:lnTo>
                <a:lnTo>
                  <a:pt x="1723" y="6353"/>
                </a:lnTo>
                <a:lnTo>
                  <a:pt x="2182" y="5904"/>
                </a:lnTo>
                <a:lnTo>
                  <a:pt x="2642" y="5493"/>
                </a:lnTo>
                <a:lnTo>
                  <a:pt x="3217" y="5157"/>
                </a:lnTo>
                <a:lnTo>
                  <a:pt x="3906" y="4858"/>
                </a:lnTo>
                <a:lnTo>
                  <a:pt x="4595" y="4596"/>
                </a:lnTo>
                <a:lnTo>
                  <a:pt x="5342" y="4372"/>
                </a:lnTo>
                <a:lnTo>
                  <a:pt x="6089" y="4223"/>
                </a:lnTo>
                <a:lnTo>
                  <a:pt x="7008" y="4073"/>
                </a:lnTo>
                <a:lnTo>
                  <a:pt x="8042" y="3961"/>
                </a:lnTo>
                <a:lnTo>
                  <a:pt x="8559" y="3924"/>
                </a:lnTo>
                <a:close/>
                <a:moveTo>
                  <a:pt x="15223" y="0"/>
                </a:moveTo>
                <a:lnTo>
                  <a:pt x="14993" y="37"/>
                </a:lnTo>
                <a:lnTo>
                  <a:pt x="14706" y="112"/>
                </a:lnTo>
                <a:lnTo>
                  <a:pt x="14476" y="224"/>
                </a:lnTo>
                <a:lnTo>
                  <a:pt x="14189" y="373"/>
                </a:lnTo>
                <a:lnTo>
                  <a:pt x="13959" y="523"/>
                </a:lnTo>
                <a:lnTo>
                  <a:pt x="13557" y="897"/>
                </a:lnTo>
                <a:lnTo>
                  <a:pt x="13212" y="1345"/>
                </a:lnTo>
                <a:lnTo>
                  <a:pt x="12982" y="1831"/>
                </a:lnTo>
                <a:lnTo>
                  <a:pt x="12868" y="2280"/>
                </a:lnTo>
                <a:lnTo>
                  <a:pt x="12753" y="2728"/>
                </a:lnTo>
                <a:lnTo>
                  <a:pt x="12810" y="3139"/>
                </a:lnTo>
                <a:lnTo>
                  <a:pt x="12006" y="2802"/>
                </a:lnTo>
                <a:lnTo>
                  <a:pt x="11316" y="2429"/>
                </a:lnTo>
                <a:lnTo>
                  <a:pt x="10627" y="1981"/>
                </a:lnTo>
                <a:lnTo>
                  <a:pt x="10053" y="1495"/>
                </a:lnTo>
                <a:lnTo>
                  <a:pt x="9708" y="1158"/>
                </a:lnTo>
                <a:lnTo>
                  <a:pt x="9306" y="747"/>
                </a:lnTo>
                <a:lnTo>
                  <a:pt x="9019" y="523"/>
                </a:lnTo>
                <a:lnTo>
                  <a:pt x="8731" y="373"/>
                </a:lnTo>
                <a:lnTo>
                  <a:pt x="8445" y="261"/>
                </a:lnTo>
                <a:lnTo>
                  <a:pt x="8157" y="261"/>
                </a:lnTo>
                <a:lnTo>
                  <a:pt x="7870" y="299"/>
                </a:lnTo>
                <a:lnTo>
                  <a:pt x="7698" y="411"/>
                </a:lnTo>
                <a:lnTo>
                  <a:pt x="7582" y="560"/>
                </a:lnTo>
                <a:lnTo>
                  <a:pt x="7640" y="747"/>
                </a:lnTo>
                <a:lnTo>
                  <a:pt x="7698" y="971"/>
                </a:lnTo>
                <a:lnTo>
                  <a:pt x="7870" y="1233"/>
                </a:lnTo>
                <a:lnTo>
                  <a:pt x="8329" y="1794"/>
                </a:lnTo>
                <a:lnTo>
                  <a:pt x="8904" y="2354"/>
                </a:lnTo>
                <a:lnTo>
                  <a:pt x="9478" y="2877"/>
                </a:lnTo>
                <a:lnTo>
                  <a:pt x="9995" y="3288"/>
                </a:lnTo>
                <a:lnTo>
                  <a:pt x="10340" y="3513"/>
                </a:lnTo>
                <a:lnTo>
                  <a:pt x="9420" y="3438"/>
                </a:lnTo>
                <a:lnTo>
                  <a:pt x="8445" y="3438"/>
                </a:lnTo>
                <a:lnTo>
                  <a:pt x="7525" y="3475"/>
                </a:lnTo>
                <a:lnTo>
                  <a:pt x="6663" y="3550"/>
                </a:lnTo>
                <a:lnTo>
                  <a:pt x="5744" y="3699"/>
                </a:lnTo>
                <a:lnTo>
                  <a:pt x="4940" y="3849"/>
                </a:lnTo>
                <a:lnTo>
                  <a:pt x="4136" y="4073"/>
                </a:lnTo>
                <a:lnTo>
                  <a:pt x="3389" y="4335"/>
                </a:lnTo>
                <a:lnTo>
                  <a:pt x="2700" y="4634"/>
                </a:lnTo>
                <a:lnTo>
                  <a:pt x="2068" y="4970"/>
                </a:lnTo>
                <a:lnTo>
                  <a:pt x="1493" y="5381"/>
                </a:lnTo>
                <a:lnTo>
                  <a:pt x="1033" y="5829"/>
                </a:lnTo>
                <a:lnTo>
                  <a:pt x="632" y="6353"/>
                </a:lnTo>
                <a:lnTo>
                  <a:pt x="344" y="6913"/>
                </a:lnTo>
                <a:lnTo>
                  <a:pt x="114" y="7511"/>
                </a:lnTo>
                <a:lnTo>
                  <a:pt x="57" y="8184"/>
                </a:lnTo>
                <a:lnTo>
                  <a:pt x="0" y="8857"/>
                </a:lnTo>
                <a:lnTo>
                  <a:pt x="57" y="9567"/>
                </a:lnTo>
                <a:lnTo>
                  <a:pt x="172" y="10277"/>
                </a:lnTo>
                <a:lnTo>
                  <a:pt x="286" y="10987"/>
                </a:lnTo>
                <a:lnTo>
                  <a:pt x="460" y="11697"/>
                </a:lnTo>
                <a:lnTo>
                  <a:pt x="689" y="12407"/>
                </a:lnTo>
                <a:lnTo>
                  <a:pt x="976" y="13154"/>
                </a:lnTo>
                <a:lnTo>
                  <a:pt x="1263" y="13864"/>
                </a:lnTo>
                <a:lnTo>
                  <a:pt x="1953" y="15247"/>
                </a:lnTo>
                <a:lnTo>
                  <a:pt x="2757" y="16630"/>
                </a:lnTo>
                <a:lnTo>
                  <a:pt x="3619" y="17938"/>
                </a:lnTo>
                <a:lnTo>
                  <a:pt x="4480" y="19208"/>
                </a:lnTo>
                <a:lnTo>
                  <a:pt x="4825" y="19657"/>
                </a:lnTo>
                <a:lnTo>
                  <a:pt x="5227" y="20105"/>
                </a:lnTo>
                <a:lnTo>
                  <a:pt x="5686" y="20554"/>
                </a:lnTo>
                <a:lnTo>
                  <a:pt x="6204" y="20927"/>
                </a:lnTo>
                <a:lnTo>
                  <a:pt x="6491" y="21077"/>
                </a:lnTo>
                <a:lnTo>
                  <a:pt x="6779" y="21227"/>
                </a:lnTo>
                <a:lnTo>
                  <a:pt x="7123" y="21339"/>
                </a:lnTo>
                <a:lnTo>
                  <a:pt x="7468" y="21451"/>
                </a:lnTo>
                <a:lnTo>
                  <a:pt x="7812" y="21526"/>
                </a:lnTo>
                <a:lnTo>
                  <a:pt x="8215" y="21562"/>
                </a:lnTo>
                <a:lnTo>
                  <a:pt x="8617" y="21600"/>
                </a:lnTo>
                <a:lnTo>
                  <a:pt x="9076" y="21562"/>
                </a:lnTo>
                <a:lnTo>
                  <a:pt x="9536" y="21526"/>
                </a:lnTo>
                <a:lnTo>
                  <a:pt x="9995" y="21451"/>
                </a:lnTo>
                <a:lnTo>
                  <a:pt x="10455" y="21339"/>
                </a:lnTo>
                <a:lnTo>
                  <a:pt x="10857" y="21189"/>
                </a:lnTo>
                <a:lnTo>
                  <a:pt x="11776" y="20853"/>
                </a:lnTo>
                <a:lnTo>
                  <a:pt x="12580" y="20479"/>
                </a:lnTo>
                <a:lnTo>
                  <a:pt x="13385" y="20030"/>
                </a:lnTo>
                <a:lnTo>
                  <a:pt x="14131" y="19545"/>
                </a:lnTo>
                <a:lnTo>
                  <a:pt x="15453" y="18647"/>
                </a:lnTo>
                <a:lnTo>
                  <a:pt x="16142" y="18125"/>
                </a:lnTo>
                <a:lnTo>
                  <a:pt x="16832" y="17527"/>
                </a:lnTo>
                <a:lnTo>
                  <a:pt x="17521" y="16966"/>
                </a:lnTo>
                <a:lnTo>
                  <a:pt x="18095" y="16368"/>
                </a:lnTo>
                <a:lnTo>
                  <a:pt x="18670" y="15733"/>
                </a:lnTo>
                <a:lnTo>
                  <a:pt x="19187" y="15098"/>
                </a:lnTo>
                <a:lnTo>
                  <a:pt x="19647" y="14425"/>
                </a:lnTo>
                <a:lnTo>
                  <a:pt x="20048" y="13789"/>
                </a:lnTo>
                <a:lnTo>
                  <a:pt x="20450" y="13080"/>
                </a:lnTo>
                <a:lnTo>
                  <a:pt x="20795" y="12407"/>
                </a:lnTo>
                <a:lnTo>
                  <a:pt x="21255" y="10987"/>
                </a:lnTo>
                <a:lnTo>
                  <a:pt x="21427" y="10277"/>
                </a:lnTo>
                <a:lnTo>
                  <a:pt x="21542" y="9567"/>
                </a:lnTo>
                <a:lnTo>
                  <a:pt x="21600" y="8857"/>
                </a:lnTo>
                <a:lnTo>
                  <a:pt x="21600" y="8146"/>
                </a:lnTo>
                <a:lnTo>
                  <a:pt x="21542" y="7474"/>
                </a:lnTo>
                <a:lnTo>
                  <a:pt x="21427" y="6801"/>
                </a:lnTo>
                <a:lnTo>
                  <a:pt x="21197" y="6203"/>
                </a:lnTo>
                <a:lnTo>
                  <a:pt x="21025" y="5904"/>
                </a:lnTo>
                <a:lnTo>
                  <a:pt x="20853" y="5643"/>
                </a:lnTo>
                <a:lnTo>
                  <a:pt x="20623" y="5381"/>
                </a:lnTo>
                <a:lnTo>
                  <a:pt x="20393" y="5157"/>
                </a:lnTo>
                <a:lnTo>
                  <a:pt x="20048" y="4933"/>
                </a:lnTo>
                <a:lnTo>
                  <a:pt x="19704" y="4746"/>
                </a:lnTo>
                <a:lnTo>
                  <a:pt x="19359" y="4596"/>
                </a:lnTo>
                <a:lnTo>
                  <a:pt x="18900" y="4447"/>
                </a:lnTo>
                <a:lnTo>
                  <a:pt x="18382" y="4335"/>
                </a:lnTo>
                <a:lnTo>
                  <a:pt x="17808" y="4223"/>
                </a:lnTo>
                <a:lnTo>
                  <a:pt x="18210" y="4111"/>
                </a:lnTo>
                <a:lnTo>
                  <a:pt x="18670" y="3961"/>
                </a:lnTo>
                <a:lnTo>
                  <a:pt x="19072" y="3774"/>
                </a:lnTo>
                <a:lnTo>
                  <a:pt x="19417" y="3587"/>
                </a:lnTo>
                <a:lnTo>
                  <a:pt x="19589" y="3438"/>
                </a:lnTo>
                <a:lnTo>
                  <a:pt x="19704" y="3214"/>
                </a:lnTo>
                <a:lnTo>
                  <a:pt x="19704" y="3101"/>
                </a:lnTo>
                <a:lnTo>
                  <a:pt x="19647" y="2989"/>
                </a:lnTo>
                <a:lnTo>
                  <a:pt x="19531" y="2877"/>
                </a:lnTo>
                <a:lnTo>
                  <a:pt x="19301" y="2765"/>
                </a:lnTo>
                <a:lnTo>
                  <a:pt x="19015" y="2690"/>
                </a:lnTo>
                <a:lnTo>
                  <a:pt x="18785" y="2653"/>
                </a:lnTo>
                <a:lnTo>
                  <a:pt x="18554" y="2615"/>
                </a:lnTo>
                <a:lnTo>
                  <a:pt x="18095" y="2653"/>
                </a:lnTo>
                <a:lnTo>
                  <a:pt x="17579" y="2728"/>
                </a:lnTo>
                <a:lnTo>
                  <a:pt x="17004" y="2840"/>
                </a:lnTo>
                <a:lnTo>
                  <a:pt x="15913" y="3139"/>
                </a:lnTo>
                <a:lnTo>
                  <a:pt x="15108" y="3400"/>
                </a:lnTo>
                <a:lnTo>
                  <a:pt x="15338" y="2914"/>
                </a:lnTo>
                <a:lnTo>
                  <a:pt x="15567" y="2392"/>
                </a:lnTo>
                <a:lnTo>
                  <a:pt x="15683" y="1906"/>
                </a:lnTo>
                <a:lnTo>
                  <a:pt x="15740" y="1383"/>
                </a:lnTo>
                <a:lnTo>
                  <a:pt x="15855" y="897"/>
                </a:lnTo>
                <a:lnTo>
                  <a:pt x="15913" y="635"/>
                </a:lnTo>
                <a:lnTo>
                  <a:pt x="15913" y="411"/>
                </a:lnTo>
                <a:lnTo>
                  <a:pt x="15797" y="186"/>
                </a:lnTo>
                <a:lnTo>
                  <a:pt x="15740" y="112"/>
                </a:lnTo>
                <a:lnTo>
                  <a:pt x="15683" y="74"/>
                </a:lnTo>
                <a:lnTo>
                  <a:pt x="15567" y="37"/>
                </a:lnTo>
                <a:lnTo>
                  <a:pt x="1539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Google Shape;292;p11"/>
          <p:cNvSpPr/>
          <p:nvPr/>
        </p:nvSpPr>
        <p:spPr>
          <a:xfrm>
            <a:off x="6664725" y="4642221"/>
            <a:ext cx="766844" cy="68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15" y="2245"/>
                </a:moveTo>
                <a:lnTo>
                  <a:pt x="11168" y="2286"/>
                </a:lnTo>
                <a:lnTo>
                  <a:pt x="11168" y="2327"/>
                </a:lnTo>
                <a:lnTo>
                  <a:pt x="11131" y="2368"/>
                </a:lnTo>
                <a:lnTo>
                  <a:pt x="11204" y="2491"/>
                </a:lnTo>
                <a:lnTo>
                  <a:pt x="11351" y="2694"/>
                </a:lnTo>
                <a:lnTo>
                  <a:pt x="11645" y="2858"/>
                </a:lnTo>
                <a:lnTo>
                  <a:pt x="11828" y="3022"/>
                </a:lnTo>
                <a:lnTo>
                  <a:pt x="12086" y="3266"/>
                </a:lnTo>
                <a:lnTo>
                  <a:pt x="12233" y="3348"/>
                </a:lnTo>
                <a:lnTo>
                  <a:pt x="12380" y="3430"/>
                </a:lnTo>
                <a:lnTo>
                  <a:pt x="12490" y="3430"/>
                </a:lnTo>
                <a:lnTo>
                  <a:pt x="12600" y="3389"/>
                </a:lnTo>
                <a:lnTo>
                  <a:pt x="12637" y="3266"/>
                </a:lnTo>
                <a:lnTo>
                  <a:pt x="12637" y="3103"/>
                </a:lnTo>
                <a:lnTo>
                  <a:pt x="12563" y="2981"/>
                </a:lnTo>
                <a:lnTo>
                  <a:pt x="12453" y="2858"/>
                </a:lnTo>
                <a:lnTo>
                  <a:pt x="12196" y="2613"/>
                </a:lnTo>
                <a:lnTo>
                  <a:pt x="12012" y="2491"/>
                </a:lnTo>
                <a:lnTo>
                  <a:pt x="11718" y="2327"/>
                </a:lnTo>
                <a:lnTo>
                  <a:pt x="11498" y="2286"/>
                </a:lnTo>
                <a:lnTo>
                  <a:pt x="11315" y="2245"/>
                </a:lnTo>
                <a:close/>
                <a:moveTo>
                  <a:pt x="17449" y="3879"/>
                </a:moveTo>
                <a:lnTo>
                  <a:pt x="16604" y="3920"/>
                </a:lnTo>
                <a:lnTo>
                  <a:pt x="16016" y="4002"/>
                </a:lnTo>
                <a:lnTo>
                  <a:pt x="15722" y="4042"/>
                </a:lnTo>
                <a:lnTo>
                  <a:pt x="15539" y="4042"/>
                </a:lnTo>
                <a:lnTo>
                  <a:pt x="16016" y="4205"/>
                </a:lnTo>
                <a:lnTo>
                  <a:pt x="16457" y="4287"/>
                </a:lnTo>
                <a:lnTo>
                  <a:pt x="16935" y="4328"/>
                </a:lnTo>
                <a:lnTo>
                  <a:pt x="17853" y="4328"/>
                </a:lnTo>
                <a:lnTo>
                  <a:pt x="18074" y="4287"/>
                </a:lnTo>
                <a:lnTo>
                  <a:pt x="18184" y="4287"/>
                </a:lnTo>
                <a:lnTo>
                  <a:pt x="18294" y="4165"/>
                </a:lnTo>
                <a:lnTo>
                  <a:pt x="18368" y="4042"/>
                </a:lnTo>
                <a:lnTo>
                  <a:pt x="18368" y="3961"/>
                </a:lnTo>
                <a:lnTo>
                  <a:pt x="18331" y="3920"/>
                </a:lnTo>
                <a:lnTo>
                  <a:pt x="18257" y="3920"/>
                </a:lnTo>
                <a:lnTo>
                  <a:pt x="17449" y="3879"/>
                </a:lnTo>
                <a:close/>
                <a:moveTo>
                  <a:pt x="13225" y="3266"/>
                </a:moveTo>
                <a:lnTo>
                  <a:pt x="13041" y="3307"/>
                </a:lnTo>
                <a:lnTo>
                  <a:pt x="12857" y="3389"/>
                </a:lnTo>
                <a:lnTo>
                  <a:pt x="12710" y="3471"/>
                </a:lnTo>
                <a:lnTo>
                  <a:pt x="12600" y="3675"/>
                </a:lnTo>
                <a:lnTo>
                  <a:pt x="12527" y="3797"/>
                </a:lnTo>
                <a:lnTo>
                  <a:pt x="12563" y="3920"/>
                </a:lnTo>
                <a:lnTo>
                  <a:pt x="12637" y="4002"/>
                </a:lnTo>
                <a:lnTo>
                  <a:pt x="12857" y="4124"/>
                </a:lnTo>
                <a:lnTo>
                  <a:pt x="13115" y="4287"/>
                </a:lnTo>
                <a:lnTo>
                  <a:pt x="13298" y="4410"/>
                </a:lnTo>
                <a:lnTo>
                  <a:pt x="13445" y="4614"/>
                </a:lnTo>
                <a:lnTo>
                  <a:pt x="13592" y="4777"/>
                </a:lnTo>
                <a:lnTo>
                  <a:pt x="13775" y="4899"/>
                </a:lnTo>
                <a:lnTo>
                  <a:pt x="13922" y="4981"/>
                </a:lnTo>
                <a:lnTo>
                  <a:pt x="14106" y="4981"/>
                </a:lnTo>
                <a:lnTo>
                  <a:pt x="14327" y="4899"/>
                </a:lnTo>
                <a:lnTo>
                  <a:pt x="14547" y="4695"/>
                </a:lnTo>
                <a:lnTo>
                  <a:pt x="14657" y="4492"/>
                </a:lnTo>
                <a:lnTo>
                  <a:pt x="14731" y="4287"/>
                </a:lnTo>
                <a:lnTo>
                  <a:pt x="14768" y="4083"/>
                </a:lnTo>
                <a:lnTo>
                  <a:pt x="14768" y="3879"/>
                </a:lnTo>
                <a:lnTo>
                  <a:pt x="14694" y="3675"/>
                </a:lnTo>
                <a:lnTo>
                  <a:pt x="14547" y="3552"/>
                </a:lnTo>
                <a:lnTo>
                  <a:pt x="14400" y="3430"/>
                </a:lnTo>
                <a:lnTo>
                  <a:pt x="14180" y="3348"/>
                </a:lnTo>
                <a:lnTo>
                  <a:pt x="13849" y="3307"/>
                </a:lnTo>
                <a:lnTo>
                  <a:pt x="13445" y="3266"/>
                </a:lnTo>
                <a:close/>
                <a:moveTo>
                  <a:pt x="4041" y="5389"/>
                </a:moveTo>
                <a:lnTo>
                  <a:pt x="3894" y="5430"/>
                </a:lnTo>
                <a:lnTo>
                  <a:pt x="3821" y="5512"/>
                </a:lnTo>
                <a:lnTo>
                  <a:pt x="3747" y="5594"/>
                </a:lnTo>
                <a:lnTo>
                  <a:pt x="3710" y="5716"/>
                </a:lnTo>
                <a:lnTo>
                  <a:pt x="3710" y="5839"/>
                </a:lnTo>
                <a:lnTo>
                  <a:pt x="3747" y="5920"/>
                </a:lnTo>
                <a:lnTo>
                  <a:pt x="3821" y="6002"/>
                </a:lnTo>
                <a:lnTo>
                  <a:pt x="3894" y="6043"/>
                </a:lnTo>
                <a:lnTo>
                  <a:pt x="4041" y="6002"/>
                </a:lnTo>
                <a:lnTo>
                  <a:pt x="4188" y="5839"/>
                </a:lnTo>
                <a:lnTo>
                  <a:pt x="4225" y="5716"/>
                </a:lnTo>
                <a:lnTo>
                  <a:pt x="4225" y="5594"/>
                </a:lnTo>
                <a:lnTo>
                  <a:pt x="4188" y="5512"/>
                </a:lnTo>
                <a:lnTo>
                  <a:pt x="4115" y="5430"/>
                </a:lnTo>
                <a:lnTo>
                  <a:pt x="4041" y="5389"/>
                </a:lnTo>
                <a:close/>
                <a:moveTo>
                  <a:pt x="12894" y="4614"/>
                </a:moveTo>
                <a:lnTo>
                  <a:pt x="12563" y="4777"/>
                </a:lnTo>
                <a:lnTo>
                  <a:pt x="12049" y="5104"/>
                </a:lnTo>
                <a:lnTo>
                  <a:pt x="11425" y="5512"/>
                </a:lnTo>
                <a:lnTo>
                  <a:pt x="10763" y="6002"/>
                </a:lnTo>
                <a:lnTo>
                  <a:pt x="10175" y="6533"/>
                </a:lnTo>
                <a:lnTo>
                  <a:pt x="9918" y="6819"/>
                </a:lnTo>
                <a:lnTo>
                  <a:pt x="9735" y="7064"/>
                </a:lnTo>
                <a:lnTo>
                  <a:pt x="9588" y="7309"/>
                </a:lnTo>
                <a:lnTo>
                  <a:pt x="9515" y="7513"/>
                </a:lnTo>
                <a:lnTo>
                  <a:pt x="9515" y="7717"/>
                </a:lnTo>
                <a:lnTo>
                  <a:pt x="9551" y="7799"/>
                </a:lnTo>
                <a:lnTo>
                  <a:pt x="9588" y="7880"/>
                </a:lnTo>
                <a:lnTo>
                  <a:pt x="9661" y="7840"/>
                </a:lnTo>
                <a:lnTo>
                  <a:pt x="9772" y="7758"/>
                </a:lnTo>
                <a:lnTo>
                  <a:pt x="10139" y="7431"/>
                </a:lnTo>
                <a:lnTo>
                  <a:pt x="11241" y="6329"/>
                </a:lnTo>
                <a:lnTo>
                  <a:pt x="12306" y="5186"/>
                </a:lnTo>
                <a:lnTo>
                  <a:pt x="12710" y="4777"/>
                </a:lnTo>
                <a:lnTo>
                  <a:pt x="12894" y="4614"/>
                </a:lnTo>
                <a:close/>
                <a:moveTo>
                  <a:pt x="4004" y="7390"/>
                </a:moveTo>
                <a:lnTo>
                  <a:pt x="3894" y="7431"/>
                </a:lnTo>
                <a:lnTo>
                  <a:pt x="3784" y="7513"/>
                </a:lnTo>
                <a:lnTo>
                  <a:pt x="3747" y="7636"/>
                </a:lnTo>
                <a:lnTo>
                  <a:pt x="3747" y="7758"/>
                </a:lnTo>
                <a:lnTo>
                  <a:pt x="3784" y="7880"/>
                </a:lnTo>
                <a:lnTo>
                  <a:pt x="3857" y="7962"/>
                </a:lnTo>
                <a:lnTo>
                  <a:pt x="4078" y="7962"/>
                </a:lnTo>
                <a:lnTo>
                  <a:pt x="4188" y="7880"/>
                </a:lnTo>
                <a:lnTo>
                  <a:pt x="4261" y="7799"/>
                </a:lnTo>
                <a:lnTo>
                  <a:pt x="4298" y="7717"/>
                </a:lnTo>
                <a:lnTo>
                  <a:pt x="4335" y="7595"/>
                </a:lnTo>
                <a:lnTo>
                  <a:pt x="4298" y="7513"/>
                </a:lnTo>
                <a:lnTo>
                  <a:pt x="4261" y="7431"/>
                </a:lnTo>
                <a:lnTo>
                  <a:pt x="4151" y="7390"/>
                </a:lnTo>
                <a:close/>
                <a:moveTo>
                  <a:pt x="13886" y="5553"/>
                </a:moveTo>
                <a:lnTo>
                  <a:pt x="13886" y="7105"/>
                </a:lnTo>
                <a:lnTo>
                  <a:pt x="13922" y="7636"/>
                </a:lnTo>
                <a:lnTo>
                  <a:pt x="13996" y="8084"/>
                </a:lnTo>
                <a:lnTo>
                  <a:pt x="14069" y="8248"/>
                </a:lnTo>
                <a:lnTo>
                  <a:pt x="14143" y="8370"/>
                </a:lnTo>
                <a:lnTo>
                  <a:pt x="14216" y="8452"/>
                </a:lnTo>
                <a:lnTo>
                  <a:pt x="14327" y="8452"/>
                </a:lnTo>
                <a:lnTo>
                  <a:pt x="14437" y="8370"/>
                </a:lnTo>
                <a:lnTo>
                  <a:pt x="14474" y="8248"/>
                </a:lnTo>
                <a:lnTo>
                  <a:pt x="14327" y="7554"/>
                </a:lnTo>
                <a:lnTo>
                  <a:pt x="14143" y="6900"/>
                </a:lnTo>
                <a:lnTo>
                  <a:pt x="13996" y="6206"/>
                </a:lnTo>
                <a:lnTo>
                  <a:pt x="13886" y="5553"/>
                </a:lnTo>
                <a:close/>
                <a:moveTo>
                  <a:pt x="2572" y="8574"/>
                </a:moveTo>
                <a:lnTo>
                  <a:pt x="2425" y="8615"/>
                </a:lnTo>
                <a:lnTo>
                  <a:pt x="2315" y="8697"/>
                </a:lnTo>
                <a:lnTo>
                  <a:pt x="2241" y="8820"/>
                </a:lnTo>
                <a:lnTo>
                  <a:pt x="2168" y="8983"/>
                </a:lnTo>
                <a:lnTo>
                  <a:pt x="2168" y="9146"/>
                </a:lnTo>
                <a:lnTo>
                  <a:pt x="2204" y="9269"/>
                </a:lnTo>
                <a:lnTo>
                  <a:pt x="2278" y="9351"/>
                </a:lnTo>
                <a:lnTo>
                  <a:pt x="2425" y="9391"/>
                </a:lnTo>
                <a:lnTo>
                  <a:pt x="2572" y="9351"/>
                </a:lnTo>
                <a:lnTo>
                  <a:pt x="2682" y="9269"/>
                </a:lnTo>
                <a:lnTo>
                  <a:pt x="2755" y="9146"/>
                </a:lnTo>
                <a:lnTo>
                  <a:pt x="2828" y="8983"/>
                </a:lnTo>
                <a:lnTo>
                  <a:pt x="2828" y="8820"/>
                </a:lnTo>
                <a:lnTo>
                  <a:pt x="2792" y="8697"/>
                </a:lnTo>
                <a:lnTo>
                  <a:pt x="2718" y="8615"/>
                </a:lnTo>
                <a:lnTo>
                  <a:pt x="2572" y="8574"/>
                </a:lnTo>
                <a:close/>
                <a:moveTo>
                  <a:pt x="4151" y="10044"/>
                </a:moveTo>
                <a:lnTo>
                  <a:pt x="4041" y="10085"/>
                </a:lnTo>
                <a:lnTo>
                  <a:pt x="3968" y="10085"/>
                </a:lnTo>
                <a:lnTo>
                  <a:pt x="3894" y="10167"/>
                </a:lnTo>
                <a:lnTo>
                  <a:pt x="3821" y="10290"/>
                </a:lnTo>
                <a:lnTo>
                  <a:pt x="3784" y="10453"/>
                </a:lnTo>
                <a:lnTo>
                  <a:pt x="3821" y="10657"/>
                </a:lnTo>
                <a:lnTo>
                  <a:pt x="3931" y="10780"/>
                </a:lnTo>
                <a:lnTo>
                  <a:pt x="4041" y="10861"/>
                </a:lnTo>
                <a:lnTo>
                  <a:pt x="4115" y="10861"/>
                </a:lnTo>
                <a:lnTo>
                  <a:pt x="4188" y="10820"/>
                </a:lnTo>
                <a:lnTo>
                  <a:pt x="4298" y="10780"/>
                </a:lnTo>
                <a:lnTo>
                  <a:pt x="4372" y="10698"/>
                </a:lnTo>
                <a:lnTo>
                  <a:pt x="4445" y="10575"/>
                </a:lnTo>
                <a:lnTo>
                  <a:pt x="4482" y="10453"/>
                </a:lnTo>
                <a:lnTo>
                  <a:pt x="4482" y="10331"/>
                </a:lnTo>
                <a:lnTo>
                  <a:pt x="4408" y="10249"/>
                </a:lnTo>
                <a:lnTo>
                  <a:pt x="4372" y="10167"/>
                </a:lnTo>
                <a:lnTo>
                  <a:pt x="4261" y="10085"/>
                </a:lnTo>
                <a:lnTo>
                  <a:pt x="4151" y="10044"/>
                </a:lnTo>
                <a:close/>
                <a:moveTo>
                  <a:pt x="1947" y="10657"/>
                </a:moveTo>
                <a:lnTo>
                  <a:pt x="1837" y="10739"/>
                </a:lnTo>
                <a:lnTo>
                  <a:pt x="1727" y="10820"/>
                </a:lnTo>
                <a:lnTo>
                  <a:pt x="1690" y="11025"/>
                </a:lnTo>
                <a:lnTo>
                  <a:pt x="1653" y="11147"/>
                </a:lnTo>
                <a:lnTo>
                  <a:pt x="1690" y="11269"/>
                </a:lnTo>
                <a:lnTo>
                  <a:pt x="1763" y="11310"/>
                </a:lnTo>
                <a:lnTo>
                  <a:pt x="1874" y="11351"/>
                </a:lnTo>
                <a:lnTo>
                  <a:pt x="1984" y="11351"/>
                </a:lnTo>
                <a:lnTo>
                  <a:pt x="2094" y="11310"/>
                </a:lnTo>
                <a:lnTo>
                  <a:pt x="2168" y="11269"/>
                </a:lnTo>
                <a:lnTo>
                  <a:pt x="2241" y="11147"/>
                </a:lnTo>
                <a:lnTo>
                  <a:pt x="2278" y="10943"/>
                </a:lnTo>
                <a:lnTo>
                  <a:pt x="2241" y="10820"/>
                </a:lnTo>
                <a:lnTo>
                  <a:pt x="2168" y="10739"/>
                </a:lnTo>
                <a:lnTo>
                  <a:pt x="2057" y="10657"/>
                </a:lnTo>
                <a:close/>
                <a:moveTo>
                  <a:pt x="5032" y="12086"/>
                </a:moveTo>
                <a:lnTo>
                  <a:pt x="4959" y="12127"/>
                </a:lnTo>
                <a:lnTo>
                  <a:pt x="4885" y="12168"/>
                </a:lnTo>
                <a:lnTo>
                  <a:pt x="4812" y="12290"/>
                </a:lnTo>
                <a:lnTo>
                  <a:pt x="4775" y="12413"/>
                </a:lnTo>
                <a:lnTo>
                  <a:pt x="4739" y="12576"/>
                </a:lnTo>
                <a:lnTo>
                  <a:pt x="4775" y="12698"/>
                </a:lnTo>
                <a:lnTo>
                  <a:pt x="4812" y="12821"/>
                </a:lnTo>
                <a:lnTo>
                  <a:pt x="4885" y="12862"/>
                </a:lnTo>
                <a:lnTo>
                  <a:pt x="4996" y="12862"/>
                </a:lnTo>
                <a:lnTo>
                  <a:pt x="5143" y="12821"/>
                </a:lnTo>
                <a:lnTo>
                  <a:pt x="5253" y="12739"/>
                </a:lnTo>
                <a:lnTo>
                  <a:pt x="5363" y="12658"/>
                </a:lnTo>
                <a:lnTo>
                  <a:pt x="5437" y="12617"/>
                </a:lnTo>
                <a:lnTo>
                  <a:pt x="5474" y="12535"/>
                </a:lnTo>
                <a:lnTo>
                  <a:pt x="5474" y="12413"/>
                </a:lnTo>
                <a:lnTo>
                  <a:pt x="5437" y="12249"/>
                </a:lnTo>
                <a:lnTo>
                  <a:pt x="5327" y="12168"/>
                </a:lnTo>
                <a:lnTo>
                  <a:pt x="5180" y="12086"/>
                </a:lnTo>
                <a:close/>
                <a:moveTo>
                  <a:pt x="3232" y="12903"/>
                </a:moveTo>
                <a:lnTo>
                  <a:pt x="3122" y="12944"/>
                </a:lnTo>
                <a:lnTo>
                  <a:pt x="3012" y="13026"/>
                </a:lnTo>
                <a:lnTo>
                  <a:pt x="2975" y="13148"/>
                </a:lnTo>
                <a:lnTo>
                  <a:pt x="2975" y="13393"/>
                </a:lnTo>
                <a:lnTo>
                  <a:pt x="3012" y="13516"/>
                </a:lnTo>
                <a:lnTo>
                  <a:pt x="3085" y="13638"/>
                </a:lnTo>
                <a:lnTo>
                  <a:pt x="3159" y="13679"/>
                </a:lnTo>
                <a:lnTo>
                  <a:pt x="3269" y="13638"/>
                </a:lnTo>
                <a:lnTo>
                  <a:pt x="3379" y="13556"/>
                </a:lnTo>
                <a:lnTo>
                  <a:pt x="3453" y="13434"/>
                </a:lnTo>
                <a:lnTo>
                  <a:pt x="3490" y="13270"/>
                </a:lnTo>
                <a:lnTo>
                  <a:pt x="3490" y="13107"/>
                </a:lnTo>
                <a:lnTo>
                  <a:pt x="3453" y="12985"/>
                </a:lnTo>
                <a:lnTo>
                  <a:pt x="3379" y="12903"/>
                </a:lnTo>
                <a:close/>
                <a:moveTo>
                  <a:pt x="4775" y="14413"/>
                </a:moveTo>
                <a:lnTo>
                  <a:pt x="4665" y="14495"/>
                </a:lnTo>
                <a:lnTo>
                  <a:pt x="4628" y="14618"/>
                </a:lnTo>
                <a:lnTo>
                  <a:pt x="4628" y="14822"/>
                </a:lnTo>
                <a:lnTo>
                  <a:pt x="4665" y="14944"/>
                </a:lnTo>
                <a:lnTo>
                  <a:pt x="4739" y="14985"/>
                </a:lnTo>
                <a:lnTo>
                  <a:pt x="4812" y="14985"/>
                </a:lnTo>
                <a:lnTo>
                  <a:pt x="4959" y="14863"/>
                </a:lnTo>
                <a:lnTo>
                  <a:pt x="5069" y="14659"/>
                </a:lnTo>
                <a:lnTo>
                  <a:pt x="5106" y="14577"/>
                </a:lnTo>
                <a:lnTo>
                  <a:pt x="5106" y="14495"/>
                </a:lnTo>
                <a:lnTo>
                  <a:pt x="5032" y="14413"/>
                </a:lnTo>
                <a:close/>
                <a:moveTo>
                  <a:pt x="6980" y="15026"/>
                </a:moveTo>
                <a:lnTo>
                  <a:pt x="6832" y="15067"/>
                </a:lnTo>
                <a:lnTo>
                  <a:pt x="6759" y="15108"/>
                </a:lnTo>
                <a:lnTo>
                  <a:pt x="6685" y="15230"/>
                </a:lnTo>
                <a:lnTo>
                  <a:pt x="6649" y="15312"/>
                </a:lnTo>
                <a:lnTo>
                  <a:pt x="6649" y="15557"/>
                </a:lnTo>
                <a:lnTo>
                  <a:pt x="6722" y="15639"/>
                </a:lnTo>
                <a:lnTo>
                  <a:pt x="6832" y="15680"/>
                </a:lnTo>
                <a:lnTo>
                  <a:pt x="6980" y="15680"/>
                </a:lnTo>
                <a:lnTo>
                  <a:pt x="7053" y="15598"/>
                </a:lnTo>
                <a:lnTo>
                  <a:pt x="7127" y="15516"/>
                </a:lnTo>
                <a:lnTo>
                  <a:pt x="7163" y="15393"/>
                </a:lnTo>
                <a:lnTo>
                  <a:pt x="7163" y="15271"/>
                </a:lnTo>
                <a:lnTo>
                  <a:pt x="7127" y="15149"/>
                </a:lnTo>
                <a:lnTo>
                  <a:pt x="7090" y="15067"/>
                </a:lnTo>
                <a:lnTo>
                  <a:pt x="6980" y="15026"/>
                </a:lnTo>
                <a:close/>
                <a:moveTo>
                  <a:pt x="3122" y="14944"/>
                </a:moveTo>
                <a:lnTo>
                  <a:pt x="2975" y="14985"/>
                </a:lnTo>
                <a:lnTo>
                  <a:pt x="2902" y="15026"/>
                </a:lnTo>
                <a:lnTo>
                  <a:pt x="2828" y="15149"/>
                </a:lnTo>
                <a:lnTo>
                  <a:pt x="2755" y="15271"/>
                </a:lnTo>
                <a:lnTo>
                  <a:pt x="2755" y="15516"/>
                </a:lnTo>
                <a:lnTo>
                  <a:pt x="2828" y="15598"/>
                </a:lnTo>
                <a:lnTo>
                  <a:pt x="2865" y="15680"/>
                </a:lnTo>
                <a:lnTo>
                  <a:pt x="2975" y="15720"/>
                </a:lnTo>
                <a:lnTo>
                  <a:pt x="3049" y="15761"/>
                </a:lnTo>
                <a:lnTo>
                  <a:pt x="3122" y="15761"/>
                </a:lnTo>
                <a:lnTo>
                  <a:pt x="3196" y="15720"/>
                </a:lnTo>
                <a:lnTo>
                  <a:pt x="3306" y="15598"/>
                </a:lnTo>
                <a:lnTo>
                  <a:pt x="3379" y="15434"/>
                </a:lnTo>
                <a:lnTo>
                  <a:pt x="3416" y="15271"/>
                </a:lnTo>
                <a:lnTo>
                  <a:pt x="3379" y="15108"/>
                </a:lnTo>
                <a:lnTo>
                  <a:pt x="3269" y="14985"/>
                </a:lnTo>
                <a:lnTo>
                  <a:pt x="3196" y="14944"/>
                </a:lnTo>
                <a:close/>
                <a:moveTo>
                  <a:pt x="4408" y="17027"/>
                </a:moveTo>
                <a:lnTo>
                  <a:pt x="4261" y="17108"/>
                </a:lnTo>
                <a:lnTo>
                  <a:pt x="4188" y="17231"/>
                </a:lnTo>
                <a:lnTo>
                  <a:pt x="4151" y="17354"/>
                </a:lnTo>
                <a:lnTo>
                  <a:pt x="4151" y="17517"/>
                </a:lnTo>
                <a:lnTo>
                  <a:pt x="4188" y="17639"/>
                </a:lnTo>
                <a:lnTo>
                  <a:pt x="4261" y="17721"/>
                </a:lnTo>
                <a:lnTo>
                  <a:pt x="4372" y="17762"/>
                </a:lnTo>
                <a:lnTo>
                  <a:pt x="4518" y="17721"/>
                </a:lnTo>
                <a:lnTo>
                  <a:pt x="4592" y="17639"/>
                </a:lnTo>
                <a:lnTo>
                  <a:pt x="4628" y="17557"/>
                </a:lnTo>
                <a:lnTo>
                  <a:pt x="4665" y="17435"/>
                </a:lnTo>
                <a:lnTo>
                  <a:pt x="4665" y="17313"/>
                </a:lnTo>
                <a:lnTo>
                  <a:pt x="4628" y="17190"/>
                </a:lnTo>
                <a:lnTo>
                  <a:pt x="4592" y="17108"/>
                </a:lnTo>
                <a:lnTo>
                  <a:pt x="4518" y="17067"/>
                </a:lnTo>
                <a:lnTo>
                  <a:pt x="4408" y="17027"/>
                </a:lnTo>
                <a:close/>
                <a:moveTo>
                  <a:pt x="8412" y="17190"/>
                </a:moveTo>
                <a:lnTo>
                  <a:pt x="8265" y="17313"/>
                </a:lnTo>
                <a:lnTo>
                  <a:pt x="8155" y="17517"/>
                </a:lnTo>
                <a:lnTo>
                  <a:pt x="8118" y="17598"/>
                </a:lnTo>
                <a:lnTo>
                  <a:pt x="8155" y="17680"/>
                </a:lnTo>
                <a:lnTo>
                  <a:pt x="8192" y="17762"/>
                </a:lnTo>
                <a:lnTo>
                  <a:pt x="8339" y="17762"/>
                </a:lnTo>
                <a:lnTo>
                  <a:pt x="8449" y="17721"/>
                </a:lnTo>
                <a:lnTo>
                  <a:pt x="8522" y="17680"/>
                </a:lnTo>
                <a:lnTo>
                  <a:pt x="8596" y="17557"/>
                </a:lnTo>
                <a:lnTo>
                  <a:pt x="8596" y="17354"/>
                </a:lnTo>
                <a:lnTo>
                  <a:pt x="8559" y="17231"/>
                </a:lnTo>
                <a:lnTo>
                  <a:pt x="8485" y="17190"/>
                </a:lnTo>
                <a:close/>
                <a:moveTo>
                  <a:pt x="6832" y="17639"/>
                </a:moveTo>
                <a:lnTo>
                  <a:pt x="6685" y="17680"/>
                </a:lnTo>
                <a:lnTo>
                  <a:pt x="6539" y="17844"/>
                </a:lnTo>
                <a:lnTo>
                  <a:pt x="6502" y="17966"/>
                </a:lnTo>
                <a:lnTo>
                  <a:pt x="6502" y="18170"/>
                </a:lnTo>
                <a:lnTo>
                  <a:pt x="6575" y="18252"/>
                </a:lnTo>
                <a:lnTo>
                  <a:pt x="6685" y="18293"/>
                </a:lnTo>
                <a:lnTo>
                  <a:pt x="6832" y="18252"/>
                </a:lnTo>
                <a:lnTo>
                  <a:pt x="6906" y="18170"/>
                </a:lnTo>
                <a:lnTo>
                  <a:pt x="6980" y="18088"/>
                </a:lnTo>
                <a:lnTo>
                  <a:pt x="7016" y="17966"/>
                </a:lnTo>
                <a:lnTo>
                  <a:pt x="7016" y="17762"/>
                </a:lnTo>
                <a:lnTo>
                  <a:pt x="6943" y="17680"/>
                </a:lnTo>
                <a:lnTo>
                  <a:pt x="6832" y="17639"/>
                </a:lnTo>
                <a:close/>
                <a:moveTo>
                  <a:pt x="14363" y="17884"/>
                </a:moveTo>
                <a:lnTo>
                  <a:pt x="14290" y="17925"/>
                </a:lnTo>
                <a:lnTo>
                  <a:pt x="14216" y="17966"/>
                </a:lnTo>
                <a:lnTo>
                  <a:pt x="14180" y="18088"/>
                </a:lnTo>
                <a:lnTo>
                  <a:pt x="14180" y="18293"/>
                </a:lnTo>
                <a:lnTo>
                  <a:pt x="14253" y="18415"/>
                </a:lnTo>
                <a:lnTo>
                  <a:pt x="14363" y="18456"/>
                </a:lnTo>
                <a:lnTo>
                  <a:pt x="14437" y="18456"/>
                </a:lnTo>
                <a:lnTo>
                  <a:pt x="14547" y="18374"/>
                </a:lnTo>
                <a:lnTo>
                  <a:pt x="14584" y="18293"/>
                </a:lnTo>
                <a:lnTo>
                  <a:pt x="14657" y="18211"/>
                </a:lnTo>
                <a:lnTo>
                  <a:pt x="14657" y="18088"/>
                </a:lnTo>
                <a:lnTo>
                  <a:pt x="14621" y="18007"/>
                </a:lnTo>
                <a:lnTo>
                  <a:pt x="14547" y="17925"/>
                </a:lnTo>
                <a:lnTo>
                  <a:pt x="14437" y="17884"/>
                </a:lnTo>
                <a:close/>
                <a:moveTo>
                  <a:pt x="12784" y="17884"/>
                </a:moveTo>
                <a:lnTo>
                  <a:pt x="12710" y="17925"/>
                </a:lnTo>
                <a:lnTo>
                  <a:pt x="12637" y="18007"/>
                </a:lnTo>
                <a:lnTo>
                  <a:pt x="12563" y="18129"/>
                </a:lnTo>
                <a:lnTo>
                  <a:pt x="12527" y="18252"/>
                </a:lnTo>
                <a:lnTo>
                  <a:pt x="12563" y="18374"/>
                </a:lnTo>
                <a:lnTo>
                  <a:pt x="12600" y="18497"/>
                </a:lnTo>
                <a:lnTo>
                  <a:pt x="12674" y="18578"/>
                </a:lnTo>
                <a:lnTo>
                  <a:pt x="12857" y="18578"/>
                </a:lnTo>
                <a:lnTo>
                  <a:pt x="12931" y="18497"/>
                </a:lnTo>
                <a:lnTo>
                  <a:pt x="12968" y="18374"/>
                </a:lnTo>
                <a:lnTo>
                  <a:pt x="13004" y="18252"/>
                </a:lnTo>
                <a:lnTo>
                  <a:pt x="13004" y="18129"/>
                </a:lnTo>
                <a:lnTo>
                  <a:pt x="12931" y="18007"/>
                </a:lnTo>
                <a:lnTo>
                  <a:pt x="12857" y="17925"/>
                </a:lnTo>
                <a:lnTo>
                  <a:pt x="12784" y="17884"/>
                </a:lnTo>
                <a:close/>
                <a:moveTo>
                  <a:pt x="10653" y="18578"/>
                </a:moveTo>
                <a:lnTo>
                  <a:pt x="10506" y="18619"/>
                </a:lnTo>
                <a:lnTo>
                  <a:pt x="10433" y="18701"/>
                </a:lnTo>
                <a:lnTo>
                  <a:pt x="10359" y="18783"/>
                </a:lnTo>
                <a:lnTo>
                  <a:pt x="10285" y="18905"/>
                </a:lnTo>
                <a:lnTo>
                  <a:pt x="10285" y="19028"/>
                </a:lnTo>
                <a:lnTo>
                  <a:pt x="10322" y="19150"/>
                </a:lnTo>
                <a:lnTo>
                  <a:pt x="10396" y="19232"/>
                </a:lnTo>
                <a:lnTo>
                  <a:pt x="10506" y="19314"/>
                </a:lnTo>
                <a:lnTo>
                  <a:pt x="10653" y="19273"/>
                </a:lnTo>
                <a:lnTo>
                  <a:pt x="10763" y="19232"/>
                </a:lnTo>
                <a:lnTo>
                  <a:pt x="10837" y="19109"/>
                </a:lnTo>
                <a:lnTo>
                  <a:pt x="10874" y="18987"/>
                </a:lnTo>
                <a:lnTo>
                  <a:pt x="10874" y="18824"/>
                </a:lnTo>
                <a:lnTo>
                  <a:pt x="10837" y="18701"/>
                </a:lnTo>
                <a:lnTo>
                  <a:pt x="10763" y="18619"/>
                </a:lnTo>
                <a:lnTo>
                  <a:pt x="10653" y="18578"/>
                </a:lnTo>
                <a:close/>
                <a:moveTo>
                  <a:pt x="8375" y="18660"/>
                </a:moveTo>
                <a:lnTo>
                  <a:pt x="8265" y="18701"/>
                </a:lnTo>
                <a:lnTo>
                  <a:pt x="8192" y="18783"/>
                </a:lnTo>
                <a:lnTo>
                  <a:pt x="8155" y="18905"/>
                </a:lnTo>
                <a:lnTo>
                  <a:pt x="8118" y="19028"/>
                </a:lnTo>
                <a:lnTo>
                  <a:pt x="8118" y="19150"/>
                </a:lnTo>
                <a:lnTo>
                  <a:pt x="8155" y="19273"/>
                </a:lnTo>
                <a:lnTo>
                  <a:pt x="8228" y="19314"/>
                </a:lnTo>
                <a:lnTo>
                  <a:pt x="8302" y="19355"/>
                </a:lnTo>
                <a:lnTo>
                  <a:pt x="8449" y="19355"/>
                </a:lnTo>
                <a:lnTo>
                  <a:pt x="8522" y="19232"/>
                </a:lnTo>
                <a:lnTo>
                  <a:pt x="8596" y="19150"/>
                </a:lnTo>
                <a:lnTo>
                  <a:pt x="8633" y="18987"/>
                </a:lnTo>
                <a:lnTo>
                  <a:pt x="8633" y="18865"/>
                </a:lnTo>
                <a:lnTo>
                  <a:pt x="8559" y="18742"/>
                </a:lnTo>
                <a:lnTo>
                  <a:pt x="8485" y="18660"/>
                </a:lnTo>
                <a:close/>
                <a:moveTo>
                  <a:pt x="5657" y="18701"/>
                </a:moveTo>
                <a:lnTo>
                  <a:pt x="5510" y="18742"/>
                </a:lnTo>
                <a:lnTo>
                  <a:pt x="5400" y="18824"/>
                </a:lnTo>
                <a:lnTo>
                  <a:pt x="5290" y="18946"/>
                </a:lnTo>
                <a:lnTo>
                  <a:pt x="5253" y="19109"/>
                </a:lnTo>
                <a:lnTo>
                  <a:pt x="5253" y="19273"/>
                </a:lnTo>
                <a:lnTo>
                  <a:pt x="5290" y="19395"/>
                </a:lnTo>
                <a:lnTo>
                  <a:pt x="5363" y="19477"/>
                </a:lnTo>
                <a:lnTo>
                  <a:pt x="5510" y="19518"/>
                </a:lnTo>
                <a:lnTo>
                  <a:pt x="5657" y="19477"/>
                </a:lnTo>
                <a:lnTo>
                  <a:pt x="5768" y="19395"/>
                </a:lnTo>
                <a:lnTo>
                  <a:pt x="5878" y="19273"/>
                </a:lnTo>
                <a:lnTo>
                  <a:pt x="5915" y="19109"/>
                </a:lnTo>
                <a:lnTo>
                  <a:pt x="5915" y="18946"/>
                </a:lnTo>
                <a:lnTo>
                  <a:pt x="5878" y="18824"/>
                </a:lnTo>
                <a:lnTo>
                  <a:pt x="5804" y="18742"/>
                </a:lnTo>
                <a:lnTo>
                  <a:pt x="5657" y="18701"/>
                </a:lnTo>
                <a:close/>
                <a:moveTo>
                  <a:pt x="11535" y="19477"/>
                </a:moveTo>
                <a:lnTo>
                  <a:pt x="11388" y="19640"/>
                </a:lnTo>
                <a:lnTo>
                  <a:pt x="11351" y="19763"/>
                </a:lnTo>
                <a:lnTo>
                  <a:pt x="11351" y="19885"/>
                </a:lnTo>
                <a:lnTo>
                  <a:pt x="11388" y="19967"/>
                </a:lnTo>
                <a:lnTo>
                  <a:pt x="11461" y="20048"/>
                </a:lnTo>
                <a:lnTo>
                  <a:pt x="11682" y="20048"/>
                </a:lnTo>
                <a:lnTo>
                  <a:pt x="11755" y="19967"/>
                </a:lnTo>
                <a:lnTo>
                  <a:pt x="11828" y="19885"/>
                </a:lnTo>
                <a:lnTo>
                  <a:pt x="11865" y="19763"/>
                </a:lnTo>
                <a:lnTo>
                  <a:pt x="11865" y="19640"/>
                </a:lnTo>
                <a:lnTo>
                  <a:pt x="11828" y="19558"/>
                </a:lnTo>
                <a:lnTo>
                  <a:pt x="11755" y="19477"/>
                </a:lnTo>
                <a:close/>
                <a:moveTo>
                  <a:pt x="12637" y="817"/>
                </a:moveTo>
                <a:lnTo>
                  <a:pt x="13004" y="857"/>
                </a:lnTo>
                <a:lnTo>
                  <a:pt x="13702" y="939"/>
                </a:lnTo>
                <a:lnTo>
                  <a:pt x="14400" y="1102"/>
                </a:lnTo>
                <a:lnTo>
                  <a:pt x="15061" y="1348"/>
                </a:lnTo>
                <a:lnTo>
                  <a:pt x="14510" y="2001"/>
                </a:lnTo>
                <a:lnTo>
                  <a:pt x="14180" y="2409"/>
                </a:lnTo>
                <a:lnTo>
                  <a:pt x="14069" y="2572"/>
                </a:lnTo>
                <a:lnTo>
                  <a:pt x="14069" y="2654"/>
                </a:lnTo>
                <a:lnTo>
                  <a:pt x="14143" y="2654"/>
                </a:lnTo>
                <a:lnTo>
                  <a:pt x="14216" y="2572"/>
                </a:lnTo>
                <a:lnTo>
                  <a:pt x="14510" y="2327"/>
                </a:lnTo>
                <a:lnTo>
                  <a:pt x="14988" y="1919"/>
                </a:lnTo>
                <a:lnTo>
                  <a:pt x="15318" y="1714"/>
                </a:lnTo>
                <a:lnTo>
                  <a:pt x="15465" y="1633"/>
                </a:lnTo>
                <a:lnTo>
                  <a:pt x="15575" y="1633"/>
                </a:lnTo>
                <a:lnTo>
                  <a:pt x="15686" y="1674"/>
                </a:lnTo>
                <a:lnTo>
                  <a:pt x="15833" y="1714"/>
                </a:lnTo>
                <a:lnTo>
                  <a:pt x="16200" y="1960"/>
                </a:lnTo>
                <a:lnTo>
                  <a:pt x="16825" y="2327"/>
                </a:lnTo>
                <a:lnTo>
                  <a:pt x="18000" y="3225"/>
                </a:lnTo>
                <a:lnTo>
                  <a:pt x="18551" y="3715"/>
                </a:lnTo>
                <a:lnTo>
                  <a:pt x="19028" y="4205"/>
                </a:lnTo>
                <a:lnTo>
                  <a:pt x="19469" y="4736"/>
                </a:lnTo>
                <a:lnTo>
                  <a:pt x="19837" y="5308"/>
                </a:lnTo>
                <a:lnTo>
                  <a:pt x="20168" y="5920"/>
                </a:lnTo>
                <a:lnTo>
                  <a:pt x="20425" y="6533"/>
                </a:lnTo>
                <a:lnTo>
                  <a:pt x="20645" y="7187"/>
                </a:lnTo>
                <a:lnTo>
                  <a:pt x="20792" y="7880"/>
                </a:lnTo>
                <a:lnTo>
                  <a:pt x="20828" y="8615"/>
                </a:lnTo>
                <a:lnTo>
                  <a:pt x="20865" y="9432"/>
                </a:lnTo>
                <a:lnTo>
                  <a:pt x="20792" y="10208"/>
                </a:lnTo>
                <a:lnTo>
                  <a:pt x="20682" y="10984"/>
                </a:lnTo>
                <a:lnTo>
                  <a:pt x="20498" y="11759"/>
                </a:lnTo>
                <a:lnTo>
                  <a:pt x="20278" y="12535"/>
                </a:lnTo>
                <a:lnTo>
                  <a:pt x="20021" y="13270"/>
                </a:lnTo>
                <a:lnTo>
                  <a:pt x="19690" y="14005"/>
                </a:lnTo>
                <a:lnTo>
                  <a:pt x="19359" y="14740"/>
                </a:lnTo>
                <a:lnTo>
                  <a:pt x="18955" y="15393"/>
                </a:lnTo>
                <a:lnTo>
                  <a:pt x="18515" y="16047"/>
                </a:lnTo>
                <a:lnTo>
                  <a:pt x="18037" y="16700"/>
                </a:lnTo>
                <a:lnTo>
                  <a:pt x="17559" y="17272"/>
                </a:lnTo>
                <a:lnTo>
                  <a:pt x="17045" y="17844"/>
                </a:lnTo>
                <a:lnTo>
                  <a:pt x="16494" y="18334"/>
                </a:lnTo>
                <a:lnTo>
                  <a:pt x="15906" y="18824"/>
                </a:lnTo>
                <a:lnTo>
                  <a:pt x="15318" y="19232"/>
                </a:lnTo>
                <a:lnTo>
                  <a:pt x="14621" y="19681"/>
                </a:lnTo>
                <a:lnTo>
                  <a:pt x="13886" y="20008"/>
                </a:lnTo>
                <a:lnTo>
                  <a:pt x="13151" y="20293"/>
                </a:lnTo>
                <a:lnTo>
                  <a:pt x="12416" y="20538"/>
                </a:lnTo>
                <a:lnTo>
                  <a:pt x="11645" y="20702"/>
                </a:lnTo>
                <a:lnTo>
                  <a:pt x="10874" y="20783"/>
                </a:lnTo>
                <a:lnTo>
                  <a:pt x="10065" y="20824"/>
                </a:lnTo>
                <a:lnTo>
                  <a:pt x="9294" y="20783"/>
                </a:lnTo>
                <a:lnTo>
                  <a:pt x="9441" y="20783"/>
                </a:lnTo>
                <a:lnTo>
                  <a:pt x="9515" y="20702"/>
                </a:lnTo>
                <a:lnTo>
                  <a:pt x="9625" y="20538"/>
                </a:lnTo>
                <a:lnTo>
                  <a:pt x="9698" y="20293"/>
                </a:lnTo>
                <a:lnTo>
                  <a:pt x="9735" y="20171"/>
                </a:lnTo>
                <a:lnTo>
                  <a:pt x="9698" y="20048"/>
                </a:lnTo>
                <a:lnTo>
                  <a:pt x="9661" y="19967"/>
                </a:lnTo>
                <a:lnTo>
                  <a:pt x="9625" y="19885"/>
                </a:lnTo>
                <a:lnTo>
                  <a:pt x="9404" y="19885"/>
                </a:lnTo>
                <a:lnTo>
                  <a:pt x="9257" y="19926"/>
                </a:lnTo>
                <a:lnTo>
                  <a:pt x="9147" y="20089"/>
                </a:lnTo>
                <a:lnTo>
                  <a:pt x="9074" y="20252"/>
                </a:lnTo>
                <a:lnTo>
                  <a:pt x="9074" y="20375"/>
                </a:lnTo>
                <a:lnTo>
                  <a:pt x="9147" y="20579"/>
                </a:lnTo>
                <a:lnTo>
                  <a:pt x="9221" y="20702"/>
                </a:lnTo>
                <a:lnTo>
                  <a:pt x="9255" y="20777"/>
                </a:lnTo>
                <a:lnTo>
                  <a:pt x="8522" y="20661"/>
                </a:lnTo>
                <a:lnTo>
                  <a:pt x="7751" y="20498"/>
                </a:lnTo>
                <a:lnTo>
                  <a:pt x="7016" y="20293"/>
                </a:lnTo>
                <a:lnTo>
                  <a:pt x="6282" y="19967"/>
                </a:lnTo>
                <a:lnTo>
                  <a:pt x="5547" y="19599"/>
                </a:lnTo>
                <a:lnTo>
                  <a:pt x="4885" y="19191"/>
                </a:lnTo>
                <a:lnTo>
                  <a:pt x="4225" y="18701"/>
                </a:lnTo>
                <a:lnTo>
                  <a:pt x="3600" y="18170"/>
                </a:lnTo>
                <a:lnTo>
                  <a:pt x="3085" y="17639"/>
                </a:lnTo>
                <a:lnTo>
                  <a:pt x="2608" y="17067"/>
                </a:lnTo>
                <a:lnTo>
                  <a:pt x="2168" y="16414"/>
                </a:lnTo>
                <a:lnTo>
                  <a:pt x="1800" y="15761"/>
                </a:lnTo>
                <a:lnTo>
                  <a:pt x="1432" y="15067"/>
                </a:lnTo>
                <a:lnTo>
                  <a:pt x="1139" y="14291"/>
                </a:lnTo>
                <a:lnTo>
                  <a:pt x="918" y="13556"/>
                </a:lnTo>
                <a:lnTo>
                  <a:pt x="1065" y="13393"/>
                </a:lnTo>
                <a:lnTo>
                  <a:pt x="1102" y="13311"/>
                </a:lnTo>
                <a:lnTo>
                  <a:pt x="1139" y="13189"/>
                </a:lnTo>
                <a:lnTo>
                  <a:pt x="1065" y="13026"/>
                </a:lnTo>
                <a:lnTo>
                  <a:pt x="955" y="12862"/>
                </a:lnTo>
                <a:lnTo>
                  <a:pt x="808" y="12658"/>
                </a:lnTo>
                <a:lnTo>
                  <a:pt x="698" y="12454"/>
                </a:lnTo>
                <a:lnTo>
                  <a:pt x="661" y="12249"/>
                </a:lnTo>
                <a:lnTo>
                  <a:pt x="625" y="12045"/>
                </a:lnTo>
                <a:lnTo>
                  <a:pt x="625" y="11596"/>
                </a:lnTo>
                <a:lnTo>
                  <a:pt x="661" y="10698"/>
                </a:lnTo>
                <a:lnTo>
                  <a:pt x="698" y="10249"/>
                </a:lnTo>
                <a:lnTo>
                  <a:pt x="772" y="9800"/>
                </a:lnTo>
                <a:lnTo>
                  <a:pt x="882" y="9391"/>
                </a:lnTo>
                <a:lnTo>
                  <a:pt x="992" y="8942"/>
                </a:lnTo>
                <a:lnTo>
                  <a:pt x="1285" y="8125"/>
                </a:lnTo>
                <a:lnTo>
                  <a:pt x="1653" y="7309"/>
                </a:lnTo>
                <a:lnTo>
                  <a:pt x="1763" y="7431"/>
                </a:lnTo>
                <a:lnTo>
                  <a:pt x="1874" y="7431"/>
                </a:lnTo>
                <a:lnTo>
                  <a:pt x="1984" y="7390"/>
                </a:lnTo>
                <a:lnTo>
                  <a:pt x="2057" y="7268"/>
                </a:lnTo>
                <a:lnTo>
                  <a:pt x="2094" y="7146"/>
                </a:lnTo>
                <a:lnTo>
                  <a:pt x="2094" y="7023"/>
                </a:lnTo>
                <a:lnTo>
                  <a:pt x="2021" y="6900"/>
                </a:lnTo>
                <a:lnTo>
                  <a:pt x="1910" y="6819"/>
                </a:lnTo>
                <a:lnTo>
                  <a:pt x="2388" y="6043"/>
                </a:lnTo>
                <a:lnTo>
                  <a:pt x="2939" y="5267"/>
                </a:lnTo>
                <a:lnTo>
                  <a:pt x="3490" y="4532"/>
                </a:lnTo>
                <a:lnTo>
                  <a:pt x="4151" y="3838"/>
                </a:lnTo>
                <a:lnTo>
                  <a:pt x="4812" y="3225"/>
                </a:lnTo>
                <a:lnTo>
                  <a:pt x="5510" y="2654"/>
                </a:lnTo>
                <a:lnTo>
                  <a:pt x="6245" y="2123"/>
                </a:lnTo>
                <a:lnTo>
                  <a:pt x="7053" y="1714"/>
                </a:lnTo>
                <a:lnTo>
                  <a:pt x="7788" y="1348"/>
                </a:lnTo>
                <a:lnTo>
                  <a:pt x="8596" y="1102"/>
                </a:lnTo>
                <a:lnTo>
                  <a:pt x="9000" y="980"/>
                </a:lnTo>
                <a:lnTo>
                  <a:pt x="9404" y="939"/>
                </a:lnTo>
                <a:lnTo>
                  <a:pt x="9808" y="898"/>
                </a:lnTo>
                <a:lnTo>
                  <a:pt x="10212" y="857"/>
                </a:lnTo>
                <a:lnTo>
                  <a:pt x="10874" y="980"/>
                </a:lnTo>
                <a:lnTo>
                  <a:pt x="11975" y="1266"/>
                </a:lnTo>
                <a:lnTo>
                  <a:pt x="12968" y="1551"/>
                </a:lnTo>
                <a:lnTo>
                  <a:pt x="13298" y="1674"/>
                </a:lnTo>
                <a:lnTo>
                  <a:pt x="13372" y="1714"/>
                </a:lnTo>
                <a:lnTo>
                  <a:pt x="13372" y="1755"/>
                </a:lnTo>
                <a:lnTo>
                  <a:pt x="13408" y="1674"/>
                </a:lnTo>
                <a:lnTo>
                  <a:pt x="13372" y="1633"/>
                </a:lnTo>
                <a:lnTo>
                  <a:pt x="13298" y="1511"/>
                </a:lnTo>
                <a:lnTo>
                  <a:pt x="13151" y="1348"/>
                </a:lnTo>
                <a:lnTo>
                  <a:pt x="12931" y="1225"/>
                </a:lnTo>
                <a:lnTo>
                  <a:pt x="12527" y="980"/>
                </a:lnTo>
                <a:lnTo>
                  <a:pt x="12269" y="857"/>
                </a:lnTo>
                <a:lnTo>
                  <a:pt x="12637" y="817"/>
                </a:lnTo>
                <a:close/>
                <a:moveTo>
                  <a:pt x="12894" y="0"/>
                </a:moveTo>
                <a:lnTo>
                  <a:pt x="12527" y="40"/>
                </a:lnTo>
                <a:lnTo>
                  <a:pt x="12159" y="122"/>
                </a:lnTo>
                <a:lnTo>
                  <a:pt x="11461" y="245"/>
                </a:lnTo>
                <a:lnTo>
                  <a:pt x="10800" y="327"/>
                </a:lnTo>
                <a:lnTo>
                  <a:pt x="10065" y="367"/>
                </a:lnTo>
                <a:lnTo>
                  <a:pt x="9331" y="367"/>
                </a:lnTo>
                <a:lnTo>
                  <a:pt x="8963" y="408"/>
                </a:lnTo>
                <a:lnTo>
                  <a:pt x="8596" y="449"/>
                </a:lnTo>
                <a:lnTo>
                  <a:pt x="8228" y="530"/>
                </a:lnTo>
                <a:lnTo>
                  <a:pt x="7825" y="653"/>
                </a:lnTo>
                <a:lnTo>
                  <a:pt x="7053" y="980"/>
                </a:lnTo>
                <a:lnTo>
                  <a:pt x="6282" y="1388"/>
                </a:lnTo>
                <a:lnTo>
                  <a:pt x="5547" y="1837"/>
                </a:lnTo>
                <a:lnTo>
                  <a:pt x="4849" y="2368"/>
                </a:lnTo>
                <a:lnTo>
                  <a:pt x="3600" y="3512"/>
                </a:lnTo>
                <a:lnTo>
                  <a:pt x="3012" y="4165"/>
                </a:lnTo>
                <a:lnTo>
                  <a:pt x="2461" y="4818"/>
                </a:lnTo>
                <a:lnTo>
                  <a:pt x="1947" y="5553"/>
                </a:lnTo>
                <a:lnTo>
                  <a:pt x="1469" y="6288"/>
                </a:lnTo>
                <a:lnTo>
                  <a:pt x="1065" y="7064"/>
                </a:lnTo>
                <a:lnTo>
                  <a:pt x="698" y="7880"/>
                </a:lnTo>
                <a:lnTo>
                  <a:pt x="404" y="8738"/>
                </a:lnTo>
                <a:lnTo>
                  <a:pt x="184" y="9595"/>
                </a:lnTo>
                <a:lnTo>
                  <a:pt x="37" y="10453"/>
                </a:lnTo>
                <a:lnTo>
                  <a:pt x="0" y="11351"/>
                </a:lnTo>
                <a:lnTo>
                  <a:pt x="37" y="12208"/>
                </a:lnTo>
                <a:lnTo>
                  <a:pt x="147" y="13026"/>
                </a:lnTo>
                <a:lnTo>
                  <a:pt x="294" y="13882"/>
                </a:lnTo>
                <a:lnTo>
                  <a:pt x="551" y="14699"/>
                </a:lnTo>
                <a:lnTo>
                  <a:pt x="845" y="15475"/>
                </a:lnTo>
                <a:lnTo>
                  <a:pt x="1249" y="16210"/>
                </a:lnTo>
                <a:lnTo>
                  <a:pt x="1653" y="16945"/>
                </a:lnTo>
                <a:lnTo>
                  <a:pt x="2131" y="17639"/>
                </a:lnTo>
                <a:lnTo>
                  <a:pt x="2682" y="18293"/>
                </a:lnTo>
                <a:lnTo>
                  <a:pt x="3269" y="18865"/>
                </a:lnTo>
                <a:lnTo>
                  <a:pt x="3894" y="19436"/>
                </a:lnTo>
                <a:lnTo>
                  <a:pt x="4592" y="19926"/>
                </a:lnTo>
                <a:lnTo>
                  <a:pt x="5253" y="20334"/>
                </a:lnTo>
                <a:lnTo>
                  <a:pt x="5951" y="20702"/>
                </a:lnTo>
                <a:lnTo>
                  <a:pt x="6685" y="20988"/>
                </a:lnTo>
                <a:lnTo>
                  <a:pt x="7421" y="21232"/>
                </a:lnTo>
                <a:lnTo>
                  <a:pt x="8155" y="21396"/>
                </a:lnTo>
                <a:lnTo>
                  <a:pt x="8927" y="21519"/>
                </a:lnTo>
                <a:lnTo>
                  <a:pt x="9661" y="21600"/>
                </a:lnTo>
                <a:lnTo>
                  <a:pt x="10433" y="21600"/>
                </a:lnTo>
                <a:lnTo>
                  <a:pt x="11204" y="21519"/>
                </a:lnTo>
                <a:lnTo>
                  <a:pt x="11939" y="21437"/>
                </a:lnTo>
                <a:lnTo>
                  <a:pt x="12674" y="21232"/>
                </a:lnTo>
                <a:lnTo>
                  <a:pt x="13408" y="21029"/>
                </a:lnTo>
                <a:lnTo>
                  <a:pt x="14143" y="20742"/>
                </a:lnTo>
                <a:lnTo>
                  <a:pt x="14841" y="20375"/>
                </a:lnTo>
                <a:lnTo>
                  <a:pt x="15539" y="19967"/>
                </a:lnTo>
                <a:lnTo>
                  <a:pt x="16200" y="19518"/>
                </a:lnTo>
                <a:lnTo>
                  <a:pt x="16861" y="18987"/>
                </a:lnTo>
                <a:lnTo>
                  <a:pt x="17486" y="18374"/>
                </a:lnTo>
                <a:lnTo>
                  <a:pt x="18110" y="17680"/>
                </a:lnTo>
                <a:lnTo>
                  <a:pt x="18698" y="16945"/>
                </a:lnTo>
                <a:lnTo>
                  <a:pt x="19286" y="16170"/>
                </a:lnTo>
                <a:lnTo>
                  <a:pt x="19763" y="15353"/>
                </a:lnTo>
                <a:lnTo>
                  <a:pt x="20241" y="14454"/>
                </a:lnTo>
                <a:lnTo>
                  <a:pt x="20645" y="13597"/>
                </a:lnTo>
                <a:lnTo>
                  <a:pt x="20975" y="12658"/>
                </a:lnTo>
                <a:lnTo>
                  <a:pt x="21269" y="11718"/>
                </a:lnTo>
                <a:lnTo>
                  <a:pt x="21453" y="10780"/>
                </a:lnTo>
                <a:lnTo>
                  <a:pt x="21563" y="9800"/>
                </a:lnTo>
                <a:lnTo>
                  <a:pt x="21600" y="9310"/>
                </a:lnTo>
                <a:lnTo>
                  <a:pt x="21600" y="8370"/>
                </a:lnTo>
                <a:lnTo>
                  <a:pt x="21563" y="7880"/>
                </a:lnTo>
                <a:lnTo>
                  <a:pt x="21490" y="7431"/>
                </a:lnTo>
                <a:lnTo>
                  <a:pt x="21380" y="6941"/>
                </a:lnTo>
                <a:lnTo>
                  <a:pt x="21269" y="6492"/>
                </a:lnTo>
                <a:lnTo>
                  <a:pt x="21122" y="6002"/>
                </a:lnTo>
                <a:lnTo>
                  <a:pt x="20939" y="5635"/>
                </a:lnTo>
                <a:lnTo>
                  <a:pt x="20792" y="5226"/>
                </a:lnTo>
                <a:lnTo>
                  <a:pt x="20572" y="4858"/>
                </a:lnTo>
                <a:lnTo>
                  <a:pt x="20351" y="4492"/>
                </a:lnTo>
                <a:lnTo>
                  <a:pt x="19837" y="3838"/>
                </a:lnTo>
                <a:lnTo>
                  <a:pt x="19249" y="3225"/>
                </a:lnTo>
                <a:lnTo>
                  <a:pt x="18625" y="2654"/>
                </a:lnTo>
                <a:lnTo>
                  <a:pt x="17963" y="2123"/>
                </a:lnTo>
                <a:lnTo>
                  <a:pt x="17302" y="1633"/>
                </a:lnTo>
                <a:lnTo>
                  <a:pt x="16641" y="1225"/>
                </a:lnTo>
                <a:lnTo>
                  <a:pt x="15943" y="817"/>
                </a:lnTo>
                <a:lnTo>
                  <a:pt x="15208" y="490"/>
                </a:lnTo>
                <a:lnTo>
                  <a:pt x="14437" y="245"/>
                </a:lnTo>
                <a:lnTo>
                  <a:pt x="14033" y="122"/>
                </a:lnTo>
                <a:lnTo>
                  <a:pt x="13665" y="40"/>
                </a:lnTo>
                <a:lnTo>
                  <a:pt x="13261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4" name="Google Shape;293;p11"/>
          <p:cNvSpPr/>
          <p:nvPr/>
        </p:nvSpPr>
        <p:spPr>
          <a:xfrm rot="1151678">
            <a:off x="8450758" y="3960319"/>
            <a:ext cx="326019" cy="573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80" y="12224"/>
                </a:moveTo>
                <a:lnTo>
                  <a:pt x="7430" y="12273"/>
                </a:lnTo>
                <a:lnTo>
                  <a:pt x="7948" y="12321"/>
                </a:lnTo>
                <a:lnTo>
                  <a:pt x="8380" y="12371"/>
                </a:lnTo>
                <a:lnTo>
                  <a:pt x="9330" y="12616"/>
                </a:lnTo>
                <a:lnTo>
                  <a:pt x="10195" y="12862"/>
                </a:lnTo>
                <a:lnTo>
                  <a:pt x="11060" y="13058"/>
                </a:lnTo>
                <a:lnTo>
                  <a:pt x="11751" y="13156"/>
                </a:lnTo>
                <a:lnTo>
                  <a:pt x="12527" y="13156"/>
                </a:lnTo>
                <a:lnTo>
                  <a:pt x="12701" y="13058"/>
                </a:lnTo>
                <a:lnTo>
                  <a:pt x="12959" y="12911"/>
                </a:lnTo>
                <a:lnTo>
                  <a:pt x="13133" y="12763"/>
                </a:lnTo>
                <a:lnTo>
                  <a:pt x="13392" y="12666"/>
                </a:lnTo>
                <a:lnTo>
                  <a:pt x="14256" y="12567"/>
                </a:lnTo>
                <a:lnTo>
                  <a:pt x="15120" y="12567"/>
                </a:lnTo>
                <a:lnTo>
                  <a:pt x="16070" y="12616"/>
                </a:lnTo>
                <a:lnTo>
                  <a:pt x="17021" y="12813"/>
                </a:lnTo>
                <a:lnTo>
                  <a:pt x="17884" y="13009"/>
                </a:lnTo>
                <a:lnTo>
                  <a:pt x="18662" y="13303"/>
                </a:lnTo>
                <a:lnTo>
                  <a:pt x="19266" y="13647"/>
                </a:lnTo>
                <a:lnTo>
                  <a:pt x="19785" y="14040"/>
                </a:lnTo>
                <a:lnTo>
                  <a:pt x="20131" y="14482"/>
                </a:lnTo>
                <a:lnTo>
                  <a:pt x="20303" y="14923"/>
                </a:lnTo>
                <a:lnTo>
                  <a:pt x="20390" y="15415"/>
                </a:lnTo>
                <a:lnTo>
                  <a:pt x="20303" y="15905"/>
                </a:lnTo>
                <a:lnTo>
                  <a:pt x="20131" y="16347"/>
                </a:lnTo>
                <a:lnTo>
                  <a:pt x="19872" y="16838"/>
                </a:lnTo>
                <a:lnTo>
                  <a:pt x="19527" y="17280"/>
                </a:lnTo>
                <a:lnTo>
                  <a:pt x="19181" y="17673"/>
                </a:lnTo>
                <a:lnTo>
                  <a:pt x="18749" y="18114"/>
                </a:lnTo>
                <a:lnTo>
                  <a:pt x="18230" y="18556"/>
                </a:lnTo>
                <a:lnTo>
                  <a:pt x="17712" y="18900"/>
                </a:lnTo>
                <a:lnTo>
                  <a:pt x="17106" y="19244"/>
                </a:lnTo>
                <a:lnTo>
                  <a:pt x="16502" y="19587"/>
                </a:lnTo>
                <a:lnTo>
                  <a:pt x="15811" y="19882"/>
                </a:lnTo>
                <a:lnTo>
                  <a:pt x="15120" y="20079"/>
                </a:lnTo>
                <a:lnTo>
                  <a:pt x="14342" y="20323"/>
                </a:lnTo>
                <a:lnTo>
                  <a:pt x="13565" y="20471"/>
                </a:lnTo>
                <a:lnTo>
                  <a:pt x="12787" y="20618"/>
                </a:lnTo>
                <a:lnTo>
                  <a:pt x="12009" y="20668"/>
                </a:lnTo>
                <a:lnTo>
                  <a:pt x="11145" y="20716"/>
                </a:lnTo>
                <a:lnTo>
                  <a:pt x="10282" y="20716"/>
                </a:lnTo>
                <a:lnTo>
                  <a:pt x="9504" y="20668"/>
                </a:lnTo>
                <a:lnTo>
                  <a:pt x="8639" y="20569"/>
                </a:lnTo>
                <a:lnTo>
                  <a:pt x="7776" y="20471"/>
                </a:lnTo>
                <a:lnTo>
                  <a:pt x="6911" y="20275"/>
                </a:lnTo>
                <a:lnTo>
                  <a:pt x="6135" y="20029"/>
                </a:lnTo>
                <a:lnTo>
                  <a:pt x="5357" y="19784"/>
                </a:lnTo>
                <a:lnTo>
                  <a:pt x="4579" y="19489"/>
                </a:lnTo>
                <a:lnTo>
                  <a:pt x="3975" y="19195"/>
                </a:lnTo>
                <a:lnTo>
                  <a:pt x="3284" y="18851"/>
                </a:lnTo>
                <a:lnTo>
                  <a:pt x="2765" y="18458"/>
                </a:lnTo>
                <a:lnTo>
                  <a:pt x="2247" y="18066"/>
                </a:lnTo>
                <a:lnTo>
                  <a:pt x="1815" y="17673"/>
                </a:lnTo>
                <a:lnTo>
                  <a:pt x="1469" y="17231"/>
                </a:lnTo>
                <a:lnTo>
                  <a:pt x="1296" y="16740"/>
                </a:lnTo>
                <a:lnTo>
                  <a:pt x="1123" y="16298"/>
                </a:lnTo>
                <a:lnTo>
                  <a:pt x="1123" y="15316"/>
                </a:lnTo>
                <a:lnTo>
                  <a:pt x="1382" y="14776"/>
                </a:lnTo>
                <a:lnTo>
                  <a:pt x="1641" y="14286"/>
                </a:lnTo>
                <a:lnTo>
                  <a:pt x="2073" y="13795"/>
                </a:lnTo>
                <a:lnTo>
                  <a:pt x="2592" y="13402"/>
                </a:lnTo>
                <a:lnTo>
                  <a:pt x="3284" y="13009"/>
                </a:lnTo>
                <a:lnTo>
                  <a:pt x="3975" y="12714"/>
                </a:lnTo>
                <a:lnTo>
                  <a:pt x="4751" y="12469"/>
                </a:lnTo>
                <a:lnTo>
                  <a:pt x="5616" y="12321"/>
                </a:lnTo>
                <a:lnTo>
                  <a:pt x="6480" y="12224"/>
                </a:lnTo>
                <a:close/>
                <a:moveTo>
                  <a:pt x="18575" y="0"/>
                </a:moveTo>
                <a:lnTo>
                  <a:pt x="18490" y="49"/>
                </a:lnTo>
                <a:lnTo>
                  <a:pt x="18230" y="147"/>
                </a:lnTo>
                <a:lnTo>
                  <a:pt x="17884" y="393"/>
                </a:lnTo>
                <a:lnTo>
                  <a:pt x="17539" y="687"/>
                </a:lnTo>
                <a:lnTo>
                  <a:pt x="16675" y="1472"/>
                </a:lnTo>
                <a:lnTo>
                  <a:pt x="15811" y="2455"/>
                </a:lnTo>
                <a:lnTo>
                  <a:pt x="14170" y="4418"/>
                </a:lnTo>
                <a:lnTo>
                  <a:pt x="13305" y="5547"/>
                </a:lnTo>
                <a:lnTo>
                  <a:pt x="12355" y="7216"/>
                </a:lnTo>
                <a:lnTo>
                  <a:pt x="12009" y="8051"/>
                </a:lnTo>
                <a:lnTo>
                  <a:pt x="11577" y="8885"/>
                </a:lnTo>
                <a:lnTo>
                  <a:pt x="11318" y="9769"/>
                </a:lnTo>
                <a:lnTo>
                  <a:pt x="11145" y="10604"/>
                </a:lnTo>
                <a:lnTo>
                  <a:pt x="10973" y="11487"/>
                </a:lnTo>
                <a:lnTo>
                  <a:pt x="11060" y="12371"/>
                </a:lnTo>
                <a:lnTo>
                  <a:pt x="10023" y="12027"/>
                </a:lnTo>
                <a:lnTo>
                  <a:pt x="8985" y="11782"/>
                </a:lnTo>
                <a:lnTo>
                  <a:pt x="7948" y="11635"/>
                </a:lnTo>
                <a:lnTo>
                  <a:pt x="6998" y="11585"/>
                </a:lnTo>
                <a:lnTo>
                  <a:pt x="5961" y="11635"/>
                </a:lnTo>
                <a:lnTo>
                  <a:pt x="5097" y="11732"/>
                </a:lnTo>
                <a:lnTo>
                  <a:pt x="4147" y="11929"/>
                </a:lnTo>
                <a:lnTo>
                  <a:pt x="3369" y="12174"/>
                </a:lnTo>
                <a:lnTo>
                  <a:pt x="2592" y="12518"/>
                </a:lnTo>
                <a:lnTo>
                  <a:pt x="1901" y="12911"/>
                </a:lnTo>
                <a:lnTo>
                  <a:pt x="1296" y="13353"/>
                </a:lnTo>
                <a:lnTo>
                  <a:pt x="778" y="13844"/>
                </a:lnTo>
                <a:lnTo>
                  <a:pt x="432" y="14384"/>
                </a:lnTo>
                <a:lnTo>
                  <a:pt x="87" y="14973"/>
                </a:lnTo>
                <a:lnTo>
                  <a:pt x="0" y="15611"/>
                </a:lnTo>
                <a:lnTo>
                  <a:pt x="0" y="16249"/>
                </a:lnTo>
                <a:lnTo>
                  <a:pt x="172" y="16888"/>
                </a:lnTo>
                <a:lnTo>
                  <a:pt x="432" y="17427"/>
                </a:lnTo>
                <a:lnTo>
                  <a:pt x="778" y="18016"/>
                </a:lnTo>
                <a:lnTo>
                  <a:pt x="1296" y="18507"/>
                </a:lnTo>
                <a:lnTo>
                  <a:pt x="1815" y="18998"/>
                </a:lnTo>
                <a:lnTo>
                  <a:pt x="2506" y="19489"/>
                </a:lnTo>
                <a:lnTo>
                  <a:pt x="3284" y="19882"/>
                </a:lnTo>
                <a:lnTo>
                  <a:pt x="4060" y="20275"/>
                </a:lnTo>
                <a:lnTo>
                  <a:pt x="4925" y="20618"/>
                </a:lnTo>
                <a:lnTo>
                  <a:pt x="5875" y="20912"/>
                </a:lnTo>
                <a:lnTo>
                  <a:pt x="6826" y="21158"/>
                </a:lnTo>
                <a:lnTo>
                  <a:pt x="7863" y="21354"/>
                </a:lnTo>
                <a:lnTo>
                  <a:pt x="8899" y="21502"/>
                </a:lnTo>
                <a:lnTo>
                  <a:pt x="9936" y="21600"/>
                </a:lnTo>
                <a:lnTo>
                  <a:pt x="12009" y="21600"/>
                </a:lnTo>
                <a:lnTo>
                  <a:pt x="12959" y="21502"/>
                </a:lnTo>
                <a:lnTo>
                  <a:pt x="13911" y="21354"/>
                </a:lnTo>
                <a:lnTo>
                  <a:pt x="14861" y="21110"/>
                </a:lnTo>
                <a:lnTo>
                  <a:pt x="15724" y="20864"/>
                </a:lnTo>
                <a:lnTo>
                  <a:pt x="16589" y="20520"/>
                </a:lnTo>
                <a:lnTo>
                  <a:pt x="17366" y="20176"/>
                </a:lnTo>
                <a:lnTo>
                  <a:pt x="18144" y="19784"/>
                </a:lnTo>
                <a:lnTo>
                  <a:pt x="18835" y="19342"/>
                </a:lnTo>
                <a:lnTo>
                  <a:pt x="19440" y="18900"/>
                </a:lnTo>
                <a:lnTo>
                  <a:pt x="20044" y="18409"/>
                </a:lnTo>
                <a:lnTo>
                  <a:pt x="20477" y="17869"/>
                </a:lnTo>
                <a:lnTo>
                  <a:pt x="20909" y="17329"/>
                </a:lnTo>
                <a:lnTo>
                  <a:pt x="21426" y="16249"/>
                </a:lnTo>
                <a:lnTo>
                  <a:pt x="21600" y="15660"/>
                </a:lnTo>
                <a:lnTo>
                  <a:pt x="21600" y="15120"/>
                </a:lnTo>
                <a:lnTo>
                  <a:pt x="21513" y="14629"/>
                </a:lnTo>
                <a:lnTo>
                  <a:pt x="21340" y="14187"/>
                </a:lnTo>
                <a:lnTo>
                  <a:pt x="20649" y="13402"/>
                </a:lnTo>
                <a:lnTo>
                  <a:pt x="20131" y="13009"/>
                </a:lnTo>
                <a:lnTo>
                  <a:pt x="19527" y="12714"/>
                </a:lnTo>
                <a:lnTo>
                  <a:pt x="18921" y="12420"/>
                </a:lnTo>
                <a:lnTo>
                  <a:pt x="18230" y="12174"/>
                </a:lnTo>
                <a:lnTo>
                  <a:pt x="17539" y="11978"/>
                </a:lnTo>
                <a:lnTo>
                  <a:pt x="16761" y="11831"/>
                </a:lnTo>
                <a:lnTo>
                  <a:pt x="15984" y="11732"/>
                </a:lnTo>
                <a:lnTo>
                  <a:pt x="15206" y="11684"/>
                </a:lnTo>
                <a:lnTo>
                  <a:pt x="14428" y="11684"/>
                </a:lnTo>
                <a:lnTo>
                  <a:pt x="13651" y="11782"/>
                </a:lnTo>
                <a:lnTo>
                  <a:pt x="12873" y="11880"/>
                </a:lnTo>
                <a:lnTo>
                  <a:pt x="12096" y="12077"/>
                </a:lnTo>
                <a:lnTo>
                  <a:pt x="12442" y="10407"/>
                </a:lnTo>
                <a:lnTo>
                  <a:pt x="12873" y="8738"/>
                </a:lnTo>
                <a:lnTo>
                  <a:pt x="13133" y="7903"/>
                </a:lnTo>
                <a:lnTo>
                  <a:pt x="13478" y="7069"/>
                </a:lnTo>
                <a:lnTo>
                  <a:pt x="13824" y="6235"/>
                </a:lnTo>
                <a:lnTo>
                  <a:pt x="14256" y="5449"/>
                </a:lnTo>
                <a:lnTo>
                  <a:pt x="15120" y="4369"/>
                </a:lnTo>
                <a:lnTo>
                  <a:pt x="16675" y="2553"/>
                </a:lnTo>
                <a:lnTo>
                  <a:pt x="18749" y="49"/>
                </a:lnTo>
                <a:lnTo>
                  <a:pt x="18575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5" name="Google Shape;294;p11"/>
          <p:cNvSpPr/>
          <p:nvPr/>
        </p:nvSpPr>
        <p:spPr>
          <a:xfrm rot="4358289">
            <a:off x="3897688" y="4812915"/>
            <a:ext cx="473392" cy="555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1" y="0"/>
                </a:moveTo>
                <a:lnTo>
                  <a:pt x="11722" y="51"/>
                </a:lnTo>
                <a:lnTo>
                  <a:pt x="11484" y="152"/>
                </a:lnTo>
                <a:lnTo>
                  <a:pt x="11008" y="457"/>
                </a:lnTo>
                <a:lnTo>
                  <a:pt x="10532" y="811"/>
                </a:lnTo>
                <a:lnTo>
                  <a:pt x="9997" y="1268"/>
                </a:lnTo>
                <a:lnTo>
                  <a:pt x="8866" y="2383"/>
                </a:lnTo>
                <a:lnTo>
                  <a:pt x="8330" y="2941"/>
                </a:lnTo>
                <a:lnTo>
                  <a:pt x="7795" y="3549"/>
                </a:lnTo>
                <a:lnTo>
                  <a:pt x="7378" y="4158"/>
                </a:lnTo>
                <a:lnTo>
                  <a:pt x="6962" y="4817"/>
                </a:lnTo>
                <a:lnTo>
                  <a:pt x="6664" y="5476"/>
                </a:lnTo>
                <a:lnTo>
                  <a:pt x="6486" y="6237"/>
                </a:lnTo>
                <a:lnTo>
                  <a:pt x="6486" y="6642"/>
                </a:lnTo>
                <a:lnTo>
                  <a:pt x="6545" y="7302"/>
                </a:lnTo>
                <a:lnTo>
                  <a:pt x="6604" y="7605"/>
                </a:lnTo>
                <a:lnTo>
                  <a:pt x="6783" y="7859"/>
                </a:lnTo>
                <a:lnTo>
                  <a:pt x="6842" y="7960"/>
                </a:lnTo>
                <a:lnTo>
                  <a:pt x="6962" y="8062"/>
                </a:lnTo>
                <a:lnTo>
                  <a:pt x="7200" y="8062"/>
                </a:lnTo>
                <a:lnTo>
                  <a:pt x="7319" y="7656"/>
                </a:lnTo>
                <a:lnTo>
                  <a:pt x="7497" y="6642"/>
                </a:lnTo>
                <a:lnTo>
                  <a:pt x="7735" y="5628"/>
                </a:lnTo>
                <a:lnTo>
                  <a:pt x="7795" y="5223"/>
                </a:lnTo>
                <a:lnTo>
                  <a:pt x="7914" y="4969"/>
                </a:lnTo>
                <a:lnTo>
                  <a:pt x="8390" y="4259"/>
                </a:lnTo>
                <a:lnTo>
                  <a:pt x="8985" y="3549"/>
                </a:lnTo>
                <a:lnTo>
                  <a:pt x="9639" y="2890"/>
                </a:lnTo>
                <a:lnTo>
                  <a:pt x="10294" y="2282"/>
                </a:lnTo>
                <a:lnTo>
                  <a:pt x="10889" y="1724"/>
                </a:lnTo>
                <a:lnTo>
                  <a:pt x="11127" y="1470"/>
                </a:lnTo>
                <a:lnTo>
                  <a:pt x="11425" y="1319"/>
                </a:lnTo>
                <a:lnTo>
                  <a:pt x="11722" y="1217"/>
                </a:lnTo>
                <a:lnTo>
                  <a:pt x="11841" y="1217"/>
                </a:lnTo>
                <a:lnTo>
                  <a:pt x="12019" y="1268"/>
                </a:lnTo>
                <a:lnTo>
                  <a:pt x="12139" y="1319"/>
                </a:lnTo>
                <a:lnTo>
                  <a:pt x="12317" y="1420"/>
                </a:lnTo>
                <a:lnTo>
                  <a:pt x="12555" y="1774"/>
                </a:lnTo>
                <a:lnTo>
                  <a:pt x="12793" y="2180"/>
                </a:lnTo>
                <a:lnTo>
                  <a:pt x="12971" y="2585"/>
                </a:lnTo>
                <a:lnTo>
                  <a:pt x="13269" y="3498"/>
                </a:lnTo>
                <a:lnTo>
                  <a:pt x="13447" y="4411"/>
                </a:lnTo>
                <a:lnTo>
                  <a:pt x="13627" y="5273"/>
                </a:lnTo>
                <a:lnTo>
                  <a:pt x="13745" y="6135"/>
                </a:lnTo>
                <a:lnTo>
                  <a:pt x="13865" y="7048"/>
                </a:lnTo>
                <a:lnTo>
                  <a:pt x="13923" y="7504"/>
                </a:lnTo>
                <a:lnTo>
                  <a:pt x="13923" y="8011"/>
                </a:lnTo>
                <a:lnTo>
                  <a:pt x="14043" y="8062"/>
                </a:lnTo>
                <a:lnTo>
                  <a:pt x="14341" y="8265"/>
                </a:lnTo>
                <a:lnTo>
                  <a:pt x="14697" y="8366"/>
                </a:lnTo>
                <a:lnTo>
                  <a:pt x="14875" y="8416"/>
                </a:lnTo>
                <a:lnTo>
                  <a:pt x="15293" y="8265"/>
                </a:lnTo>
                <a:lnTo>
                  <a:pt x="15769" y="8113"/>
                </a:lnTo>
                <a:lnTo>
                  <a:pt x="16839" y="7808"/>
                </a:lnTo>
                <a:lnTo>
                  <a:pt x="17911" y="7504"/>
                </a:lnTo>
                <a:lnTo>
                  <a:pt x="18625" y="7352"/>
                </a:lnTo>
                <a:lnTo>
                  <a:pt x="19398" y="7200"/>
                </a:lnTo>
                <a:lnTo>
                  <a:pt x="20053" y="7200"/>
                </a:lnTo>
                <a:lnTo>
                  <a:pt x="20350" y="7352"/>
                </a:lnTo>
                <a:lnTo>
                  <a:pt x="20588" y="7605"/>
                </a:lnTo>
                <a:lnTo>
                  <a:pt x="20648" y="7757"/>
                </a:lnTo>
                <a:lnTo>
                  <a:pt x="20707" y="7910"/>
                </a:lnTo>
                <a:lnTo>
                  <a:pt x="20767" y="8366"/>
                </a:lnTo>
                <a:lnTo>
                  <a:pt x="20767" y="8873"/>
                </a:lnTo>
                <a:lnTo>
                  <a:pt x="20648" y="9430"/>
                </a:lnTo>
                <a:lnTo>
                  <a:pt x="20410" y="10495"/>
                </a:lnTo>
                <a:lnTo>
                  <a:pt x="20112" y="11307"/>
                </a:lnTo>
                <a:lnTo>
                  <a:pt x="19636" y="12220"/>
                </a:lnTo>
                <a:lnTo>
                  <a:pt x="19339" y="12625"/>
                </a:lnTo>
                <a:lnTo>
                  <a:pt x="18982" y="12980"/>
                </a:lnTo>
                <a:lnTo>
                  <a:pt x="18625" y="13335"/>
                </a:lnTo>
                <a:lnTo>
                  <a:pt x="18208" y="13639"/>
                </a:lnTo>
                <a:lnTo>
                  <a:pt x="17791" y="13944"/>
                </a:lnTo>
                <a:lnTo>
                  <a:pt x="17375" y="14197"/>
                </a:lnTo>
                <a:lnTo>
                  <a:pt x="16363" y="14653"/>
                </a:lnTo>
                <a:lnTo>
                  <a:pt x="15351" y="15008"/>
                </a:lnTo>
                <a:lnTo>
                  <a:pt x="14221" y="15262"/>
                </a:lnTo>
                <a:lnTo>
                  <a:pt x="13151" y="15515"/>
                </a:lnTo>
                <a:lnTo>
                  <a:pt x="11901" y="15718"/>
                </a:lnTo>
                <a:lnTo>
                  <a:pt x="10651" y="15820"/>
                </a:lnTo>
                <a:lnTo>
                  <a:pt x="10115" y="15870"/>
                </a:lnTo>
                <a:lnTo>
                  <a:pt x="9580" y="15870"/>
                </a:lnTo>
                <a:lnTo>
                  <a:pt x="9044" y="15769"/>
                </a:lnTo>
                <a:lnTo>
                  <a:pt x="8925" y="15718"/>
                </a:lnTo>
                <a:lnTo>
                  <a:pt x="8866" y="15667"/>
                </a:lnTo>
                <a:lnTo>
                  <a:pt x="8806" y="15566"/>
                </a:lnTo>
                <a:lnTo>
                  <a:pt x="8806" y="15414"/>
                </a:lnTo>
                <a:lnTo>
                  <a:pt x="8866" y="14958"/>
                </a:lnTo>
                <a:lnTo>
                  <a:pt x="8985" y="13487"/>
                </a:lnTo>
                <a:lnTo>
                  <a:pt x="9223" y="12068"/>
                </a:lnTo>
                <a:lnTo>
                  <a:pt x="9699" y="12169"/>
                </a:lnTo>
                <a:lnTo>
                  <a:pt x="10235" y="12220"/>
                </a:lnTo>
                <a:lnTo>
                  <a:pt x="10711" y="12270"/>
                </a:lnTo>
                <a:lnTo>
                  <a:pt x="11246" y="12270"/>
                </a:lnTo>
                <a:lnTo>
                  <a:pt x="12317" y="12169"/>
                </a:lnTo>
                <a:lnTo>
                  <a:pt x="12913" y="12068"/>
                </a:lnTo>
                <a:lnTo>
                  <a:pt x="13447" y="11915"/>
                </a:lnTo>
                <a:lnTo>
                  <a:pt x="13923" y="11763"/>
                </a:lnTo>
                <a:lnTo>
                  <a:pt x="14459" y="11611"/>
                </a:lnTo>
                <a:lnTo>
                  <a:pt x="14935" y="11357"/>
                </a:lnTo>
                <a:lnTo>
                  <a:pt x="15411" y="11155"/>
                </a:lnTo>
                <a:lnTo>
                  <a:pt x="15828" y="10851"/>
                </a:lnTo>
                <a:lnTo>
                  <a:pt x="16185" y="10597"/>
                </a:lnTo>
                <a:lnTo>
                  <a:pt x="16542" y="10242"/>
                </a:lnTo>
                <a:lnTo>
                  <a:pt x="16839" y="9938"/>
                </a:lnTo>
                <a:lnTo>
                  <a:pt x="17018" y="9684"/>
                </a:lnTo>
                <a:lnTo>
                  <a:pt x="17197" y="9380"/>
                </a:lnTo>
                <a:lnTo>
                  <a:pt x="17197" y="8975"/>
                </a:lnTo>
                <a:lnTo>
                  <a:pt x="17018" y="8873"/>
                </a:lnTo>
                <a:lnTo>
                  <a:pt x="16899" y="8873"/>
                </a:lnTo>
                <a:lnTo>
                  <a:pt x="16661" y="8975"/>
                </a:lnTo>
                <a:lnTo>
                  <a:pt x="16066" y="9330"/>
                </a:lnTo>
                <a:lnTo>
                  <a:pt x="15113" y="10039"/>
                </a:lnTo>
                <a:lnTo>
                  <a:pt x="14459" y="10394"/>
                </a:lnTo>
                <a:lnTo>
                  <a:pt x="13745" y="10749"/>
                </a:lnTo>
                <a:lnTo>
                  <a:pt x="13091" y="11003"/>
                </a:lnTo>
                <a:lnTo>
                  <a:pt x="12377" y="11206"/>
                </a:lnTo>
                <a:lnTo>
                  <a:pt x="11663" y="11357"/>
                </a:lnTo>
                <a:lnTo>
                  <a:pt x="10889" y="11459"/>
                </a:lnTo>
                <a:lnTo>
                  <a:pt x="9342" y="11611"/>
                </a:lnTo>
                <a:lnTo>
                  <a:pt x="9937" y="9430"/>
                </a:lnTo>
                <a:lnTo>
                  <a:pt x="10115" y="8721"/>
                </a:lnTo>
                <a:lnTo>
                  <a:pt x="10235" y="8113"/>
                </a:lnTo>
                <a:lnTo>
                  <a:pt x="10235" y="7656"/>
                </a:lnTo>
                <a:lnTo>
                  <a:pt x="10175" y="7504"/>
                </a:lnTo>
                <a:lnTo>
                  <a:pt x="10115" y="7453"/>
                </a:lnTo>
                <a:lnTo>
                  <a:pt x="9937" y="7453"/>
                </a:lnTo>
                <a:lnTo>
                  <a:pt x="9758" y="7605"/>
                </a:lnTo>
                <a:lnTo>
                  <a:pt x="9580" y="7859"/>
                </a:lnTo>
                <a:lnTo>
                  <a:pt x="9461" y="8164"/>
                </a:lnTo>
                <a:lnTo>
                  <a:pt x="9163" y="8975"/>
                </a:lnTo>
                <a:lnTo>
                  <a:pt x="8866" y="9989"/>
                </a:lnTo>
                <a:lnTo>
                  <a:pt x="8390" y="11966"/>
                </a:lnTo>
                <a:lnTo>
                  <a:pt x="8211" y="13082"/>
                </a:lnTo>
                <a:lnTo>
                  <a:pt x="7497" y="12777"/>
                </a:lnTo>
                <a:lnTo>
                  <a:pt x="6783" y="12422"/>
                </a:lnTo>
                <a:lnTo>
                  <a:pt x="6128" y="12017"/>
                </a:lnTo>
                <a:lnTo>
                  <a:pt x="5534" y="11509"/>
                </a:lnTo>
                <a:lnTo>
                  <a:pt x="4700" y="10546"/>
                </a:lnTo>
                <a:lnTo>
                  <a:pt x="4224" y="9989"/>
                </a:lnTo>
                <a:lnTo>
                  <a:pt x="3986" y="9836"/>
                </a:lnTo>
                <a:lnTo>
                  <a:pt x="3926" y="9786"/>
                </a:lnTo>
                <a:lnTo>
                  <a:pt x="3868" y="9786"/>
                </a:lnTo>
                <a:lnTo>
                  <a:pt x="3748" y="9887"/>
                </a:lnTo>
                <a:lnTo>
                  <a:pt x="3748" y="10242"/>
                </a:lnTo>
                <a:lnTo>
                  <a:pt x="3808" y="10444"/>
                </a:lnTo>
                <a:lnTo>
                  <a:pt x="4106" y="10901"/>
                </a:lnTo>
                <a:lnTo>
                  <a:pt x="4462" y="11357"/>
                </a:lnTo>
                <a:lnTo>
                  <a:pt x="4938" y="11865"/>
                </a:lnTo>
                <a:lnTo>
                  <a:pt x="5355" y="12270"/>
                </a:lnTo>
                <a:lnTo>
                  <a:pt x="5950" y="12726"/>
                </a:lnTo>
                <a:lnTo>
                  <a:pt x="6366" y="12980"/>
                </a:lnTo>
                <a:lnTo>
                  <a:pt x="6962" y="13234"/>
                </a:lnTo>
                <a:lnTo>
                  <a:pt x="7497" y="13436"/>
                </a:lnTo>
                <a:lnTo>
                  <a:pt x="7676" y="13588"/>
                </a:lnTo>
                <a:lnTo>
                  <a:pt x="7854" y="13690"/>
                </a:lnTo>
                <a:lnTo>
                  <a:pt x="7973" y="13893"/>
                </a:lnTo>
                <a:lnTo>
                  <a:pt x="8033" y="14096"/>
                </a:lnTo>
                <a:lnTo>
                  <a:pt x="8033" y="14653"/>
                </a:lnTo>
                <a:lnTo>
                  <a:pt x="7914" y="15718"/>
                </a:lnTo>
                <a:lnTo>
                  <a:pt x="6902" y="15566"/>
                </a:lnTo>
                <a:lnTo>
                  <a:pt x="6010" y="15312"/>
                </a:lnTo>
                <a:lnTo>
                  <a:pt x="5176" y="14958"/>
                </a:lnTo>
                <a:lnTo>
                  <a:pt x="4403" y="14552"/>
                </a:lnTo>
                <a:lnTo>
                  <a:pt x="3748" y="14096"/>
                </a:lnTo>
                <a:lnTo>
                  <a:pt x="3154" y="13538"/>
                </a:lnTo>
                <a:lnTo>
                  <a:pt x="2618" y="12980"/>
                </a:lnTo>
                <a:lnTo>
                  <a:pt x="2142" y="12371"/>
                </a:lnTo>
                <a:lnTo>
                  <a:pt x="1726" y="11712"/>
                </a:lnTo>
                <a:lnTo>
                  <a:pt x="1428" y="11003"/>
                </a:lnTo>
                <a:lnTo>
                  <a:pt x="1190" y="10293"/>
                </a:lnTo>
                <a:lnTo>
                  <a:pt x="1011" y="9532"/>
                </a:lnTo>
                <a:lnTo>
                  <a:pt x="952" y="8721"/>
                </a:lnTo>
                <a:lnTo>
                  <a:pt x="952" y="7960"/>
                </a:lnTo>
                <a:lnTo>
                  <a:pt x="1011" y="7149"/>
                </a:lnTo>
                <a:lnTo>
                  <a:pt x="1130" y="6338"/>
                </a:lnTo>
                <a:lnTo>
                  <a:pt x="2142" y="6693"/>
                </a:lnTo>
                <a:lnTo>
                  <a:pt x="3868" y="7200"/>
                </a:lnTo>
                <a:lnTo>
                  <a:pt x="4700" y="7453"/>
                </a:lnTo>
                <a:lnTo>
                  <a:pt x="5474" y="7656"/>
                </a:lnTo>
                <a:lnTo>
                  <a:pt x="6010" y="7707"/>
                </a:lnTo>
                <a:lnTo>
                  <a:pt x="6188" y="7707"/>
                </a:lnTo>
                <a:lnTo>
                  <a:pt x="6248" y="7656"/>
                </a:lnTo>
                <a:lnTo>
                  <a:pt x="6248" y="7554"/>
                </a:lnTo>
                <a:lnTo>
                  <a:pt x="6188" y="7453"/>
                </a:lnTo>
                <a:lnTo>
                  <a:pt x="5772" y="7149"/>
                </a:lnTo>
                <a:lnTo>
                  <a:pt x="5176" y="6845"/>
                </a:lnTo>
                <a:lnTo>
                  <a:pt x="4462" y="6540"/>
                </a:lnTo>
                <a:lnTo>
                  <a:pt x="2974" y="5983"/>
                </a:lnTo>
                <a:lnTo>
                  <a:pt x="2022" y="5679"/>
                </a:lnTo>
                <a:lnTo>
                  <a:pt x="1368" y="5476"/>
                </a:lnTo>
                <a:lnTo>
                  <a:pt x="1070" y="5425"/>
                </a:lnTo>
                <a:lnTo>
                  <a:pt x="832" y="5425"/>
                </a:lnTo>
                <a:lnTo>
                  <a:pt x="654" y="5476"/>
                </a:lnTo>
                <a:lnTo>
                  <a:pt x="476" y="5628"/>
                </a:lnTo>
                <a:lnTo>
                  <a:pt x="356" y="5831"/>
                </a:lnTo>
                <a:lnTo>
                  <a:pt x="238" y="6186"/>
                </a:lnTo>
                <a:lnTo>
                  <a:pt x="119" y="6642"/>
                </a:lnTo>
                <a:lnTo>
                  <a:pt x="59" y="7099"/>
                </a:lnTo>
                <a:lnTo>
                  <a:pt x="0" y="8062"/>
                </a:lnTo>
                <a:lnTo>
                  <a:pt x="0" y="9127"/>
                </a:lnTo>
                <a:lnTo>
                  <a:pt x="178" y="10192"/>
                </a:lnTo>
                <a:lnTo>
                  <a:pt x="416" y="11206"/>
                </a:lnTo>
                <a:lnTo>
                  <a:pt x="594" y="11712"/>
                </a:lnTo>
                <a:lnTo>
                  <a:pt x="832" y="12220"/>
                </a:lnTo>
                <a:lnTo>
                  <a:pt x="1070" y="12676"/>
                </a:lnTo>
                <a:lnTo>
                  <a:pt x="1308" y="13082"/>
                </a:lnTo>
                <a:lnTo>
                  <a:pt x="1666" y="13487"/>
                </a:lnTo>
                <a:lnTo>
                  <a:pt x="2022" y="13893"/>
                </a:lnTo>
                <a:lnTo>
                  <a:pt x="2380" y="14248"/>
                </a:lnTo>
                <a:lnTo>
                  <a:pt x="2796" y="14602"/>
                </a:lnTo>
                <a:lnTo>
                  <a:pt x="3212" y="14907"/>
                </a:lnTo>
                <a:lnTo>
                  <a:pt x="3688" y="15211"/>
                </a:lnTo>
                <a:lnTo>
                  <a:pt x="4224" y="15464"/>
                </a:lnTo>
                <a:lnTo>
                  <a:pt x="4700" y="15718"/>
                </a:lnTo>
                <a:lnTo>
                  <a:pt x="5296" y="15921"/>
                </a:lnTo>
                <a:lnTo>
                  <a:pt x="5831" y="16124"/>
                </a:lnTo>
                <a:lnTo>
                  <a:pt x="6545" y="16276"/>
                </a:lnTo>
                <a:lnTo>
                  <a:pt x="6902" y="16377"/>
                </a:lnTo>
                <a:lnTo>
                  <a:pt x="7259" y="16478"/>
                </a:lnTo>
                <a:lnTo>
                  <a:pt x="7616" y="16631"/>
                </a:lnTo>
                <a:lnTo>
                  <a:pt x="7735" y="16681"/>
                </a:lnTo>
                <a:lnTo>
                  <a:pt x="7795" y="16834"/>
                </a:lnTo>
                <a:lnTo>
                  <a:pt x="7854" y="17189"/>
                </a:lnTo>
                <a:lnTo>
                  <a:pt x="7854" y="19571"/>
                </a:lnTo>
                <a:lnTo>
                  <a:pt x="7914" y="20281"/>
                </a:lnTo>
                <a:lnTo>
                  <a:pt x="8033" y="20890"/>
                </a:lnTo>
                <a:lnTo>
                  <a:pt x="8092" y="21143"/>
                </a:lnTo>
                <a:lnTo>
                  <a:pt x="8211" y="21346"/>
                </a:lnTo>
                <a:lnTo>
                  <a:pt x="8390" y="21498"/>
                </a:lnTo>
                <a:lnTo>
                  <a:pt x="8568" y="21600"/>
                </a:lnTo>
                <a:lnTo>
                  <a:pt x="8628" y="21600"/>
                </a:lnTo>
                <a:lnTo>
                  <a:pt x="8747" y="21447"/>
                </a:lnTo>
                <a:lnTo>
                  <a:pt x="8806" y="20941"/>
                </a:lnTo>
                <a:lnTo>
                  <a:pt x="8866" y="20230"/>
                </a:lnTo>
                <a:lnTo>
                  <a:pt x="8925" y="19368"/>
                </a:lnTo>
                <a:lnTo>
                  <a:pt x="8866" y="17645"/>
                </a:lnTo>
                <a:lnTo>
                  <a:pt x="8866" y="16681"/>
                </a:lnTo>
                <a:lnTo>
                  <a:pt x="10115" y="16681"/>
                </a:lnTo>
                <a:lnTo>
                  <a:pt x="11484" y="16631"/>
                </a:lnTo>
                <a:lnTo>
                  <a:pt x="12913" y="16428"/>
                </a:lnTo>
                <a:lnTo>
                  <a:pt x="14341" y="16175"/>
                </a:lnTo>
                <a:lnTo>
                  <a:pt x="15769" y="15769"/>
                </a:lnTo>
                <a:lnTo>
                  <a:pt x="16423" y="15566"/>
                </a:lnTo>
                <a:lnTo>
                  <a:pt x="17018" y="15262"/>
                </a:lnTo>
                <a:lnTo>
                  <a:pt x="17673" y="15008"/>
                </a:lnTo>
                <a:lnTo>
                  <a:pt x="18208" y="14704"/>
                </a:lnTo>
                <a:lnTo>
                  <a:pt x="18744" y="14349"/>
                </a:lnTo>
                <a:lnTo>
                  <a:pt x="19220" y="13944"/>
                </a:lnTo>
                <a:lnTo>
                  <a:pt x="19577" y="13588"/>
                </a:lnTo>
                <a:lnTo>
                  <a:pt x="19934" y="13234"/>
                </a:lnTo>
                <a:lnTo>
                  <a:pt x="20231" y="12777"/>
                </a:lnTo>
                <a:lnTo>
                  <a:pt x="20529" y="12371"/>
                </a:lnTo>
                <a:lnTo>
                  <a:pt x="20767" y="11915"/>
                </a:lnTo>
                <a:lnTo>
                  <a:pt x="20945" y="11459"/>
                </a:lnTo>
                <a:lnTo>
                  <a:pt x="21243" y="10495"/>
                </a:lnTo>
                <a:lnTo>
                  <a:pt x="21422" y="9633"/>
                </a:lnTo>
                <a:lnTo>
                  <a:pt x="21540" y="9076"/>
                </a:lnTo>
                <a:lnTo>
                  <a:pt x="21600" y="8518"/>
                </a:lnTo>
                <a:lnTo>
                  <a:pt x="21600" y="7910"/>
                </a:lnTo>
                <a:lnTo>
                  <a:pt x="21540" y="7352"/>
                </a:lnTo>
                <a:lnTo>
                  <a:pt x="21422" y="6896"/>
                </a:lnTo>
                <a:lnTo>
                  <a:pt x="21302" y="6693"/>
                </a:lnTo>
                <a:lnTo>
                  <a:pt x="21184" y="6540"/>
                </a:lnTo>
                <a:lnTo>
                  <a:pt x="20945" y="6389"/>
                </a:lnTo>
                <a:lnTo>
                  <a:pt x="20648" y="6288"/>
                </a:lnTo>
                <a:lnTo>
                  <a:pt x="19874" y="6288"/>
                </a:lnTo>
                <a:lnTo>
                  <a:pt x="18982" y="6389"/>
                </a:lnTo>
                <a:lnTo>
                  <a:pt x="18029" y="6591"/>
                </a:lnTo>
                <a:lnTo>
                  <a:pt x="17077" y="6845"/>
                </a:lnTo>
                <a:lnTo>
                  <a:pt x="16185" y="7149"/>
                </a:lnTo>
                <a:lnTo>
                  <a:pt x="14875" y="7605"/>
                </a:lnTo>
                <a:lnTo>
                  <a:pt x="14875" y="6794"/>
                </a:lnTo>
                <a:lnTo>
                  <a:pt x="14757" y="5983"/>
                </a:lnTo>
                <a:lnTo>
                  <a:pt x="14637" y="5172"/>
                </a:lnTo>
                <a:lnTo>
                  <a:pt x="14519" y="4361"/>
                </a:lnTo>
                <a:lnTo>
                  <a:pt x="14281" y="3549"/>
                </a:lnTo>
                <a:lnTo>
                  <a:pt x="14043" y="2788"/>
                </a:lnTo>
                <a:lnTo>
                  <a:pt x="13447" y="1268"/>
                </a:lnTo>
                <a:lnTo>
                  <a:pt x="13091" y="659"/>
                </a:lnTo>
                <a:lnTo>
                  <a:pt x="12913" y="406"/>
                </a:lnTo>
                <a:lnTo>
                  <a:pt x="12733" y="254"/>
                </a:lnTo>
                <a:lnTo>
                  <a:pt x="12555" y="101"/>
                </a:lnTo>
                <a:lnTo>
                  <a:pt x="12317" y="51"/>
                </a:lnTo>
                <a:lnTo>
                  <a:pt x="12139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6" name="Google Shape;295;p11"/>
          <p:cNvSpPr/>
          <p:nvPr/>
        </p:nvSpPr>
        <p:spPr>
          <a:xfrm rot="18798069">
            <a:off x="8482190" y="996724"/>
            <a:ext cx="597276" cy="937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4" y="11596"/>
                </a:moveTo>
                <a:lnTo>
                  <a:pt x="5943" y="11626"/>
                </a:lnTo>
                <a:lnTo>
                  <a:pt x="5801" y="11656"/>
                </a:lnTo>
                <a:lnTo>
                  <a:pt x="5754" y="11717"/>
                </a:lnTo>
                <a:lnTo>
                  <a:pt x="5707" y="11776"/>
                </a:lnTo>
                <a:lnTo>
                  <a:pt x="5707" y="11927"/>
                </a:lnTo>
                <a:lnTo>
                  <a:pt x="5801" y="12077"/>
                </a:lnTo>
                <a:lnTo>
                  <a:pt x="5990" y="12167"/>
                </a:lnTo>
                <a:lnTo>
                  <a:pt x="6084" y="12227"/>
                </a:lnTo>
                <a:lnTo>
                  <a:pt x="6273" y="12227"/>
                </a:lnTo>
                <a:lnTo>
                  <a:pt x="6367" y="12197"/>
                </a:lnTo>
                <a:lnTo>
                  <a:pt x="6462" y="12137"/>
                </a:lnTo>
                <a:lnTo>
                  <a:pt x="6555" y="12047"/>
                </a:lnTo>
                <a:lnTo>
                  <a:pt x="6603" y="11957"/>
                </a:lnTo>
                <a:lnTo>
                  <a:pt x="6603" y="11866"/>
                </a:lnTo>
                <a:lnTo>
                  <a:pt x="6555" y="11806"/>
                </a:lnTo>
                <a:lnTo>
                  <a:pt x="6509" y="11717"/>
                </a:lnTo>
                <a:lnTo>
                  <a:pt x="6462" y="11656"/>
                </a:lnTo>
                <a:lnTo>
                  <a:pt x="6367" y="11626"/>
                </a:lnTo>
                <a:lnTo>
                  <a:pt x="6226" y="11596"/>
                </a:lnTo>
                <a:close/>
                <a:moveTo>
                  <a:pt x="5235" y="13038"/>
                </a:moveTo>
                <a:lnTo>
                  <a:pt x="5141" y="13068"/>
                </a:lnTo>
                <a:lnTo>
                  <a:pt x="5000" y="13098"/>
                </a:lnTo>
                <a:lnTo>
                  <a:pt x="4905" y="13158"/>
                </a:lnTo>
                <a:lnTo>
                  <a:pt x="4717" y="13338"/>
                </a:lnTo>
                <a:lnTo>
                  <a:pt x="4622" y="13489"/>
                </a:lnTo>
                <a:lnTo>
                  <a:pt x="4622" y="13579"/>
                </a:lnTo>
                <a:lnTo>
                  <a:pt x="4669" y="13639"/>
                </a:lnTo>
                <a:lnTo>
                  <a:pt x="4717" y="13699"/>
                </a:lnTo>
                <a:lnTo>
                  <a:pt x="4811" y="13729"/>
                </a:lnTo>
                <a:lnTo>
                  <a:pt x="4905" y="13729"/>
                </a:lnTo>
                <a:lnTo>
                  <a:pt x="5094" y="13699"/>
                </a:lnTo>
                <a:lnTo>
                  <a:pt x="5377" y="13639"/>
                </a:lnTo>
                <a:lnTo>
                  <a:pt x="5471" y="13609"/>
                </a:lnTo>
                <a:lnTo>
                  <a:pt x="5566" y="13549"/>
                </a:lnTo>
                <a:lnTo>
                  <a:pt x="5612" y="13489"/>
                </a:lnTo>
                <a:lnTo>
                  <a:pt x="5660" y="13399"/>
                </a:lnTo>
                <a:lnTo>
                  <a:pt x="5660" y="13338"/>
                </a:lnTo>
                <a:lnTo>
                  <a:pt x="5612" y="13248"/>
                </a:lnTo>
                <a:lnTo>
                  <a:pt x="5471" y="13128"/>
                </a:lnTo>
                <a:lnTo>
                  <a:pt x="5377" y="13068"/>
                </a:lnTo>
                <a:lnTo>
                  <a:pt x="5235" y="13038"/>
                </a:lnTo>
                <a:close/>
                <a:moveTo>
                  <a:pt x="6744" y="14570"/>
                </a:moveTo>
                <a:lnTo>
                  <a:pt x="6603" y="14600"/>
                </a:lnTo>
                <a:lnTo>
                  <a:pt x="6509" y="14661"/>
                </a:lnTo>
                <a:lnTo>
                  <a:pt x="6414" y="14751"/>
                </a:lnTo>
                <a:lnTo>
                  <a:pt x="6414" y="14901"/>
                </a:lnTo>
                <a:lnTo>
                  <a:pt x="6555" y="14991"/>
                </a:lnTo>
                <a:lnTo>
                  <a:pt x="6698" y="15051"/>
                </a:lnTo>
                <a:lnTo>
                  <a:pt x="6839" y="15051"/>
                </a:lnTo>
                <a:lnTo>
                  <a:pt x="6980" y="15021"/>
                </a:lnTo>
                <a:lnTo>
                  <a:pt x="7075" y="14991"/>
                </a:lnTo>
                <a:lnTo>
                  <a:pt x="7169" y="14901"/>
                </a:lnTo>
                <a:lnTo>
                  <a:pt x="7169" y="14810"/>
                </a:lnTo>
                <a:lnTo>
                  <a:pt x="7122" y="14690"/>
                </a:lnTo>
                <a:lnTo>
                  <a:pt x="6980" y="14600"/>
                </a:lnTo>
                <a:lnTo>
                  <a:pt x="6886" y="14570"/>
                </a:lnTo>
                <a:close/>
                <a:moveTo>
                  <a:pt x="4717" y="14720"/>
                </a:moveTo>
                <a:lnTo>
                  <a:pt x="4575" y="14781"/>
                </a:lnTo>
                <a:lnTo>
                  <a:pt x="4433" y="14871"/>
                </a:lnTo>
                <a:lnTo>
                  <a:pt x="4387" y="14961"/>
                </a:lnTo>
                <a:lnTo>
                  <a:pt x="4387" y="15081"/>
                </a:lnTo>
                <a:lnTo>
                  <a:pt x="4433" y="15141"/>
                </a:lnTo>
                <a:lnTo>
                  <a:pt x="4481" y="15171"/>
                </a:lnTo>
                <a:lnTo>
                  <a:pt x="4575" y="15201"/>
                </a:lnTo>
                <a:lnTo>
                  <a:pt x="4811" y="15201"/>
                </a:lnTo>
                <a:lnTo>
                  <a:pt x="4905" y="15171"/>
                </a:lnTo>
                <a:lnTo>
                  <a:pt x="5046" y="15081"/>
                </a:lnTo>
                <a:lnTo>
                  <a:pt x="5046" y="14991"/>
                </a:lnTo>
                <a:lnTo>
                  <a:pt x="5000" y="14841"/>
                </a:lnTo>
                <a:lnTo>
                  <a:pt x="4952" y="14781"/>
                </a:lnTo>
                <a:lnTo>
                  <a:pt x="4858" y="14751"/>
                </a:lnTo>
                <a:lnTo>
                  <a:pt x="4811" y="14720"/>
                </a:lnTo>
                <a:close/>
                <a:moveTo>
                  <a:pt x="2264" y="14991"/>
                </a:moveTo>
                <a:lnTo>
                  <a:pt x="2170" y="15021"/>
                </a:lnTo>
                <a:lnTo>
                  <a:pt x="2028" y="15111"/>
                </a:lnTo>
                <a:lnTo>
                  <a:pt x="1981" y="15231"/>
                </a:lnTo>
                <a:lnTo>
                  <a:pt x="1981" y="15382"/>
                </a:lnTo>
                <a:lnTo>
                  <a:pt x="2028" y="15502"/>
                </a:lnTo>
                <a:lnTo>
                  <a:pt x="2076" y="15531"/>
                </a:lnTo>
                <a:lnTo>
                  <a:pt x="2170" y="15562"/>
                </a:lnTo>
                <a:lnTo>
                  <a:pt x="2264" y="15592"/>
                </a:lnTo>
                <a:lnTo>
                  <a:pt x="2358" y="15592"/>
                </a:lnTo>
                <a:lnTo>
                  <a:pt x="2547" y="15562"/>
                </a:lnTo>
                <a:lnTo>
                  <a:pt x="2689" y="15502"/>
                </a:lnTo>
                <a:lnTo>
                  <a:pt x="2783" y="15441"/>
                </a:lnTo>
                <a:lnTo>
                  <a:pt x="2878" y="15351"/>
                </a:lnTo>
                <a:lnTo>
                  <a:pt x="2924" y="15261"/>
                </a:lnTo>
                <a:lnTo>
                  <a:pt x="2878" y="15171"/>
                </a:lnTo>
                <a:lnTo>
                  <a:pt x="2783" y="15111"/>
                </a:lnTo>
                <a:lnTo>
                  <a:pt x="2642" y="15021"/>
                </a:lnTo>
                <a:lnTo>
                  <a:pt x="2500" y="14991"/>
                </a:lnTo>
                <a:close/>
                <a:moveTo>
                  <a:pt x="2547" y="16493"/>
                </a:moveTo>
                <a:lnTo>
                  <a:pt x="2406" y="16553"/>
                </a:lnTo>
                <a:lnTo>
                  <a:pt x="2311" y="16643"/>
                </a:lnTo>
                <a:lnTo>
                  <a:pt x="2264" y="16733"/>
                </a:lnTo>
                <a:lnTo>
                  <a:pt x="2217" y="16854"/>
                </a:lnTo>
                <a:lnTo>
                  <a:pt x="2264" y="16944"/>
                </a:lnTo>
                <a:lnTo>
                  <a:pt x="2358" y="17003"/>
                </a:lnTo>
                <a:lnTo>
                  <a:pt x="2547" y="17034"/>
                </a:lnTo>
                <a:lnTo>
                  <a:pt x="2736" y="17034"/>
                </a:lnTo>
                <a:lnTo>
                  <a:pt x="2878" y="16974"/>
                </a:lnTo>
                <a:lnTo>
                  <a:pt x="2971" y="16883"/>
                </a:lnTo>
                <a:lnTo>
                  <a:pt x="3019" y="16793"/>
                </a:lnTo>
                <a:lnTo>
                  <a:pt x="3066" y="16673"/>
                </a:lnTo>
                <a:lnTo>
                  <a:pt x="3019" y="16583"/>
                </a:lnTo>
                <a:lnTo>
                  <a:pt x="2878" y="16523"/>
                </a:lnTo>
                <a:lnTo>
                  <a:pt x="2736" y="16493"/>
                </a:lnTo>
                <a:close/>
                <a:moveTo>
                  <a:pt x="5471" y="16463"/>
                </a:moveTo>
                <a:lnTo>
                  <a:pt x="5235" y="16523"/>
                </a:lnTo>
                <a:lnTo>
                  <a:pt x="5094" y="16613"/>
                </a:lnTo>
                <a:lnTo>
                  <a:pt x="5000" y="16703"/>
                </a:lnTo>
                <a:lnTo>
                  <a:pt x="5000" y="16913"/>
                </a:lnTo>
                <a:lnTo>
                  <a:pt x="5094" y="17003"/>
                </a:lnTo>
                <a:lnTo>
                  <a:pt x="5235" y="17064"/>
                </a:lnTo>
                <a:lnTo>
                  <a:pt x="5424" y="17064"/>
                </a:lnTo>
                <a:lnTo>
                  <a:pt x="5612" y="17034"/>
                </a:lnTo>
                <a:lnTo>
                  <a:pt x="5801" y="16944"/>
                </a:lnTo>
                <a:lnTo>
                  <a:pt x="5896" y="16823"/>
                </a:lnTo>
                <a:lnTo>
                  <a:pt x="5896" y="16733"/>
                </a:lnTo>
                <a:lnTo>
                  <a:pt x="5848" y="16613"/>
                </a:lnTo>
                <a:lnTo>
                  <a:pt x="5754" y="16523"/>
                </a:lnTo>
                <a:lnTo>
                  <a:pt x="5660" y="16493"/>
                </a:lnTo>
                <a:lnTo>
                  <a:pt x="5471" y="16463"/>
                </a:lnTo>
                <a:close/>
                <a:moveTo>
                  <a:pt x="7311" y="17424"/>
                </a:moveTo>
                <a:lnTo>
                  <a:pt x="7122" y="17485"/>
                </a:lnTo>
                <a:lnTo>
                  <a:pt x="7027" y="17575"/>
                </a:lnTo>
                <a:lnTo>
                  <a:pt x="6980" y="17634"/>
                </a:lnTo>
                <a:lnTo>
                  <a:pt x="6980" y="17695"/>
                </a:lnTo>
                <a:lnTo>
                  <a:pt x="7027" y="17754"/>
                </a:lnTo>
                <a:lnTo>
                  <a:pt x="7122" y="17815"/>
                </a:lnTo>
                <a:lnTo>
                  <a:pt x="7263" y="17935"/>
                </a:lnTo>
                <a:lnTo>
                  <a:pt x="7405" y="17965"/>
                </a:lnTo>
                <a:lnTo>
                  <a:pt x="7452" y="17965"/>
                </a:lnTo>
                <a:lnTo>
                  <a:pt x="7499" y="17935"/>
                </a:lnTo>
                <a:lnTo>
                  <a:pt x="7641" y="17754"/>
                </a:lnTo>
                <a:lnTo>
                  <a:pt x="7688" y="17665"/>
                </a:lnTo>
                <a:lnTo>
                  <a:pt x="7688" y="17514"/>
                </a:lnTo>
                <a:lnTo>
                  <a:pt x="7641" y="17454"/>
                </a:lnTo>
                <a:lnTo>
                  <a:pt x="7546" y="17424"/>
                </a:lnTo>
                <a:close/>
                <a:moveTo>
                  <a:pt x="4387" y="17695"/>
                </a:moveTo>
                <a:lnTo>
                  <a:pt x="4103" y="17754"/>
                </a:lnTo>
                <a:lnTo>
                  <a:pt x="3962" y="17845"/>
                </a:lnTo>
                <a:lnTo>
                  <a:pt x="3821" y="17995"/>
                </a:lnTo>
                <a:lnTo>
                  <a:pt x="3773" y="18145"/>
                </a:lnTo>
                <a:lnTo>
                  <a:pt x="3773" y="18265"/>
                </a:lnTo>
                <a:lnTo>
                  <a:pt x="3821" y="18385"/>
                </a:lnTo>
                <a:lnTo>
                  <a:pt x="3915" y="18446"/>
                </a:lnTo>
                <a:lnTo>
                  <a:pt x="3962" y="18476"/>
                </a:lnTo>
                <a:lnTo>
                  <a:pt x="4056" y="18446"/>
                </a:lnTo>
                <a:lnTo>
                  <a:pt x="4245" y="18355"/>
                </a:lnTo>
                <a:lnTo>
                  <a:pt x="4433" y="18326"/>
                </a:lnTo>
                <a:lnTo>
                  <a:pt x="4669" y="18235"/>
                </a:lnTo>
                <a:lnTo>
                  <a:pt x="4858" y="18145"/>
                </a:lnTo>
                <a:lnTo>
                  <a:pt x="4952" y="18025"/>
                </a:lnTo>
                <a:lnTo>
                  <a:pt x="4952" y="17935"/>
                </a:lnTo>
                <a:lnTo>
                  <a:pt x="4905" y="17815"/>
                </a:lnTo>
                <a:lnTo>
                  <a:pt x="4764" y="17754"/>
                </a:lnTo>
                <a:lnTo>
                  <a:pt x="4575" y="17695"/>
                </a:lnTo>
                <a:close/>
                <a:moveTo>
                  <a:pt x="5188" y="19106"/>
                </a:moveTo>
                <a:lnTo>
                  <a:pt x="4858" y="19137"/>
                </a:lnTo>
                <a:lnTo>
                  <a:pt x="4669" y="19167"/>
                </a:lnTo>
                <a:lnTo>
                  <a:pt x="4528" y="19227"/>
                </a:lnTo>
                <a:lnTo>
                  <a:pt x="4433" y="19287"/>
                </a:lnTo>
                <a:lnTo>
                  <a:pt x="4339" y="19377"/>
                </a:lnTo>
                <a:lnTo>
                  <a:pt x="4245" y="19557"/>
                </a:lnTo>
                <a:lnTo>
                  <a:pt x="4245" y="19767"/>
                </a:lnTo>
                <a:lnTo>
                  <a:pt x="4339" y="19827"/>
                </a:lnTo>
                <a:lnTo>
                  <a:pt x="4387" y="19888"/>
                </a:lnTo>
                <a:lnTo>
                  <a:pt x="4528" y="19918"/>
                </a:lnTo>
                <a:lnTo>
                  <a:pt x="4622" y="19918"/>
                </a:lnTo>
                <a:lnTo>
                  <a:pt x="4764" y="19888"/>
                </a:lnTo>
                <a:lnTo>
                  <a:pt x="4952" y="19827"/>
                </a:lnTo>
                <a:lnTo>
                  <a:pt x="5141" y="19767"/>
                </a:lnTo>
                <a:lnTo>
                  <a:pt x="5330" y="19647"/>
                </a:lnTo>
                <a:lnTo>
                  <a:pt x="5424" y="19527"/>
                </a:lnTo>
                <a:lnTo>
                  <a:pt x="5518" y="19407"/>
                </a:lnTo>
                <a:lnTo>
                  <a:pt x="5518" y="19197"/>
                </a:lnTo>
                <a:lnTo>
                  <a:pt x="5377" y="19106"/>
                </a:lnTo>
                <a:close/>
                <a:moveTo>
                  <a:pt x="9763" y="19227"/>
                </a:moveTo>
                <a:lnTo>
                  <a:pt x="9668" y="19257"/>
                </a:lnTo>
                <a:lnTo>
                  <a:pt x="9574" y="19287"/>
                </a:lnTo>
                <a:lnTo>
                  <a:pt x="9386" y="19437"/>
                </a:lnTo>
                <a:lnTo>
                  <a:pt x="9291" y="19617"/>
                </a:lnTo>
                <a:lnTo>
                  <a:pt x="9244" y="19798"/>
                </a:lnTo>
                <a:lnTo>
                  <a:pt x="9291" y="19948"/>
                </a:lnTo>
                <a:lnTo>
                  <a:pt x="9338" y="20008"/>
                </a:lnTo>
                <a:lnTo>
                  <a:pt x="9433" y="20038"/>
                </a:lnTo>
                <a:lnTo>
                  <a:pt x="9622" y="20038"/>
                </a:lnTo>
                <a:lnTo>
                  <a:pt x="9763" y="19978"/>
                </a:lnTo>
                <a:lnTo>
                  <a:pt x="9904" y="19857"/>
                </a:lnTo>
                <a:lnTo>
                  <a:pt x="10093" y="19677"/>
                </a:lnTo>
                <a:lnTo>
                  <a:pt x="10188" y="19437"/>
                </a:lnTo>
                <a:lnTo>
                  <a:pt x="10188" y="19347"/>
                </a:lnTo>
                <a:lnTo>
                  <a:pt x="10140" y="19257"/>
                </a:lnTo>
                <a:lnTo>
                  <a:pt x="9999" y="19227"/>
                </a:lnTo>
                <a:close/>
                <a:moveTo>
                  <a:pt x="7452" y="19467"/>
                </a:moveTo>
                <a:lnTo>
                  <a:pt x="7263" y="19497"/>
                </a:lnTo>
                <a:lnTo>
                  <a:pt x="7122" y="19557"/>
                </a:lnTo>
                <a:lnTo>
                  <a:pt x="6980" y="19647"/>
                </a:lnTo>
                <a:lnTo>
                  <a:pt x="6933" y="19737"/>
                </a:lnTo>
                <a:lnTo>
                  <a:pt x="6933" y="19857"/>
                </a:lnTo>
                <a:lnTo>
                  <a:pt x="6980" y="19948"/>
                </a:lnTo>
                <a:lnTo>
                  <a:pt x="7075" y="20038"/>
                </a:lnTo>
                <a:lnTo>
                  <a:pt x="7263" y="20068"/>
                </a:lnTo>
                <a:lnTo>
                  <a:pt x="7452" y="20068"/>
                </a:lnTo>
                <a:lnTo>
                  <a:pt x="7593" y="20008"/>
                </a:lnTo>
                <a:lnTo>
                  <a:pt x="7735" y="19888"/>
                </a:lnTo>
                <a:lnTo>
                  <a:pt x="7782" y="19798"/>
                </a:lnTo>
                <a:lnTo>
                  <a:pt x="7782" y="19677"/>
                </a:lnTo>
                <a:lnTo>
                  <a:pt x="7735" y="19557"/>
                </a:lnTo>
                <a:lnTo>
                  <a:pt x="7641" y="19497"/>
                </a:lnTo>
                <a:lnTo>
                  <a:pt x="7452" y="19467"/>
                </a:lnTo>
                <a:close/>
                <a:moveTo>
                  <a:pt x="14573" y="2644"/>
                </a:moveTo>
                <a:lnTo>
                  <a:pt x="14809" y="2674"/>
                </a:lnTo>
                <a:lnTo>
                  <a:pt x="15045" y="2764"/>
                </a:lnTo>
                <a:lnTo>
                  <a:pt x="15328" y="2884"/>
                </a:lnTo>
                <a:lnTo>
                  <a:pt x="15517" y="3004"/>
                </a:lnTo>
                <a:lnTo>
                  <a:pt x="15705" y="3184"/>
                </a:lnTo>
                <a:lnTo>
                  <a:pt x="15846" y="3365"/>
                </a:lnTo>
                <a:lnTo>
                  <a:pt x="15941" y="3605"/>
                </a:lnTo>
                <a:lnTo>
                  <a:pt x="16035" y="3846"/>
                </a:lnTo>
                <a:lnTo>
                  <a:pt x="16130" y="4086"/>
                </a:lnTo>
                <a:lnTo>
                  <a:pt x="16130" y="4326"/>
                </a:lnTo>
                <a:lnTo>
                  <a:pt x="16177" y="4837"/>
                </a:lnTo>
                <a:lnTo>
                  <a:pt x="16130" y="5347"/>
                </a:lnTo>
                <a:lnTo>
                  <a:pt x="15988" y="6579"/>
                </a:lnTo>
                <a:lnTo>
                  <a:pt x="15894" y="7210"/>
                </a:lnTo>
                <a:lnTo>
                  <a:pt x="15894" y="8442"/>
                </a:lnTo>
                <a:lnTo>
                  <a:pt x="15988" y="9042"/>
                </a:lnTo>
                <a:lnTo>
                  <a:pt x="16082" y="9343"/>
                </a:lnTo>
                <a:lnTo>
                  <a:pt x="16177" y="9643"/>
                </a:lnTo>
                <a:lnTo>
                  <a:pt x="16318" y="9944"/>
                </a:lnTo>
                <a:lnTo>
                  <a:pt x="16507" y="10244"/>
                </a:lnTo>
                <a:lnTo>
                  <a:pt x="16790" y="10605"/>
                </a:lnTo>
                <a:lnTo>
                  <a:pt x="17073" y="10905"/>
                </a:lnTo>
                <a:lnTo>
                  <a:pt x="17450" y="11176"/>
                </a:lnTo>
                <a:lnTo>
                  <a:pt x="18629" y="11927"/>
                </a:lnTo>
                <a:lnTo>
                  <a:pt x="19054" y="12167"/>
                </a:lnTo>
                <a:lnTo>
                  <a:pt x="19478" y="12437"/>
                </a:lnTo>
                <a:lnTo>
                  <a:pt x="19855" y="12738"/>
                </a:lnTo>
                <a:lnTo>
                  <a:pt x="20138" y="13038"/>
                </a:lnTo>
                <a:lnTo>
                  <a:pt x="20422" y="13369"/>
                </a:lnTo>
                <a:lnTo>
                  <a:pt x="20610" y="13729"/>
                </a:lnTo>
                <a:lnTo>
                  <a:pt x="20752" y="14059"/>
                </a:lnTo>
                <a:lnTo>
                  <a:pt x="20845" y="14420"/>
                </a:lnTo>
                <a:lnTo>
                  <a:pt x="20893" y="14810"/>
                </a:lnTo>
                <a:lnTo>
                  <a:pt x="20845" y="15171"/>
                </a:lnTo>
                <a:lnTo>
                  <a:pt x="20799" y="15562"/>
                </a:lnTo>
                <a:lnTo>
                  <a:pt x="20657" y="15922"/>
                </a:lnTo>
                <a:lnTo>
                  <a:pt x="20280" y="16703"/>
                </a:lnTo>
                <a:lnTo>
                  <a:pt x="19997" y="17094"/>
                </a:lnTo>
                <a:lnTo>
                  <a:pt x="19714" y="17485"/>
                </a:lnTo>
                <a:lnTo>
                  <a:pt x="19054" y="18205"/>
                </a:lnTo>
                <a:lnTo>
                  <a:pt x="18629" y="18566"/>
                </a:lnTo>
                <a:lnTo>
                  <a:pt x="18252" y="18896"/>
                </a:lnTo>
                <a:lnTo>
                  <a:pt x="17780" y="19227"/>
                </a:lnTo>
                <a:lnTo>
                  <a:pt x="17309" y="19527"/>
                </a:lnTo>
                <a:lnTo>
                  <a:pt x="16837" y="19798"/>
                </a:lnTo>
                <a:lnTo>
                  <a:pt x="16366" y="20038"/>
                </a:lnTo>
                <a:lnTo>
                  <a:pt x="15846" y="20278"/>
                </a:lnTo>
                <a:lnTo>
                  <a:pt x="15328" y="20458"/>
                </a:lnTo>
                <a:lnTo>
                  <a:pt x="14951" y="20578"/>
                </a:lnTo>
                <a:lnTo>
                  <a:pt x="14526" y="20699"/>
                </a:lnTo>
                <a:lnTo>
                  <a:pt x="14101" y="20789"/>
                </a:lnTo>
                <a:lnTo>
                  <a:pt x="13630" y="20849"/>
                </a:lnTo>
                <a:lnTo>
                  <a:pt x="12687" y="20939"/>
                </a:lnTo>
                <a:lnTo>
                  <a:pt x="11744" y="20969"/>
                </a:lnTo>
                <a:lnTo>
                  <a:pt x="10800" y="20969"/>
                </a:lnTo>
                <a:lnTo>
                  <a:pt x="9857" y="20909"/>
                </a:lnTo>
                <a:lnTo>
                  <a:pt x="8961" y="20849"/>
                </a:lnTo>
                <a:lnTo>
                  <a:pt x="8065" y="20759"/>
                </a:lnTo>
                <a:lnTo>
                  <a:pt x="7122" y="20609"/>
                </a:lnTo>
                <a:lnTo>
                  <a:pt x="6226" y="20429"/>
                </a:lnTo>
                <a:lnTo>
                  <a:pt x="5330" y="20218"/>
                </a:lnTo>
                <a:lnTo>
                  <a:pt x="4528" y="19948"/>
                </a:lnTo>
                <a:lnTo>
                  <a:pt x="3726" y="19647"/>
                </a:lnTo>
                <a:lnTo>
                  <a:pt x="3349" y="19467"/>
                </a:lnTo>
                <a:lnTo>
                  <a:pt x="2971" y="19257"/>
                </a:lnTo>
                <a:lnTo>
                  <a:pt x="2642" y="19047"/>
                </a:lnTo>
                <a:lnTo>
                  <a:pt x="2358" y="18836"/>
                </a:lnTo>
                <a:lnTo>
                  <a:pt x="2028" y="18596"/>
                </a:lnTo>
                <a:lnTo>
                  <a:pt x="1792" y="18326"/>
                </a:lnTo>
                <a:lnTo>
                  <a:pt x="1981" y="18326"/>
                </a:lnTo>
                <a:lnTo>
                  <a:pt x="2122" y="18265"/>
                </a:lnTo>
                <a:lnTo>
                  <a:pt x="2217" y="18235"/>
                </a:lnTo>
                <a:lnTo>
                  <a:pt x="2264" y="18145"/>
                </a:lnTo>
                <a:lnTo>
                  <a:pt x="2311" y="18085"/>
                </a:lnTo>
                <a:lnTo>
                  <a:pt x="2311" y="17995"/>
                </a:lnTo>
                <a:lnTo>
                  <a:pt x="2217" y="17845"/>
                </a:lnTo>
                <a:lnTo>
                  <a:pt x="2028" y="17725"/>
                </a:lnTo>
                <a:lnTo>
                  <a:pt x="1934" y="17695"/>
                </a:lnTo>
                <a:lnTo>
                  <a:pt x="1840" y="17665"/>
                </a:lnTo>
                <a:lnTo>
                  <a:pt x="1698" y="17665"/>
                </a:lnTo>
                <a:lnTo>
                  <a:pt x="1510" y="17785"/>
                </a:lnTo>
                <a:lnTo>
                  <a:pt x="1415" y="17875"/>
                </a:lnTo>
                <a:lnTo>
                  <a:pt x="1179" y="17544"/>
                </a:lnTo>
                <a:lnTo>
                  <a:pt x="990" y="17214"/>
                </a:lnTo>
                <a:lnTo>
                  <a:pt x="897" y="16883"/>
                </a:lnTo>
                <a:lnTo>
                  <a:pt x="849" y="16553"/>
                </a:lnTo>
                <a:lnTo>
                  <a:pt x="849" y="16223"/>
                </a:lnTo>
                <a:lnTo>
                  <a:pt x="897" y="15922"/>
                </a:lnTo>
                <a:lnTo>
                  <a:pt x="990" y="15592"/>
                </a:lnTo>
                <a:lnTo>
                  <a:pt x="1085" y="15291"/>
                </a:lnTo>
                <a:lnTo>
                  <a:pt x="1274" y="14991"/>
                </a:lnTo>
                <a:lnTo>
                  <a:pt x="1462" y="14690"/>
                </a:lnTo>
                <a:lnTo>
                  <a:pt x="1934" y="14089"/>
                </a:lnTo>
                <a:lnTo>
                  <a:pt x="2547" y="13519"/>
                </a:lnTo>
                <a:lnTo>
                  <a:pt x="3207" y="12948"/>
                </a:lnTo>
                <a:lnTo>
                  <a:pt x="3915" y="12377"/>
                </a:lnTo>
                <a:lnTo>
                  <a:pt x="4669" y="11806"/>
                </a:lnTo>
                <a:lnTo>
                  <a:pt x="6132" y="10695"/>
                </a:lnTo>
                <a:lnTo>
                  <a:pt x="6791" y="10154"/>
                </a:lnTo>
                <a:lnTo>
                  <a:pt x="7405" y="9583"/>
                </a:lnTo>
                <a:lnTo>
                  <a:pt x="7923" y="9013"/>
                </a:lnTo>
                <a:lnTo>
                  <a:pt x="8112" y="8742"/>
                </a:lnTo>
                <a:lnTo>
                  <a:pt x="8300" y="8442"/>
                </a:lnTo>
                <a:lnTo>
                  <a:pt x="8772" y="7450"/>
                </a:lnTo>
                <a:lnTo>
                  <a:pt x="9291" y="6429"/>
                </a:lnTo>
                <a:lnTo>
                  <a:pt x="9574" y="5918"/>
                </a:lnTo>
                <a:lnTo>
                  <a:pt x="9904" y="5438"/>
                </a:lnTo>
                <a:lnTo>
                  <a:pt x="10329" y="4987"/>
                </a:lnTo>
                <a:lnTo>
                  <a:pt x="10800" y="4566"/>
                </a:lnTo>
                <a:lnTo>
                  <a:pt x="11319" y="4206"/>
                </a:lnTo>
                <a:lnTo>
                  <a:pt x="11602" y="4056"/>
                </a:lnTo>
                <a:lnTo>
                  <a:pt x="11885" y="3935"/>
                </a:lnTo>
                <a:lnTo>
                  <a:pt x="12545" y="3695"/>
                </a:lnTo>
                <a:lnTo>
                  <a:pt x="12922" y="3635"/>
                </a:lnTo>
                <a:lnTo>
                  <a:pt x="13300" y="3605"/>
                </a:lnTo>
                <a:lnTo>
                  <a:pt x="13630" y="3605"/>
                </a:lnTo>
                <a:lnTo>
                  <a:pt x="14055" y="3635"/>
                </a:lnTo>
                <a:lnTo>
                  <a:pt x="14479" y="3665"/>
                </a:lnTo>
                <a:lnTo>
                  <a:pt x="14621" y="3665"/>
                </a:lnTo>
                <a:lnTo>
                  <a:pt x="14715" y="3635"/>
                </a:lnTo>
                <a:lnTo>
                  <a:pt x="14856" y="3545"/>
                </a:lnTo>
                <a:lnTo>
                  <a:pt x="14856" y="3485"/>
                </a:lnTo>
                <a:lnTo>
                  <a:pt x="14809" y="3425"/>
                </a:lnTo>
                <a:lnTo>
                  <a:pt x="14667" y="3365"/>
                </a:lnTo>
                <a:lnTo>
                  <a:pt x="14337" y="3274"/>
                </a:lnTo>
                <a:lnTo>
                  <a:pt x="14055" y="3245"/>
                </a:lnTo>
                <a:lnTo>
                  <a:pt x="14149" y="2944"/>
                </a:lnTo>
                <a:lnTo>
                  <a:pt x="14243" y="2824"/>
                </a:lnTo>
                <a:lnTo>
                  <a:pt x="14337" y="2704"/>
                </a:lnTo>
                <a:lnTo>
                  <a:pt x="14432" y="2644"/>
                </a:lnTo>
                <a:close/>
                <a:moveTo>
                  <a:pt x="15705" y="0"/>
                </a:moveTo>
                <a:lnTo>
                  <a:pt x="15564" y="60"/>
                </a:lnTo>
                <a:lnTo>
                  <a:pt x="15422" y="150"/>
                </a:lnTo>
                <a:lnTo>
                  <a:pt x="15092" y="391"/>
                </a:lnTo>
                <a:lnTo>
                  <a:pt x="14762" y="661"/>
                </a:lnTo>
                <a:lnTo>
                  <a:pt x="14479" y="961"/>
                </a:lnTo>
                <a:lnTo>
                  <a:pt x="14149" y="1352"/>
                </a:lnTo>
                <a:lnTo>
                  <a:pt x="13771" y="1802"/>
                </a:lnTo>
                <a:lnTo>
                  <a:pt x="13583" y="2013"/>
                </a:lnTo>
                <a:lnTo>
                  <a:pt x="13442" y="2223"/>
                </a:lnTo>
                <a:lnTo>
                  <a:pt x="13347" y="2343"/>
                </a:lnTo>
                <a:lnTo>
                  <a:pt x="13206" y="2494"/>
                </a:lnTo>
                <a:lnTo>
                  <a:pt x="12734" y="2914"/>
                </a:lnTo>
                <a:lnTo>
                  <a:pt x="12215" y="3274"/>
                </a:lnTo>
                <a:lnTo>
                  <a:pt x="12026" y="3395"/>
                </a:lnTo>
                <a:lnTo>
                  <a:pt x="11885" y="3485"/>
                </a:lnTo>
                <a:lnTo>
                  <a:pt x="11461" y="3605"/>
                </a:lnTo>
                <a:lnTo>
                  <a:pt x="11083" y="3785"/>
                </a:lnTo>
                <a:lnTo>
                  <a:pt x="10753" y="3966"/>
                </a:lnTo>
                <a:lnTo>
                  <a:pt x="10423" y="4176"/>
                </a:lnTo>
                <a:lnTo>
                  <a:pt x="10045" y="4416"/>
                </a:lnTo>
                <a:lnTo>
                  <a:pt x="9763" y="4656"/>
                </a:lnTo>
                <a:lnTo>
                  <a:pt x="9480" y="4927"/>
                </a:lnTo>
                <a:lnTo>
                  <a:pt x="9244" y="5227"/>
                </a:lnTo>
                <a:lnTo>
                  <a:pt x="8820" y="5798"/>
                </a:lnTo>
                <a:lnTo>
                  <a:pt x="8489" y="6429"/>
                </a:lnTo>
                <a:lnTo>
                  <a:pt x="7877" y="7661"/>
                </a:lnTo>
                <a:lnTo>
                  <a:pt x="7593" y="8291"/>
                </a:lnTo>
                <a:lnTo>
                  <a:pt x="7216" y="8862"/>
                </a:lnTo>
                <a:lnTo>
                  <a:pt x="6744" y="9403"/>
                </a:lnTo>
                <a:lnTo>
                  <a:pt x="6273" y="9914"/>
                </a:lnTo>
                <a:lnTo>
                  <a:pt x="5707" y="10394"/>
                </a:lnTo>
                <a:lnTo>
                  <a:pt x="5094" y="10875"/>
                </a:lnTo>
                <a:lnTo>
                  <a:pt x="3867" y="11776"/>
                </a:lnTo>
                <a:lnTo>
                  <a:pt x="2594" y="12678"/>
                </a:lnTo>
                <a:lnTo>
                  <a:pt x="1981" y="13158"/>
                </a:lnTo>
                <a:lnTo>
                  <a:pt x="944" y="14180"/>
                </a:lnTo>
                <a:lnTo>
                  <a:pt x="567" y="14720"/>
                </a:lnTo>
                <a:lnTo>
                  <a:pt x="236" y="15291"/>
                </a:lnTo>
                <a:lnTo>
                  <a:pt x="142" y="15592"/>
                </a:lnTo>
                <a:lnTo>
                  <a:pt x="47" y="15892"/>
                </a:lnTo>
                <a:lnTo>
                  <a:pt x="0" y="16192"/>
                </a:lnTo>
                <a:lnTo>
                  <a:pt x="0" y="16493"/>
                </a:lnTo>
                <a:lnTo>
                  <a:pt x="47" y="16793"/>
                </a:lnTo>
                <a:lnTo>
                  <a:pt x="95" y="17124"/>
                </a:lnTo>
                <a:lnTo>
                  <a:pt x="189" y="17424"/>
                </a:lnTo>
                <a:lnTo>
                  <a:pt x="331" y="17725"/>
                </a:lnTo>
                <a:lnTo>
                  <a:pt x="472" y="17995"/>
                </a:lnTo>
                <a:lnTo>
                  <a:pt x="661" y="18265"/>
                </a:lnTo>
                <a:lnTo>
                  <a:pt x="1133" y="18806"/>
                </a:lnTo>
                <a:lnTo>
                  <a:pt x="1415" y="19047"/>
                </a:lnTo>
                <a:lnTo>
                  <a:pt x="1698" y="19287"/>
                </a:lnTo>
                <a:lnTo>
                  <a:pt x="2358" y="19707"/>
                </a:lnTo>
                <a:lnTo>
                  <a:pt x="3113" y="20098"/>
                </a:lnTo>
                <a:lnTo>
                  <a:pt x="3915" y="20429"/>
                </a:lnTo>
                <a:lnTo>
                  <a:pt x="4764" y="20729"/>
                </a:lnTo>
                <a:lnTo>
                  <a:pt x="5566" y="20939"/>
                </a:lnTo>
                <a:lnTo>
                  <a:pt x="6414" y="21119"/>
                </a:lnTo>
                <a:lnTo>
                  <a:pt x="7263" y="21299"/>
                </a:lnTo>
                <a:lnTo>
                  <a:pt x="8159" y="21420"/>
                </a:lnTo>
                <a:lnTo>
                  <a:pt x="9055" y="21510"/>
                </a:lnTo>
                <a:lnTo>
                  <a:pt x="9952" y="21570"/>
                </a:lnTo>
                <a:lnTo>
                  <a:pt x="10847" y="21600"/>
                </a:lnTo>
                <a:lnTo>
                  <a:pt x="11744" y="21570"/>
                </a:lnTo>
                <a:lnTo>
                  <a:pt x="12640" y="21510"/>
                </a:lnTo>
                <a:lnTo>
                  <a:pt x="13488" y="21390"/>
                </a:lnTo>
                <a:lnTo>
                  <a:pt x="14337" y="21240"/>
                </a:lnTo>
                <a:lnTo>
                  <a:pt x="15187" y="21059"/>
                </a:lnTo>
                <a:lnTo>
                  <a:pt x="15988" y="20789"/>
                </a:lnTo>
                <a:lnTo>
                  <a:pt x="16743" y="20519"/>
                </a:lnTo>
                <a:lnTo>
                  <a:pt x="17450" y="20158"/>
                </a:lnTo>
                <a:lnTo>
                  <a:pt x="18063" y="19767"/>
                </a:lnTo>
                <a:lnTo>
                  <a:pt x="18677" y="19347"/>
                </a:lnTo>
                <a:lnTo>
                  <a:pt x="19195" y="18896"/>
                </a:lnTo>
                <a:lnTo>
                  <a:pt x="19714" y="18416"/>
                </a:lnTo>
                <a:lnTo>
                  <a:pt x="20186" y="17935"/>
                </a:lnTo>
                <a:lnTo>
                  <a:pt x="20610" y="17394"/>
                </a:lnTo>
                <a:lnTo>
                  <a:pt x="20940" y="16883"/>
                </a:lnTo>
                <a:lnTo>
                  <a:pt x="21223" y="16313"/>
                </a:lnTo>
                <a:lnTo>
                  <a:pt x="21459" y="15772"/>
                </a:lnTo>
                <a:lnTo>
                  <a:pt x="21553" y="15201"/>
                </a:lnTo>
                <a:lnTo>
                  <a:pt x="21600" y="14661"/>
                </a:lnTo>
                <a:lnTo>
                  <a:pt x="21553" y="14120"/>
                </a:lnTo>
                <a:lnTo>
                  <a:pt x="21459" y="13849"/>
                </a:lnTo>
                <a:lnTo>
                  <a:pt x="21365" y="13579"/>
                </a:lnTo>
                <a:lnTo>
                  <a:pt x="21223" y="13338"/>
                </a:lnTo>
                <a:lnTo>
                  <a:pt x="21081" y="13068"/>
                </a:lnTo>
                <a:lnTo>
                  <a:pt x="20893" y="12828"/>
                </a:lnTo>
                <a:lnTo>
                  <a:pt x="20657" y="12587"/>
                </a:lnTo>
                <a:lnTo>
                  <a:pt x="20422" y="12347"/>
                </a:lnTo>
                <a:lnTo>
                  <a:pt x="20138" y="12107"/>
                </a:lnTo>
                <a:lnTo>
                  <a:pt x="19431" y="11656"/>
                </a:lnTo>
                <a:lnTo>
                  <a:pt x="19007" y="11416"/>
                </a:lnTo>
                <a:lnTo>
                  <a:pt x="18629" y="11176"/>
                </a:lnTo>
                <a:lnTo>
                  <a:pt x="18299" y="10905"/>
                </a:lnTo>
                <a:lnTo>
                  <a:pt x="18016" y="10665"/>
                </a:lnTo>
                <a:lnTo>
                  <a:pt x="17733" y="10394"/>
                </a:lnTo>
                <a:lnTo>
                  <a:pt x="17498" y="10124"/>
                </a:lnTo>
                <a:lnTo>
                  <a:pt x="17309" y="9824"/>
                </a:lnTo>
                <a:lnTo>
                  <a:pt x="17120" y="9553"/>
                </a:lnTo>
                <a:lnTo>
                  <a:pt x="16978" y="9253"/>
                </a:lnTo>
                <a:lnTo>
                  <a:pt x="16884" y="8952"/>
                </a:lnTo>
                <a:lnTo>
                  <a:pt x="16743" y="8321"/>
                </a:lnTo>
                <a:lnTo>
                  <a:pt x="16696" y="7661"/>
                </a:lnTo>
                <a:lnTo>
                  <a:pt x="16696" y="6940"/>
                </a:lnTo>
                <a:lnTo>
                  <a:pt x="16790" y="6339"/>
                </a:lnTo>
                <a:lnTo>
                  <a:pt x="16884" y="5618"/>
                </a:lnTo>
                <a:lnTo>
                  <a:pt x="16978" y="4867"/>
                </a:lnTo>
                <a:lnTo>
                  <a:pt x="16978" y="4506"/>
                </a:lnTo>
                <a:lnTo>
                  <a:pt x="16932" y="4116"/>
                </a:lnTo>
                <a:lnTo>
                  <a:pt x="16884" y="3755"/>
                </a:lnTo>
                <a:lnTo>
                  <a:pt x="16743" y="3425"/>
                </a:lnTo>
                <a:lnTo>
                  <a:pt x="16601" y="3094"/>
                </a:lnTo>
                <a:lnTo>
                  <a:pt x="16366" y="2824"/>
                </a:lnTo>
                <a:lnTo>
                  <a:pt x="16035" y="2553"/>
                </a:lnTo>
                <a:lnTo>
                  <a:pt x="15658" y="2343"/>
                </a:lnTo>
                <a:lnTo>
                  <a:pt x="15422" y="2253"/>
                </a:lnTo>
                <a:lnTo>
                  <a:pt x="15187" y="2193"/>
                </a:lnTo>
                <a:lnTo>
                  <a:pt x="14903" y="2133"/>
                </a:lnTo>
                <a:lnTo>
                  <a:pt x="14573" y="2073"/>
                </a:lnTo>
                <a:lnTo>
                  <a:pt x="14715" y="1893"/>
                </a:lnTo>
                <a:lnTo>
                  <a:pt x="14951" y="1653"/>
                </a:lnTo>
                <a:lnTo>
                  <a:pt x="15517" y="1112"/>
                </a:lnTo>
                <a:lnTo>
                  <a:pt x="15988" y="571"/>
                </a:lnTo>
                <a:lnTo>
                  <a:pt x="16130" y="360"/>
                </a:lnTo>
                <a:lnTo>
                  <a:pt x="16130" y="180"/>
                </a:lnTo>
                <a:lnTo>
                  <a:pt x="16082" y="60"/>
                </a:lnTo>
                <a:lnTo>
                  <a:pt x="1598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7" name="Google Shape;296;p11"/>
          <p:cNvSpPr/>
          <p:nvPr/>
        </p:nvSpPr>
        <p:spPr>
          <a:xfrm rot="5200625">
            <a:off x="4975094" y="-222528"/>
            <a:ext cx="701605" cy="765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19" y="8169"/>
                </a:moveTo>
                <a:lnTo>
                  <a:pt x="11282" y="8242"/>
                </a:lnTo>
                <a:lnTo>
                  <a:pt x="11884" y="8353"/>
                </a:lnTo>
                <a:lnTo>
                  <a:pt x="12446" y="8537"/>
                </a:lnTo>
                <a:lnTo>
                  <a:pt x="12968" y="8795"/>
                </a:lnTo>
                <a:lnTo>
                  <a:pt x="13209" y="8942"/>
                </a:lnTo>
                <a:lnTo>
                  <a:pt x="13410" y="9089"/>
                </a:lnTo>
                <a:lnTo>
                  <a:pt x="13611" y="9273"/>
                </a:lnTo>
                <a:lnTo>
                  <a:pt x="13771" y="9494"/>
                </a:lnTo>
                <a:lnTo>
                  <a:pt x="13891" y="9715"/>
                </a:lnTo>
                <a:lnTo>
                  <a:pt x="13972" y="9935"/>
                </a:lnTo>
                <a:lnTo>
                  <a:pt x="14052" y="10193"/>
                </a:lnTo>
                <a:lnTo>
                  <a:pt x="14052" y="10451"/>
                </a:lnTo>
                <a:lnTo>
                  <a:pt x="14012" y="10745"/>
                </a:lnTo>
                <a:lnTo>
                  <a:pt x="13932" y="11039"/>
                </a:lnTo>
                <a:lnTo>
                  <a:pt x="13771" y="11407"/>
                </a:lnTo>
                <a:lnTo>
                  <a:pt x="13570" y="11701"/>
                </a:lnTo>
                <a:lnTo>
                  <a:pt x="13370" y="11996"/>
                </a:lnTo>
                <a:lnTo>
                  <a:pt x="13129" y="12254"/>
                </a:lnTo>
                <a:lnTo>
                  <a:pt x="12848" y="12511"/>
                </a:lnTo>
                <a:lnTo>
                  <a:pt x="12527" y="12732"/>
                </a:lnTo>
                <a:lnTo>
                  <a:pt x="12206" y="12916"/>
                </a:lnTo>
                <a:lnTo>
                  <a:pt x="11884" y="13063"/>
                </a:lnTo>
                <a:lnTo>
                  <a:pt x="11161" y="13357"/>
                </a:lnTo>
                <a:lnTo>
                  <a:pt x="10760" y="13431"/>
                </a:lnTo>
                <a:lnTo>
                  <a:pt x="10399" y="13504"/>
                </a:lnTo>
                <a:lnTo>
                  <a:pt x="9997" y="13541"/>
                </a:lnTo>
                <a:lnTo>
                  <a:pt x="9636" y="13578"/>
                </a:lnTo>
                <a:lnTo>
                  <a:pt x="8873" y="13578"/>
                </a:lnTo>
                <a:lnTo>
                  <a:pt x="8471" y="13504"/>
                </a:lnTo>
                <a:lnTo>
                  <a:pt x="8110" y="13431"/>
                </a:lnTo>
                <a:lnTo>
                  <a:pt x="7749" y="13357"/>
                </a:lnTo>
                <a:lnTo>
                  <a:pt x="7387" y="13210"/>
                </a:lnTo>
                <a:lnTo>
                  <a:pt x="7066" y="13063"/>
                </a:lnTo>
                <a:lnTo>
                  <a:pt x="6745" y="12879"/>
                </a:lnTo>
                <a:lnTo>
                  <a:pt x="6464" y="12695"/>
                </a:lnTo>
                <a:lnTo>
                  <a:pt x="6183" y="12474"/>
                </a:lnTo>
                <a:lnTo>
                  <a:pt x="5983" y="12217"/>
                </a:lnTo>
                <a:lnTo>
                  <a:pt x="5822" y="11959"/>
                </a:lnTo>
                <a:lnTo>
                  <a:pt x="5701" y="11701"/>
                </a:lnTo>
                <a:lnTo>
                  <a:pt x="5661" y="11407"/>
                </a:lnTo>
                <a:lnTo>
                  <a:pt x="5661" y="11113"/>
                </a:lnTo>
                <a:lnTo>
                  <a:pt x="5741" y="10782"/>
                </a:lnTo>
                <a:lnTo>
                  <a:pt x="5902" y="10451"/>
                </a:lnTo>
                <a:lnTo>
                  <a:pt x="6143" y="10082"/>
                </a:lnTo>
                <a:lnTo>
                  <a:pt x="6384" y="9825"/>
                </a:lnTo>
                <a:lnTo>
                  <a:pt x="6625" y="9568"/>
                </a:lnTo>
                <a:lnTo>
                  <a:pt x="6906" y="9309"/>
                </a:lnTo>
                <a:lnTo>
                  <a:pt x="7187" y="9126"/>
                </a:lnTo>
                <a:lnTo>
                  <a:pt x="7468" y="8905"/>
                </a:lnTo>
                <a:lnTo>
                  <a:pt x="8432" y="8463"/>
                </a:lnTo>
                <a:lnTo>
                  <a:pt x="8753" y="8353"/>
                </a:lnTo>
                <a:lnTo>
                  <a:pt x="9114" y="8279"/>
                </a:lnTo>
                <a:lnTo>
                  <a:pt x="9435" y="8206"/>
                </a:lnTo>
                <a:lnTo>
                  <a:pt x="9796" y="8169"/>
                </a:lnTo>
                <a:close/>
                <a:moveTo>
                  <a:pt x="10559" y="7506"/>
                </a:moveTo>
                <a:lnTo>
                  <a:pt x="9837" y="7580"/>
                </a:lnTo>
                <a:lnTo>
                  <a:pt x="9114" y="7728"/>
                </a:lnTo>
                <a:lnTo>
                  <a:pt x="8391" y="7948"/>
                </a:lnTo>
                <a:lnTo>
                  <a:pt x="7709" y="8206"/>
                </a:lnTo>
                <a:lnTo>
                  <a:pt x="7347" y="8390"/>
                </a:lnTo>
                <a:lnTo>
                  <a:pt x="6986" y="8611"/>
                </a:lnTo>
                <a:lnTo>
                  <a:pt x="6625" y="8868"/>
                </a:lnTo>
                <a:lnTo>
                  <a:pt x="5983" y="9457"/>
                </a:lnTo>
                <a:lnTo>
                  <a:pt x="5701" y="9788"/>
                </a:lnTo>
                <a:lnTo>
                  <a:pt x="5460" y="10119"/>
                </a:lnTo>
                <a:lnTo>
                  <a:pt x="5260" y="10487"/>
                </a:lnTo>
                <a:lnTo>
                  <a:pt x="5139" y="10855"/>
                </a:lnTo>
                <a:lnTo>
                  <a:pt x="5019" y="11223"/>
                </a:lnTo>
                <a:lnTo>
                  <a:pt x="5019" y="11591"/>
                </a:lnTo>
                <a:lnTo>
                  <a:pt x="5059" y="11959"/>
                </a:lnTo>
                <a:lnTo>
                  <a:pt x="5139" y="12291"/>
                </a:lnTo>
                <a:lnTo>
                  <a:pt x="5340" y="12658"/>
                </a:lnTo>
                <a:lnTo>
                  <a:pt x="5621" y="12989"/>
                </a:lnTo>
                <a:lnTo>
                  <a:pt x="6022" y="13284"/>
                </a:lnTo>
                <a:lnTo>
                  <a:pt x="6384" y="13541"/>
                </a:lnTo>
                <a:lnTo>
                  <a:pt x="6785" y="13725"/>
                </a:lnTo>
                <a:lnTo>
                  <a:pt x="7187" y="13909"/>
                </a:lnTo>
                <a:lnTo>
                  <a:pt x="7629" y="14057"/>
                </a:lnTo>
                <a:lnTo>
                  <a:pt x="8070" y="14130"/>
                </a:lnTo>
                <a:lnTo>
                  <a:pt x="8512" y="14204"/>
                </a:lnTo>
                <a:lnTo>
                  <a:pt x="8993" y="14241"/>
                </a:lnTo>
                <a:lnTo>
                  <a:pt x="9475" y="14277"/>
                </a:lnTo>
                <a:lnTo>
                  <a:pt x="9917" y="14241"/>
                </a:lnTo>
                <a:lnTo>
                  <a:pt x="10399" y="14167"/>
                </a:lnTo>
                <a:lnTo>
                  <a:pt x="10840" y="14094"/>
                </a:lnTo>
                <a:lnTo>
                  <a:pt x="11282" y="13983"/>
                </a:lnTo>
                <a:lnTo>
                  <a:pt x="11724" y="13836"/>
                </a:lnTo>
                <a:lnTo>
                  <a:pt x="12125" y="13651"/>
                </a:lnTo>
                <a:lnTo>
                  <a:pt x="12527" y="13468"/>
                </a:lnTo>
                <a:lnTo>
                  <a:pt x="12888" y="13247"/>
                </a:lnTo>
                <a:lnTo>
                  <a:pt x="13531" y="12732"/>
                </a:lnTo>
                <a:lnTo>
                  <a:pt x="13811" y="12438"/>
                </a:lnTo>
                <a:lnTo>
                  <a:pt x="14052" y="12106"/>
                </a:lnTo>
                <a:lnTo>
                  <a:pt x="14253" y="11775"/>
                </a:lnTo>
                <a:lnTo>
                  <a:pt x="14574" y="11113"/>
                </a:lnTo>
                <a:lnTo>
                  <a:pt x="14655" y="10745"/>
                </a:lnTo>
                <a:lnTo>
                  <a:pt x="14695" y="10377"/>
                </a:lnTo>
                <a:lnTo>
                  <a:pt x="14695" y="10045"/>
                </a:lnTo>
                <a:lnTo>
                  <a:pt x="14655" y="9715"/>
                </a:lnTo>
                <a:lnTo>
                  <a:pt x="14534" y="9383"/>
                </a:lnTo>
                <a:lnTo>
                  <a:pt x="14333" y="9052"/>
                </a:lnTo>
                <a:lnTo>
                  <a:pt x="14092" y="8758"/>
                </a:lnTo>
                <a:lnTo>
                  <a:pt x="13811" y="8463"/>
                </a:lnTo>
                <a:lnTo>
                  <a:pt x="13410" y="8206"/>
                </a:lnTo>
                <a:lnTo>
                  <a:pt x="13088" y="8022"/>
                </a:lnTo>
                <a:lnTo>
                  <a:pt x="12728" y="7875"/>
                </a:lnTo>
                <a:lnTo>
                  <a:pt x="12366" y="7728"/>
                </a:lnTo>
                <a:lnTo>
                  <a:pt x="12005" y="7654"/>
                </a:lnTo>
                <a:lnTo>
                  <a:pt x="11643" y="7580"/>
                </a:lnTo>
                <a:lnTo>
                  <a:pt x="11282" y="7506"/>
                </a:lnTo>
                <a:close/>
                <a:moveTo>
                  <a:pt x="17907" y="552"/>
                </a:moveTo>
                <a:lnTo>
                  <a:pt x="18108" y="589"/>
                </a:lnTo>
                <a:lnTo>
                  <a:pt x="18308" y="663"/>
                </a:lnTo>
                <a:lnTo>
                  <a:pt x="18509" y="736"/>
                </a:lnTo>
                <a:lnTo>
                  <a:pt x="18669" y="847"/>
                </a:lnTo>
                <a:lnTo>
                  <a:pt x="18990" y="1141"/>
                </a:lnTo>
                <a:lnTo>
                  <a:pt x="19272" y="1472"/>
                </a:lnTo>
                <a:lnTo>
                  <a:pt x="19472" y="1840"/>
                </a:lnTo>
                <a:lnTo>
                  <a:pt x="19593" y="2208"/>
                </a:lnTo>
                <a:lnTo>
                  <a:pt x="19633" y="2539"/>
                </a:lnTo>
                <a:lnTo>
                  <a:pt x="19633" y="2833"/>
                </a:lnTo>
                <a:lnTo>
                  <a:pt x="19593" y="3165"/>
                </a:lnTo>
                <a:lnTo>
                  <a:pt x="19553" y="3459"/>
                </a:lnTo>
                <a:lnTo>
                  <a:pt x="19392" y="4121"/>
                </a:lnTo>
                <a:lnTo>
                  <a:pt x="19151" y="4747"/>
                </a:lnTo>
                <a:lnTo>
                  <a:pt x="18630" y="5998"/>
                </a:lnTo>
                <a:lnTo>
                  <a:pt x="18348" y="6586"/>
                </a:lnTo>
                <a:lnTo>
                  <a:pt x="18148" y="7176"/>
                </a:lnTo>
                <a:lnTo>
                  <a:pt x="17786" y="8316"/>
                </a:lnTo>
                <a:lnTo>
                  <a:pt x="17465" y="9531"/>
                </a:lnTo>
                <a:lnTo>
                  <a:pt x="17184" y="10708"/>
                </a:lnTo>
                <a:lnTo>
                  <a:pt x="16823" y="11922"/>
                </a:lnTo>
                <a:lnTo>
                  <a:pt x="16582" y="12474"/>
                </a:lnTo>
                <a:lnTo>
                  <a:pt x="16381" y="13063"/>
                </a:lnTo>
                <a:lnTo>
                  <a:pt x="16100" y="13615"/>
                </a:lnTo>
                <a:lnTo>
                  <a:pt x="15819" y="14167"/>
                </a:lnTo>
                <a:lnTo>
                  <a:pt x="15458" y="14682"/>
                </a:lnTo>
                <a:lnTo>
                  <a:pt x="15096" y="15160"/>
                </a:lnTo>
                <a:lnTo>
                  <a:pt x="14655" y="15602"/>
                </a:lnTo>
                <a:lnTo>
                  <a:pt x="14173" y="16044"/>
                </a:lnTo>
                <a:lnTo>
                  <a:pt x="13691" y="16374"/>
                </a:lnTo>
                <a:lnTo>
                  <a:pt x="13249" y="16669"/>
                </a:lnTo>
                <a:lnTo>
                  <a:pt x="12728" y="16927"/>
                </a:lnTo>
                <a:lnTo>
                  <a:pt x="12206" y="17147"/>
                </a:lnTo>
                <a:lnTo>
                  <a:pt x="11684" y="17368"/>
                </a:lnTo>
                <a:lnTo>
                  <a:pt x="11161" y="17515"/>
                </a:lnTo>
                <a:lnTo>
                  <a:pt x="10600" y="17626"/>
                </a:lnTo>
                <a:lnTo>
                  <a:pt x="10037" y="17736"/>
                </a:lnTo>
                <a:lnTo>
                  <a:pt x="9475" y="17773"/>
                </a:lnTo>
                <a:lnTo>
                  <a:pt x="8873" y="17810"/>
                </a:lnTo>
                <a:lnTo>
                  <a:pt x="8311" y="17810"/>
                </a:lnTo>
                <a:lnTo>
                  <a:pt x="7749" y="17773"/>
                </a:lnTo>
                <a:lnTo>
                  <a:pt x="7147" y="17700"/>
                </a:lnTo>
                <a:lnTo>
                  <a:pt x="6585" y="17589"/>
                </a:lnTo>
                <a:lnTo>
                  <a:pt x="6062" y="17479"/>
                </a:lnTo>
                <a:lnTo>
                  <a:pt x="5501" y="17294"/>
                </a:lnTo>
                <a:lnTo>
                  <a:pt x="4938" y="17110"/>
                </a:lnTo>
                <a:lnTo>
                  <a:pt x="4376" y="16890"/>
                </a:lnTo>
                <a:lnTo>
                  <a:pt x="3855" y="16595"/>
                </a:lnTo>
                <a:lnTo>
                  <a:pt x="3333" y="16301"/>
                </a:lnTo>
                <a:lnTo>
                  <a:pt x="2851" y="15970"/>
                </a:lnTo>
                <a:lnTo>
                  <a:pt x="2409" y="15602"/>
                </a:lnTo>
                <a:lnTo>
                  <a:pt x="2008" y="15197"/>
                </a:lnTo>
                <a:lnTo>
                  <a:pt x="1646" y="14792"/>
                </a:lnTo>
                <a:lnTo>
                  <a:pt x="1365" y="14314"/>
                </a:lnTo>
                <a:lnTo>
                  <a:pt x="1124" y="13872"/>
                </a:lnTo>
                <a:lnTo>
                  <a:pt x="923" y="13357"/>
                </a:lnTo>
                <a:lnTo>
                  <a:pt x="843" y="12842"/>
                </a:lnTo>
                <a:lnTo>
                  <a:pt x="803" y="12327"/>
                </a:lnTo>
                <a:lnTo>
                  <a:pt x="884" y="11775"/>
                </a:lnTo>
                <a:lnTo>
                  <a:pt x="1004" y="11223"/>
                </a:lnTo>
                <a:lnTo>
                  <a:pt x="1245" y="10635"/>
                </a:lnTo>
                <a:lnTo>
                  <a:pt x="1566" y="10119"/>
                </a:lnTo>
                <a:lnTo>
                  <a:pt x="1927" y="9604"/>
                </a:lnTo>
                <a:lnTo>
                  <a:pt x="2288" y="9162"/>
                </a:lnTo>
                <a:lnTo>
                  <a:pt x="2730" y="8758"/>
                </a:lnTo>
                <a:lnTo>
                  <a:pt x="3212" y="8353"/>
                </a:lnTo>
                <a:lnTo>
                  <a:pt x="3694" y="8022"/>
                </a:lnTo>
                <a:lnTo>
                  <a:pt x="4256" y="7691"/>
                </a:lnTo>
                <a:lnTo>
                  <a:pt x="4778" y="7359"/>
                </a:lnTo>
                <a:lnTo>
                  <a:pt x="5942" y="6808"/>
                </a:lnTo>
                <a:lnTo>
                  <a:pt x="7107" y="6292"/>
                </a:lnTo>
                <a:lnTo>
                  <a:pt x="8271" y="5777"/>
                </a:lnTo>
                <a:lnTo>
                  <a:pt x="9395" y="5299"/>
                </a:lnTo>
                <a:lnTo>
                  <a:pt x="9997" y="5005"/>
                </a:lnTo>
                <a:lnTo>
                  <a:pt x="10559" y="4710"/>
                </a:lnTo>
                <a:lnTo>
                  <a:pt x="11121" y="4416"/>
                </a:lnTo>
                <a:lnTo>
                  <a:pt x="11643" y="4048"/>
                </a:lnTo>
                <a:lnTo>
                  <a:pt x="12165" y="3717"/>
                </a:lnTo>
                <a:lnTo>
                  <a:pt x="12687" y="3312"/>
                </a:lnTo>
                <a:lnTo>
                  <a:pt x="13169" y="2907"/>
                </a:lnTo>
                <a:lnTo>
                  <a:pt x="13611" y="2466"/>
                </a:lnTo>
                <a:lnTo>
                  <a:pt x="14293" y="1767"/>
                </a:lnTo>
                <a:lnTo>
                  <a:pt x="14655" y="1435"/>
                </a:lnTo>
                <a:lnTo>
                  <a:pt x="15056" y="1177"/>
                </a:lnTo>
                <a:lnTo>
                  <a:pt x="15297" y="1030"/>
                </a:lnTo>
                <a:lnTo>
                  <a:pt x="15498" y="957"/>
                </a:lnTo>
                <a:lnTo>
                  <a:pt x="15779" y="883"/>
                </a:lnTo>
                <a:lnTo>
                  <a:pt x="16019" y="847"/>
                </a:lnTo>
                <a:lnTo>
                  <a:pt x="16260" y="847"/>
                </a:lnTo>
                <a:lnTo>
                  <a:pt x="16622" y="920"/>
                </a:lnTo>
                <a:lnTo>
                  <a:pt x="16903" y="957"/>
                </a:lnTo>
                <a:lnTo>
                  <a:pt x="17023" y="957"/>
                </a:lnTo>
                <a:lnTo>
                  <a:pt x="17104" y="920"/>
                </a:lnTo>
                <a:lnTo>
                  <a:pt x="17104" y="810"/>
                </a:lnTo>
                <a:lnTo>
                  <a:pt x="17023" y="736"/>
                </a:lnTo>
                <a:lnTo>
                  <a:pt x="17224" y="626"/>
                </a:lnTo>
                <a:lnTo>
                  <a:pt x="17465" y="552"/>
                </a:lnTo>
                <a:close/>
                <a:moveTo>
                  <a:pt x="20075" y="2024"/>
                </a:moveTo>
                <a:lnTo>
                  <a:pt x="20396" y="2281"/>
                </a:lnTo>
                <a:lnTo>
                  <a:pt x="20597" y="2613"/>
                </a:lnTo>
                <a:lnTo>
                  <a:pt x="20797" y="2944"/>
                </a:lnTo>
                <a:lnTo>
                  <a:pt x="20918" y="3275"/>
                </a:lnTo>
                <a:lnTo>
                  <a:pt x="20998" y="3643"/>
                </a:lnTo>
                <a:lnTo>
                  <a:pt x="20998" y="4416"/>
                </a:lnTo>
                <a:lnTo>
                  <a:pt x="20958" y="4820"/>
                </a:lnTo>
                <a:lnTo>
                  <a:pt x="20918" y="5189"/>
                </a:lnTo>
                <a:lnTo>
                  <a:pt x="20797" y="5593"/>
                </a:lnTo>
                <a:lnTo>
                  <a:pt x="20557" y="6366"/>
                </a:lnTo>
                <a:lnTo>
                  <a:pt x="20276" y="7102"/>
                </a:lnTo>
                <a:lnTo>
                  <a:pt x="19994" y="7764"/>
                </a:lnTo>
                <a:lnTo>
                  <a:pt x="19633" y="8684"/>
                </a:lnTo>
                <a:lnTo>
                  <a:pt x="19352" y="9604"/>
                </a:lnTo>
                <a:lnTo>
                  <a:pt x="19111" y="10524"/>
                </a:lnTo>
                <a:lnTo>
                  <a:pt x="18870" y="11481"/>
                </a:lnTo>
                <a:lnTo>
                  <a:pt x="18669" y="12401"/>
                </a:lnTo>
                <a:lnTo>
                  <a:pt x="18388" y="13357"/>
                </a:lnTo>
                <a:lnTo>
                  <a:pt x="18108" y="14277"/>
                </a:lnTo>
                <a:lnTo>
                  <a:pt x="17746" y="15160"/>
                </a:lnTo>
                <a:lnTo>
                  <a:pt x="17344" y="15897"/>
                </a:lnTo>
                <a:lnTo>
                  <a:pt x="16943" y="16632"/>
                </a:lnTo>
                <a:lnTo>
                  <a:pt x="16461" y="17294"/>
                </a:lnTo>
                <a:lnTo>
                  <a:pt x="15939" y="17957"/>
                </a:lnTo>
                <a:lnTo>
                  <a:pt x="15337" y="18546"/>
                </a:lnTo>
                <a:lnTo>
                  <a:pt x="14695" y="19097"/>
                </a:lnTo>
                <a:lnTo>
                  <a:pt x="14012" y="19613"/>
                </a:lnTo>
                <a:lnTo>
                  <a:pt x="13289" y="20054"/>
                </a:lnTo>
                <a:lnTo>
                  <a:pt x="12808" y="20275"/>
                </a:lnTo>
                <a:lnTo>
                  <a:pt x="11844" y="20643"/>
                </a:lnTo>
                <a:lnTo>
                  <a:pt x="11403" y="20753"/>
                </a:lnTo>
                <a:lnTo>
                  <a:pt x="10921" y="20864"/>
                </a:lnTo>
                <a:lnTo>
                  <a:pt x="10439" y="20937"/>
                </a:lnTo>
                <a:lnTo>
                  <a:pt x="9997" y="20974"/>
                </a:lnTo>
                <a:lnTo>
                  <a:pt x="9556" y="21011"/>
                </a:lnTo>
                <a:lnTo>
                  <a:pt x="9114" y="20974"/>
                </a:lnTo>
                <a:lnTo>
                  <a:pt x="8632" y="20937"/>
                </a:lnTo>
                <a:lnTo>
                  <a:pt x="8190" y="20900"/>
                </a:lnTo>
                <a:lnTo>
                  <a:pt x="7789" y="20790"/>
                </a:lnTo>
                <a:lnTo>
                  <a:pt x="7347" y="20716"/>
                </a:lnTo>
                <a:lnTo>
                  <a:pt x="6946" y="20569"/>
                </a:lnTo>
                <a:lnTo>
                  <a:pt x="6504" y="20422"/>
                </a:lnTo>
                <a:lnTo>
                  <a:pt x="6103" y="20238"/>
                </a:lnTo>
                <a:lnTo>
                  <a:pt x="5340" y="19833"/>
                </a:lnTo>
                <a:lnTo>
                  <a:pt x="4577" y="19355"/>
                </a:lnTo>
                <a:lnTo>
                  <a:pt x="3855" y="18803"/>
                </a:lnTo>
                <a:lnTo>
                  <a:pt x="3212" y="18177"/>
                </a:lnTo>
                <a:lnTo>
                  <a:pt x="2569" y="17515"/>
                </a:lnTo>
                <a:lnTo>
                  <a:pt x="2008" y="16780"/>
                </a:lnTo>
                <a:lnTo>
                  <a:pt x="1486" y="16044"/>
                </a:lnTo>
                <a:lnTo>
                  <a:pt x="1044" y="15234"/>
                </a:lnTo>
                <a:lnTo>
                  <a:pt x="1606" y="15897"/>
                </a:lnTo>
                <a:lnTo>
                  <a:pt x="1927" y="16191"/>
                </a:lnTo>
                <a:lnTo>
                  <a:pt x="2248" y="16448"/>
                </a:lnTo>
                <a:lnTo>
                  <a:pt x="2610" y="16743"/>
                </a:lnTo>
                <a:lnTo>
                  <a:pt x="2971" y="16963"/>
                </a:lnTo>
                <a:lnTo>
                  <a:pt x="3774" y="17405"/>
                </a:lnTo>
                <a:lnTo>
                  <a:pt x="4577" y="17773"/>
                </a:lnTo>
                <a:lnTo>
                  <a:pt x="5460" y="18067"/>
                </a:lnTo>
                <a:lnTo>
                  <a:pt x="6343" y="18288"/>
                </a:lnTo>
                <a:lnTo>
                  <a:pt x="7267" y="18435"/>
                </a:lnTo>
                <a:lnTo>
                  <a:pt x="8190" y="18472"/>
                </a:lnTo>
                <a:lnTo>
                  <a:pt x="9154" y="18472"/>
                </a:lnTo>
                <a:lnTo>
                  <a:pt x="10037" y="18399"/>
                </a:lnTo>
                <a:lnTo>
                  <a:pt x="10961" y="18214"/>
                </a:lnTo>
                <a:lnTo>
                  <a:pt x="11844" y="17994"/>
                </a:lnTo>
                <a:lnTo>
                  <a:pt x="12245" y="17847"/>
                </a:lnTo>
                <a:lnTo>
                  <a:pt x="12687" y="17663"/>
                </a:lnTo>
                <a:lnTo>
                  <a:pt x="13088" y="17479"/>
                </a:lnTo>
                <a:lnTo>
                  <a:pt x="13450" y="17258"/>
                </a:lnTo>
                <a:lnTo>
                  <a:pt x="13852" y="17037"/>
                </a:lnTo>
                <a:lnTo>
                  <a:pt x="14173" y="16780"/>
                </a:lnTo>
                <a:lnTo>
                  <a:pt x="14574" y="16485"/>
                </a:lnTo>
                <a:lnTo>
                  <a:pt x="14935" y="16117"/>
                </a:lnTo>
                <a:lnTo>
                  <a:pt x="15297" y="15786"/>
                </a:lnTo>
                <a:lnTo>
                  <a:pt x="15578" y="15381"/>
                </a:lnTo>
                <a:lnTo>
                  <a:pt x="15859" y="15013"/>
                </a:lnTo>
                <a:lnTo>
                  <a:pt x="16140" y="14608"/>
                </a:lnTo>
                <a:lnTo>
                  <a:pt x="16381" y="14204"/>
                </a:lnTo>
                <a:lnTo>
                  <a:pt x="16582" y="13762"/>
                </a:lnTo>
                <a:lnTo>
                  <a:pt x="16943" y="12879"/>
                </a:lnTo>
                <a:lnTo>
                  <a:pt x="17264" y="11996"/>
                </a:lnTo>
                <a:lnTo>
                  <a:pt x="17545" y="11076"/>
                </a:lnTo>
                <a:lnTo>
                  <a:pt x="17786" y="10156"/>
                </a:lnTo>
                <a:lnTo>
                  <a:pt x="18348" y="8022"/>
                </a:lnTo>
                <a:lnTo>
                  <a:pt x="18710" y="6992"/>
                </a:lnTo>
                <a:lnTo>
                  <a:pt x="19111" y="5961"/>
                </a:lnTo>
                <a:lnTo>
                  <a:pt x="19512" y="5005"/>
                </a:lnTo>
                <a:lnTo>
                  <a:pt x="19713" y="4526"/>
                </a:lnTo>
                <a:lnTo>
                  <a:pt x="19914" y="4011"/>
                </a:lnTo>
                <a:lnTo>
                  <a:pt x="20034" y="3533"/>
                </a:lnTo>
                <a:lnTo>
                  <a:pt x="20115" y="3054"/>
                </a:lnTo>
                <a:lnTo>
                  <a:pt x="20155" y="2539"/>
                </a:lnTo>
                <a:lnTo>
                  <a:pt x="20075" y="2024"/>
                </a:lnTo>
                <a:close/>
                <a:moveTo>
                  <a:pt x="17665" y="0"/>
                </a:moveTo>
                <a:lnTo>
                  <a:pt x="17465" y="37"/>
                </a:lnTo>
                <a:lnTo>
                  <a:pt x="17305" y="74"/>
                </a:lnTo>
                <a:lnTo>
                  <a:pt x="17023" y="221"/>
                </a:lnTo>
                <a:lnTo>
                  <a:pt x="16742" y="368"/>
                </a:lnTo>
                <a:lnTo>
                  <a:pt x="16461" y="478"/>
                </a:lnTo>
                <a:lnTo>
                  <a:pt x="16181" y="515"/>
                </a:lnTo>
                <a:lnTo>
                  <a:pt x="15618" y="515"/>
                </a:lnTo>
                <a:lnTo>
                  <a:pt x="15458" y="552"/>
                </a:lnTo>
                <a:lnTo>
                  <a:pt x="15297" y="589"/>
                </a:lnTo>
                <a:lnTo>
                  <a:pt x="14655" y="883"/>
                </a:lnTo>
                <a:lnTo>
                  <a:pt x="14374" y="1104"/>
                </a:lnTo>
                <a:lnTo>
                  <a:pt x="14092" y="1325"/>
                </a:lnTo>
                <a:lnTo>
                  <a:pt x="13611" y="1803"/>
                </a:lnTo>
                <a:lnTo>
                  <a:pt x="12486" y="2833"/>
                </a:lnTo>
                <a:lnTo>
                  <a:pt x="11804" y="3312"/>
                </a:lnTo>
                <a:lnTo>
                  <a:pt x="11121" y="3753"/>
                </a:lnTo>
                <a:lnTo>
                  <a:pt x="10359" y="4158"/>
                </a:lnTo>
                <a:lnTo>
                  <a:pt x="9636" y="4526"/>
                </a:lnTo>
                <a:lnTo>
                  <a:pt x="8833" y="4894"/>
                </a:lnTo>
                <a:lnTo>
                  <a:pt x="7267" y="5520"/>
                </a:lnTo>
                <a:lnTo>
                  <a:pt x="5701" y="6219"/>
                </a:lnTo>
                <a:lnTo>
                  <a:pt x="4979" y="6550"/>
                </a:lnTo>
                <a:lnTo>
                  <a:pt x="4215" y="6955"/>
                </a:lnTo>
                <a:lnTo>
                  <a:pt x="3533" y="7396"/>
                </a:lnTo>
                <a:lnTo>
                  <a:pt x="2851" y="7875"/>
                </a:lnTo>
                <a:lnTo>
                  <a:pt x="2209" y="8390"/>
                </a:lnTo>
                <a:lnTo>
                  <a:pt x="1646" y="8979"/>
                </a:lnTo>
                <a:lnTo>
                  <a:pt x="1365" y="9273"/>
                </a:lnTo>
                <a:lnTo>
                  <a:pt x="1164" y="9604"/>
                </a:lnTo>
                <a:lnTo>
                  <a:pt x="923" y="9935"/>
                </a:lnTo>
                <a:lnTo>
                  <a:pt x="723" y="10303"/>
                </a:lnTo>
                <a:lnTo>
                  <a:pt x="562" y="10671"/>
                </a:lnTo>
                <a:lnTo>
                  <a:pt x="402" y="11039"/>
                </a:lnTo>
                <a:lnTo>
                  <a:pt x="281" y="11407"/>
                </a:lnTo>
                <a:lnTo>
                  <a:pt x="161" y="11812"/>
                </a:lnTo>
                <a:lnTo>
                  <a:pt x="81" y="12217"/>
                </a:lnTo>
                <a:lnTo>
                  <a:pt x="40" y="12621"/>
                </a:lnTo>
                <a:lnTo>
                  <a:pt x="0" y="13026"/>
                </a:lnTo>
                <a:lnTo>
                  <a:pt x="0" y="13799"/>
                </a:lnTo>
                <a:lnTo>
                  <a:pt x="81" y="14167"/>
                </a:lnTo>
                <a:lnTo>
                  <a:pt x="161" y="14571"/>
                </a:lnTo>
                <a:lnTo>
                  <a:pt x="281" y="14940"/>
                </a:lnTo>
                <a:lnTo>
                  <a:pt x="642" y="15676"/>
                </a:lnTo>
                <a:lnTo>
                  <a:pt x="1044" y="16411"/>
                </a:lnTo>
                <a:lnTo>
                  <a:pt x="1566" y="17147"/>
                </a:lnTo>
                <a:lnTo>
                  <a:pt x="2128" y="17883"/>
                </a:lnTo>
                <a:lnTo>
                  <a:pt x="2730" y="18583"/>
                </a:lnTo>
                <a:lnTo>
                  <a:pt x="3373" y="19208"/>
                </a:lnTo>
                <a:lnTo>
                  <a:pt x="4055" y="19760"/>
                </a:lnTo>
                <a:lnTo>
                  <a:pt x="4738" y="20275"/>
                </a:lnTo>
                <a:lnTo>
                  <a:pt x="5099" y="20496"/>
                </a:lnTo>
                <a:lnTo>
                  <a:pt x="5501" y="20716"/>
                </a:lnTo>
                <a:lnTo>
                  <a:pt x="5902" y="20900"/>
                </a:lnTo>
                <a:lnTo>
                  <a:pt x="6263" y="21048"/>
                </a:lnTo>
                <a:lnTo>
                  <a:pt x="7066" y="21306"/>
                </a:lnTo>
                <a:lnTo>
                  <a:pt x="7869" y="21489"/>
                </a:lnTo>
                <a:lnTo>
                  <a:pt x="8672" y="21563"/>
                </a:lnTo>
                <a:lnTo>
                  <a:pt x="9515" y="21600"/>
                </a:lnTo>
                <a:lnTo>
                  <a:pt x="10318" y="21526"/>
                </a:lnTo>
                <a:lnTo>
                  <a:pt x="11121" y="21379"/>
                </a:lnTo>
                <a:lnTo>
                  <a:pt x="11884" y="21195"/>
                </a:lnTo>
                <a:lnTo>
                  <a:pt x="12647" y="20900"/>
                </a:lnTo>
                <a:lnTo>
                  <a:pt x="13410" y="20569"/>
                </a:lnTo>
                <a:lnTo>
                  <a:pt x="14133" y="20165"/>
                </a:lnTo>
                <a:lnTo>
                  <a:pt x="14815" y="19723"/>
                </a:lnTo>
                <a:lnTo>
                  <a:pt x="15458" y="19208"/>
                </a:lnTo>
                <a:lnTo>
                  <a:pt x="16060" y="18656"/>
                </a:lnTo>
                <a:lnTo>
                  <a:pt x="16582" y="18030"/>
                </a:lnTo>
                <a:lnTo>
                  <a:pt x="17184" y="17294"/>
                </a:lnTo>
                <a:lnTo>
                  <a:pt x="17665" y="16522"/>
                </a:lnTo>
                <a:lnTo>
                  <a:pt x="18067" y="15712"/>
                </a:lnTo>
                <a:lnTo>
                  <a:pt x="18429" y="14866"/>
                </a:lnTo>
                <a:lnTo>
                  <a:pt x="18990" y="13174"/>
                </a:lnTo>
                <a:lnTo>
                  <a:pt x="19432" y="11407"/>
                </a:lnTo>
                <a:lnTo>
                  <a:pt x="19673" y="10487"/>
                </a:lnTo>
                <a:lnTo>
                  <a:pt x="19955" y="9568"/>
                </a:lnTo>
                <a:lnTo>
                  <a:pt x="20235" y="8648"/>
                </a:lnTo>
                <a:lnTo>
                  <a:pt x="20597" y="7764"/>
                </a:lnTo>
                <a:lnTo>
                  <a:pt x="20998" y="6808"/>
                </a:lnTo>
                <a:lnTo>
                  <a:pt x="21199" y="6292"/>
                </a:lnTo>
                <a:lnTo>
                  <a:pt x="21359" y="5814"/>
                </a:lnTo>
                <a:lnTo>
                  <a:pt x="21480" y="5299"/>
                </a:lnTo>
                <a:lnTo>
                  <a:pt x="21560" y="4783"/>
                </a:lnTo>
                <a:lnTo>
                  <a:pt x="21600" y="4269"/>
                </a:lnTo>
                <a:lnTo>
                  <a:pt x="21560" y="3717"/>
                </a:lnTo>
                <a:lnTo>
                  <a:pt x="21480" y="3349"/>
                </a:lnTo>
                <a:lnTo>
                  <a:pt x="21239" y="2686"/>
                </a:lnTo>
                <a:lnTo>
                  <a:pt x="21079" y="2392"/>
                </a:lnTo>
                <a:lnTo>
                  <a:pt x="20878" y="2097"/>
                </a:lnTo>
                <a:lnTo>
                  <a:pt x="20637" y="1803"/>
                </a:lnTo>
                <a:lnTo>
                  <a:pt x="19312" y="589"/>
                </a:lnTo>
                <a:lnTo>
                  <a:pt x="19031" y="405"/>
                </a:lnTo>
                <a:lnTo>
                  <a:pt x="18710" y="221"/>
                </a:lnTo>
                <a:lnTo>
                  <a:pt x="18388" y="111"/>
                </a:lnTo>
                <a:lnTo>
                  <a:pt x="18027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8" name="Google Shape;297;p11"/>
          <p:cNvSpPr/>
          <p:nvPr/>
        </p:nvSpPr>
        <p:spPr>
          <a:xfrm rot="942660">
            <a:off x="4585394" y="4393112"/>
            <a:ext cx="833382" cy="48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9" y="6444"/>
                </a:moveTo>
                <a:lnTo>
                  <a:pt x="10749" y="6503"/>
                </a:lnTo>
                <a:lnTo>
                  <a:pt x="10445" y="6619"/>
                </a:lnTo>
                <a:lnTo>
                  <a:pt x="10073" y="6851"/>
                </a:lnTo>
                <a:lnTo>
                  <a:pt x="9904" y="7025"/>
                </a:lnTo>
                <a:lnTo>
                  <a:pt x="9769" y="7199"/>
                </a:lnTo>
                <a:lnTo>
                  <a:pt x="9701" y="7432"/>
                </a:lnTo>
                <a:lnTo>
                  <a:pt x="9701" y="7606"/>
                </a:lnTo>
                <a:lnTo>
                  <a:pt x="9803" y="7954"/>
                </a:lnTo>
                <a:lnTo>
                  <a:pt x="9938" y="8245"/>
                </a:lnTo>
                <a:lnTo>
                  <a:pt x="10107" y="8419"/>
                </a:lnTo>
                <a:lnTo>
                  <a:pt x="10310" y="8593"/>
                </a:lnTo>
                <a:lnTo>
                  <a:pt x="10547" y="8651"/>
                </a:lnTo>
                <a:lnTo>
                  <a:pt x="10817" y="8709"/>
                </a:lnTo>
                <a:lnTo>
                  <a:pt x="11087" y="8709"/>
                </a:lnTo>
                <a:lnTo>
                  <a:pt x="11358" y="8651"/>
                </a:lnTo>
                <a:lnTo>
                  <a:pt x="11865" y="8535"/>
                </a:lnTo>
                <a:lnTo>
                  <a:pt x="12304" y="8303"/>
                </a:lnTo>
                <a:lnTo>
                  <a:pt x="12473" y="8128"/>
                </a:lnTo>
                <a:lnTo>
                  <a:pt x="12575" y="8013"/>
                </a:lnTo>
                <a:lnTo>
                  <a:pt x="12642" y="7896"/>
                </a:lnTo>
                <a:lnTo>
                  <a:pt x="12608" y="7722"/>
                </a:lnTo>
                <a:lnTo>
                  <a:pt x="12676" y="7780"/>
                </a:lnTo>
                <a:lnTo>
                  <a:pt x="12744" y="7722"/>
                </a:lnTo>
                <a:lnTo>
                  <a:pt x="12845" y="7664"/>
                </a:lnTo>
                <a:lnTo>
                  <a:pt x="12879" y="7548"/>
                </a:lnTo>
                <a:lnTo>
                  <a:pt x="12879" y="7374"/>
                </a:lnTo>
                <a:lnTo>
                  <a:pt x="12845" y="7258"/>
                </a:lnTo>
                <a:lnTo>
                  <a:pt x="12608" y="7025"/>
                </a:lnTo>
                <a:lnTo>
                  <a:pt x="12371" y="6793"/>
                </a:lnTo>
                <a:lnTo>
                  <a:pt x="12101" y="6619"/>
                </a:lnTo>
                <a:lnTo>
                  <a:pt x="11831" y="6503"/>
                </a:lnTo>
                <a:lnTo>
                  <a:pt x="11560" y="6444"/>
                </a:lnTo>
                <a:close/>
                <a:moveTo>
                  <a:pt x="20620" y="1103"/>
                </a:moveTo>
                <a:lnTo>
                  <a:pt x="20383" y="1219"/>
                </a:lnTo>
                <a:lnTo>
                  <a:pt x="20112" y="1335"/>
                </a:lnTo>
                <a:lnTo>
                  <a:pt x="15245" y="3193"/>
                </a:lnTo>
                <a:lnTo>
                  <a:pt x="12811" y="4006"/>
                </a:lnTo>
                <a:lnTo>
                  <a:pt x="11560" y="4354"/>
                </a:lnTo>
                <a:lnTo>
                  <a:pt x="10343" y="4645"/>
                </a:lnTo>
                <a:lnTo>
                  <a:pt x="7808" y="5168"/>
                </a:lnTo>
                <a:lnTo>
                  <a:pt x="6557" y="5341"/>
                </a:lnTo>
                <a:lnTo>
                  <a:pt x="5273" y="5515"/>
                </a:lnTo>
                <a:lnTo>
                  <a:pt x="3887" y="5632"/>
                </a:lnTo>
                <a:lnTo>
                  <a:pt x="2468" y="5748"/>
                </a:lnTo>
                <a:lnTo>
                  <a:pt x="1183" y="5923"/>
                </a:lnTo>
                <a:lnTo>
                  <a:pt x="710" y="6096"/>
                </a:lnTo>
                <a:lnTo>
                  <a:pt x="507" y="6212"/>
                </a:lnTo>
                <a:lnTo>
                  <a:pt x="473" y="6270"/>
                </a:lnTo>
                <a:lnTo>
                  <a:pt x="541" y="6329"/>
                </a:lnTo>
                <a:lnTo>
                  <a:pt x="1149" y="6444"/>
                </a:lnTo>
                <a:lnTo>
                  <a:pt x="1048" y="6677"/>
                </a:lnTo>
                <a:lnTo>
                  <a:pt x="1014" y="6967"/>
                </a:lnTo>
                <a:lnTo>
                  <a:pt x="1014" y="7722"/>
                </a:lnTo>
                <a:lnTo>
                  <a:pt x="1082" y="8128"/>
                </a:lnTo>
                <a:lnTo>
                  <a:pt x="1149" y="8593"/>
                </a:lnTo>
                <a:lnTo>
                  <a:pt x="1352" y="9464"/>
                </a:lnTo>
                <a:lnTo>
                  <a:pt x="1622" y="10393"/>
                </a:lnTo>
                <a:lnTo>
                  <a:pt x="1859" y="11206"/>
                </a:lnTo>
                <a:lnTo>
                  <a:pt x="2298" y="12367"/>
                </a:lnTo>
                <a:lnTo>
                  <a:pt x="2603" y="13006"/>
                </a:lnTo>
                <a:lnTo>
                  <a:pt x="2907" y="13645"/>
                </a:lnTo>
                <a:lnTo>
                  <a:pt x="3245" y="14283"/>
                </a:lnTo>
                <a:lnTo>
                  <a:pt x="3617" y="14864"/>
                </a:lnTo>
                <a:lnTo>
                  <a:pt x="4023" y="15387"/>
                </a:lnTo>
                <a:lnTo>
                  <a:pt x="4394" y="15910"/>
                </a:lnTo>
                <a:lnTo>
                  <a:pt x="4834" y="16374"/>
                </a:lnTo>
                <a:lnTo>
                  <a:pt x="5273" y="16780"/>
                </a:lnTo>
                <a:lnTo>
                  <a:pt x="6220" y="17593"/>
                </a:lnTo>
                <a:lnTo>
                  <a:pt x="7200" y="18289"/>
                </a:lnTo>
                <a:lnTo>
                  <a:pt x="8248" y="18870"/>
                </a:lnTo>
                <a:lnTo>
                  <a:pt x="9262" y="19335"/>
                </a:lnTo>
                <a:lnTo>
                  <a:pt x="9837" y="19509"/>
                </a:lnTo>
                <a:lnTo>
                  <a:pt x="10411" y="19567"/>
                </a:lnTo>
                <a:lnTo>
                  <a:pt x="10986" y="19625"/>
                </a:lnTo>
                <a:lnTo>
                  <a:pt x="11560" y="19684"/>
                </a:lnTo>
                <a:lnTo>
                  <a:pt x="11899" y="19567"/>
                </a:lnTo>
                <a:lnTo>
                  <a:pt x="12405" y="19452"/>
                </a:lnTo>
                <a:lnTo>
                  <a:pt x="13115" y="19219"/>
                </a:lnTo>
                <a:lnTo>
                  <a:pt x="12912" y="19044"/>
                </a:lnTo>
                <a:lnTo>
                  <a:pt x="12710" y="18987"/>
                </a:lnTo>
                <a:lnTo>
                  <a:pt x="12473" y="18929"/>
                </a:lnTo>
                <a:lnTo>
                  <a:pt x="12236" y="18929"/>
                </a:lnTo>
                <a:lnTo>
                  <a:pt x="11797" y="19044"/>
                </a:lnTo>
                <a:lnTo>
                  <a:pt x="11358" y="19103"/>
                </a:lnTo>
                <a:lnTo>
                  <a:pt x="10817" y="19044"/>
                </a:lnTo>
                <a:lnTo>
                  <a:pt x="10310" y="18987"/>
                </a:lnTo>
                <a:lnTo>
                  <a:pt x="9803" y="18870"/>
                </a:lnTo>
                <a:lnTo>
                  <a:pt x="9296" y="18697"/>
                </a:lnTo>
                <a:lnTo>
                  <a:pt x="8214" y="18232"/>
                </a:lnTo>
                <a:lnTo>
                  <a:pt x="7673" y="17942"/>
                </a:lnTo>
                <a:lnTo>
                  <a:pt x="7166" y="17651"/>
                </a:lnTo>
                <a:lnTo>
                  <a:pt x="6625" y="17245"/>
                </a:lnTo>
                <a:lnTo>
                  <a:pt x="6118" y="16896"/>
                </a:lnTo>
                <a:lnTo>
                  <a:pt x="5611" y="16432"/>
                </a:lnTo>
                <a:lnTo>
                  <a:pt x="5138" y="16025"/>
                </a:lnTo>
                <a:lnTo>
                  <a:pt x="4766" y="15619"/>
                </a:lnTo>
                <a:lnTo>
                  <a:pt x="4023" y="14690"/>
                </a:lnTo>
                <a:lnTo>
                  <a:pt x="3380" y="13586"/>
                </a:lnTo>
                <a:lnTo>
                  <a:pt x="3110" y="13065"/>
                </a:lnTo>
                <a:lnTo>
                  <a:pt x="2806" y="12425"/>
                </a:lnTo>
                <a:lnTo>
                  <a:pt x="2569" y="11787"/>
                </a:lnTo>
                <a:lnTo>
                  <a:pt x="2366" y="11206"/>
                </a:lnTo>
                <a:lnTo>
                  <a:pt x="2163" y="10567"/>
                </a:lnTo>
                <a:lnTo>
                  <a:pt x="1995" y="9986"/>
                </a:lnTo>
                <a:lnTo>
                  <a:pt x="1859" y="9348"/>
                </a:lnTo>
                <a:lnTo>
                  <a:pt x="1724" y="8593"/>
                </a:lnTo>
                <a:lnTo>
                  <a:pt x="1656" y="7839"/>
                </a:lnTo>
                <a:lnTo>
                  <a:pt x="1555" y="7141"/>
                </a:lnTo>
                <a:lnTo>
                  <a:pt x="1487" y="6793"/>
                </a:lnTo>
                <a:lnTo>
                  <a:pt x="1420" y="6444"/>
                </a:lnTo>
                <a:lnTo>
                  <a:pt x="2535" y="6444"/>
                </a:lnTo>
                <a:lnTo>
                  <a:pt x="3684" y="6270"/>
                </a:lnTo>
                <a:lnTo>
                  <a:pt x="4259" y="6155"/>
                </a:lnTo>
                <a:lnTo>
                  <a:pt x="4834" y="6096"/>
                </a:lnTo>
                <a:lnTo>
                  <a:pt x="5375" y="6096"/>
                </a:lnTo>
                <a:lnTo>
                  <a:pt x="5915" y="6212"/>
                </a:lnTo>
                <a:lnTo>
                  <a:pt x="6220" y="6270"/>
                </a:lnTo>
                <a:lnTo>
                  <a:pt x="6287" y="6270"/>
                </a:lnTo>
                <a:lnTo>
                  <a:pt x="6355" y="6329"/>
                </a:lnTo>
                <a:lnTo>
                  <a:pt x="6422" y="6561"/>
                </a:lnTo>
                <a:lnTo>
                  <a:pt x="6557" y="7084"/>
                </a:lnTo>
                <a:lnTo>
                  <a:pt x="6659" y="7316"/>
                </a:lnTo>
                <a:lnTo>
                  <a:pt x="6794" y="7548"/>
                </a:lnTo>
                <a:lnTo>
                  <a:pt x="7065" y="7954"/>
                </a:lnTo>
                <a:lnTo>
                  <a:pt x="7436" y="8419"/>
                </a:lnTo>
                <a:lnTo>
                  <a:pt x="7842" y="8768"/>
                </a:lnTo>
                <a:lnTo>
                  <a:pt x="8687" y="9406"/>
                </a:lnTo>
                <a:lnTo>
                  <a:pt x="9127" y="9697"/>
                </a:lnTo>
                <a:lnTo>
                  <a:pt x="9566" y="9986"/>
                </a:lnTo>
                <a:lnTo>
                  <a:pt x="10006" y="10219"/>
                </a:lnTo>
                <a:lnTo>
                  <a:pt x="10445" y="10393"/>
                </a:lnTo>
                <a:lnTo>
                  <a:pt x="10918" y="10567"/>
                </a:lnTo>
                <a:lnTo>
                  <a:pt x="11797" y="10684"/>
                </a:lnTo>
                <a:lnTo>
                  <a:pt x="12236" y="10626"/>
                </a:lnTo>
                <a:lnTo>
                  <a:pt x="12676" y="10509"/>
                </a:lnTo>
                <a:lnTo>
                  <a:pt x="13081" y="10335"/>
                </a:lnTo>
                <a:lnTo>
                  <a:pt x="13487" y="10103"/>
                </a:lnTo>
                <a:lnTo>
                  <a:pt x="13859" y="9754"/>
                </a:lnTo>
                <a:lnTo>
                  <a:pt x="14231" y="9348"/>
                </a:lnTo>
                <a:lnTo>
                  <a:pt x="14603" y="8825"/>
                </a:lnTo>
                <a:lnTo>
                  <a:pt x="14941" y="8245"/>
                </a:lnTo>
                <a:lnTo>
                  <a:pt x="15245" y="7548"/>
                </a:lnTo>
                <a:lnTo>
                  <a:pt x="15448" y="6967"/>
                </a:lnTo>
                <a:lnTo>
                  <a:pt x="15684" y="6270"/>
                </a:lnTo>
                <a:lnTo>
                  <a:pt x="15853" y="5574"/>
                </a:lnTo>
                <a:lnTo>
                  <a:pt x="15921" y="5226"/>
                </a:lnTo>
                <a:lnTo>
                  <a:pt x="15954" y="4935"/>
                </a:lnTo>
                <a:lnTo>
                  <a:pt x="15954" y="4239"/>
                </a:lnTo>
                <a:lnTo>
                  <a:pt x="15921" y="4180"/>
                </a:lnTo>
                <a:lnTo>
                  <a:pt x="15887" y="4239"/>
                </a:lnTo>
                <a:lnTo>
                  <a:pt x="15819" y="4354"/>
                </a:lnTo>
                <a:lnTo>
                  <a:pt x="15651" y="4819"/>
                </a:lnTo>
                <a:lnTo>
                  <a:pt x="15177" y="6329"/>
                </a:lnTo>
                <a:lnTo>
                  <a:pt x="14941" y="7025"/>
                </a:lnTo>
                <a:lnTo>
                  <a:pt x="14704" y="7664"/>
                </a:lnTo>
                <a:lnTo>
                  <a:pt x="14433" y="8303"/>
                </a:lnTo>
                <a:lnTo>
                  <a:pt x="14096" y="8883"/>
                </a:lnTo>
                <a:lnTo>
                  <a:pt x="13927" y="9116"/>
                </a:lnTo>
                <a:lnTo>
                  <a:pt x="13724" y="9348"/>
                </a:lnTo>
                <a:lnTo>
                  <a:pt x="13487" y="9522"/>
                </a:lnTo>
                <a:lnTo>
                  <a:pt x="13251" y="9754"/>
                </a:lnTo>
                <a:lnTo>
                  <a:pt x="12777" y="9986"/>
                </a:lnTo>
                <a:lnTo>
                  <a:pt x="12270" y="10103"/>
                </a:lnTo>
                <a:lnTo>
                  <a:pt x="11797" y="10161"/>
                </a:lnTo>
                <a:lnTo>
                  <a:pt x="11290" y="10103"/>
                </a:lnTo>
                <a:lnTo>
                  <a:pt x="10817" y="9986"/>
                </a:lnTo>
                <a:lnTo>
                  <a:pt x="10310" y="9812"/>
                </a:lnTo>
                <a:lnTo>
                  <a:pt x="9837" y="9522"/>
                </a:lnTo>
                <a:lnTo>
                  <a:pt x="9363" y="9289"/>
                </a:lnTo>
                <a:lnTo>
                  <a:pt x="8586" y="8768"/>
                </a:lnTo>
                <a:lnTo>
                  <a:pt x="8146" y="8477"/>
                </a:lnTo>
                <a:lnTo>
                  <a:pt x="7741" y="8128"/>
                </a:lnTo>
                <a:lnTo>
                  <a:pt x="7335" y="7780"/>
                </a:lnTo>
                <a:lnTo>
                  <a:pt x="6997" y="7316"/>
                </a:lnTo>
                <a:lnTo>
                  <a:pt x="6727" y="6735"/>
                </a:lnTo>
                <a:lnTo>
                  <a:pt x="6625" y="6444"/>
                </a:lnTo>
                <a:lnTo>
                  <a:pt x="6524" y="6096"/>
                </a:lnTo>
                <a:lnTo>
                  <a:pt x="8282" y="5864"/>
                </a:lnTo>
                <a:lnTo>
                  <a:pt x="10039" y="5574"/>
                </a:lnTo>
                <a:lnTo>
                  <a:pt x="11797" y="5226"/>
                </a:lnTo>
                <a:lnTo>
                  <a:pt x="13589" y="4761"/>
                </a:lnTo>
                <a:lnTo>
                  <a:pt x="15346" y="4239"/>
                </a:lnTo>
                <a:lnTo>
                  <a:pt x="17104" y="3599"/>
                </a:lnTo>
                <a:lnTo>
                  <a:pt x="17983" y="3251"/>
                </a:lnTo>
                <a:lnTo>
                  <a:pt x="18828" y="2845"/>
                </a:lnTo>
                <a:lnTo>
                  <a:pt x="19673" y="2438"/>
                </a:lnTo>
                <a:lnTo>
                  <a:pt x="20484" y="1974"/>
                </a:lnTo>
                <a:lnTo>
                  <a:pt x="20484" y="3425"/>
                </a:lnTo>
                <a:lnTo>
                  <a:pt x="20451" y="4994"/>
                </a:lnTo>
                <a:lnTo>
                  <a:pt x="20383" y="6503"/>
                </a:lnTo>
                <a:lnTo>
                  <a:pt x="20247" y="7954"/>
                </a:lnTo>
                <a:lnTo>
                  <a:pt x="20045" y="9464"/>
                </a:lnTo>
                <a:lnTo>
                  <a:pt x="19910" y="10161"/>
                </a:lnTo>
                <a:lnTo>
                  <a:pt x="19741" y="10858"/>
                </a:lnTo>
                <a:lnTo>
                  <a:pt x="19538" y="11496"/>
                </a:lnTo>
                <a:lnTo>
                  <a:pt x="19335" y="12193"/>
                </a:lnTo>
                <a:lnTo>
                  <a:pt x="19065" y="12774"/>
                </a:lnTo>
                <a:lnTo>
                  <a:pt x="18794" y="13412"/>
                </a:lnTo>
                <a:lnTo>
                  <a:pt x="18524" y="13935"/>
                </a:lnTo>
                <a:lnTo>
                  <a:pt x="18219" y="14458"/>
                </a:lnTo>
                <a:lnTo>
                  <a:pt x="17543" y="15387"/>
                </a:lnTo>
                <a:lnTo>
                  <a:pt x="16868" y="16258"/>
                </a:lnTo>
                <a:lnTo>
                  <a:pt x="16158" y="17071"/>
                </a:lnTo>
                <a:lnTo>
                  <a:pt x="15414" y="17883"/>
                </a:lnTo>
                <a:lnTo>
                  <a:pt x="15008" y="18232"/>
                </a:lnTo>
                <a:lnTo>
                  <a:pt x="14603" y="18523"/>
                </a:lnTo>
                <a:lnTo>
                  <a:pt x="13859" y="19161"/>
                </a:lnTo>
                <a:lnTo>
                  <a:pt x="13386" y="19452"/>
                </a:lnTo>
                <a:lnTo>
                  <a:pt x="13217" y="19567"/>
                </a:lnTo>
                <a:lnTo>
                  <a:pt x="13115" y="19567"/>
                </a:lnTo>
                <a:lnTo>
                  <a:pt x="13386" y="19625"/>
                </a:lnTo>
                <a:lnTo>
                  <a:pt x="13656" y="19625"/>
                </a:lnTo>
                <a:lnTo>
                  <a:pt x="13893" y="19567"/>
                </a:lnTo>
                <a:lnTo>
                  <a:pt x="14163" y="19452"/>
                </a:lnTo>
                <a:lnTo>
                  <a:pt x="14670" y="19161"/>
                </a:lnTo>
                <a:lnTo>
                  <a:pt x="15177" y="18755"/>
                </a:lnTo>
                <a:lnTo>
                  <a:pt x="15684" y="18289"/>
                </a:lnTo>
                <a:lnTo>
                  <a:pt x="16124" y="17709"/>
                </a:lnTo>
                <a:lnTo>
                  <a:pt x="17003" y="16664"/>
                </a:lnTo>
                <a:lnTo>
                  <a:pt x="17848" y="15561"/>
                </a:lnTo>
                <a:lnTo>
                  <a:pt x="18253" y="14980"/>
                </a:lnTo>
                <a:lnTo>
                  <a:pt x="18625" y="14400"/>
                </a:lnTo>
                <a:lnTo>
                  <a:pt x="18997" y="13703"/>
                </a:lnTo>
                <a:lnTo>
                  <a:pt x="19335" y="13006"/>
                </a:lnTo>
                <a:lnTo>
                  <a:pt x="19605" y="12251"/>
                </a:lnTo>
                <a:lnTo>
                  <a:pt x="19876" y="11438"/>
                </a:lnTo>
                <a:lnTo>
                  <a:pt x="20079" y="10626"/>
                </a:lnTo>
                <a:lnTo>
                  <a:pt x="20281" y="9697"/>
                </a:lnTo>
                <a:lnTo>
                  <a:pt x="20417" y="8825"/>
                </a:lnTo>
                <a:lnTo>
                  <a:pt x="20518" y="7896"/>
                </a:lnTo>
                <a:lnTo>
                  <a:pt x="20620" y="6967"/>
                </a:lnTo>
                <a:lnTo>
                  <a:pt x="20687" y="6038"/>
                </a:lnTo>
                <a:lnTo>
                  <a:pt x="20755" y="4180"/>
                </a:lnTo>
                <a:lnTo>
                  <a:pt x="20721" y="3251"/>
                </a:lnTo>
                <a:lnTo>
                  <a:pt x="20721" y="2845"/>
                </a:lnTo>
                <a:lnTo>
                  <a:pt x="20755" y="2381"/>
                </a:lnTo>
                <a:lnTo>
                  <a:pt x="20856" y="1858"/>
                </a:lnTo>
                <a:lnTo>
                  <a:pt x="20924" y="1567"/>
                </a:lnTo>
                <a:lnTo>
                  <a:pt x="20957" y="1509"/>
                </a:lnTo>
                <a:lnTo>
                  <a:pt x="20924" y="1277"/>
                </a:lnTo>
                <a:lnTo>
                  <a:pt x="20822" y="1161"/>
                </a:lnTo>
                <a:lnTo>
                  <a:pt x="20721" y="1103"/>
                </a:lnTo>
                <a:close/>
                <a:moveTo>
                  <a:pt x="21262" y="0"/>
                </a:moveTo>
                <a:lnTo>
                  <a:pt x="21160" y="57"/>
                </a:lnTo>
                <a:lnTo>
                  <a:pt x="21093" y="116"/>
                </a:lnTo>
                <a:lnTo>
                  <a:pt x="21025" y="232"/>
                </a:lnTo>
                <a:lnTo>
                  <a:pt x="20991" y="348"/>
                </a:lnTo>
                <a:lnTo>
                  <a:pt x="20991" y="697"/>
                </a:lnTo>
                <a:lnTo>
                  <a:pt x="21059" y="1219"/>
                </a:lnTo>
                <a:lnTo>
                  <a:pt x="21127" y="2613"/>
                </a:lnTo>
                <a:lnTo>
                  <a:pt x="21160" y="3251"/>
                </a:lnTo>
                <a:lnTo>
                  <a:pt x="21194" y="3948"/>
                </a:lnTo>
                <a:lnTo>
                  <a:pt x="21160" y="4819"/>
                </a:lnTo>
                <a:lnTo>
                  <a:pt x="21160" y="5632"/>
                </a:lnTo>
                <a:lnTo>
                  <a:pt x="21093" y="6503"/>
                </a:lnTo>
                <a:lnTo>
                  <a:pt x="21025" y="7316"/>
                </a:lnTo>
                <a:lnTo>
                  <a:pt x="20924" y="8187"/>
                </a:lnTo>
                <a:lnTo>
                  <a:pt x="20822" y="9000"/>
                </a:lnTo>
                <a:lnTo>
                  <a:pt x="20687" y="9812"/>
                </a:lnTo>
                <a:lnTo>
                  <a:pt x="20518" y="10626"/>
                </a:lnTo>
                <a:lnTo>
                  <a:pt x="20180" y="11902"/>
                </a:lnTo>
                <a:lnTo>
                  <a:pt x="19775" y="13122"/>
                </a:lnTo>
                <a:lnTo>
                  <a:pt x="19301" y="14341"/>
                </a:lnTo>
                <a:lnTo>
                  <a:pt x="18760" y="15387"/>
                </a:lnTo>
                <a:lnTo>
                  <a:pt x="18186" y="16432"/>
                </a:lnTo>
                <a:lnTo>
                  <a:pt x="17543" y="17360"/>
                </a:lnTo>
                <a:lnTo>
                  <a:pt x="16868" y="18174"/>
                </a:lnTo>
                <a:lnTo>
                  <a:pt x="16158" y="18870"/>
                </a:lnTo>
                <a:lnTo>
                  <a:pt x="15448" y="19393"/>
                </a:lnTo>
                <a:lnTo>
                  <a:pt x="14704" y="19858"/>
                </a:lnTo>
                <a:lnTo>
                  <a:pt x="13960" y="20206"/>
                </a:lnTo>
                <a:lnTo>
                  <a:pt x="13217" y="20438"/>
                </a:lnTo>
                <a:lnTo>
                  <a:pt x="12439" y="20613"/>
                </a:lnTo>
                <a:lnTo>
                  <a:pt x="11662" y="20670"/>
                </a:lnTo>
                <a:lnTo>
                  <a:pt x="10884" y="20670"/>
                </a:lnTo>
                <a:lnTo>
                  <a:pt x="10073" y="20554"/>
                </a:lnTo>
                <a:lnTo>
                  <a:pt x="9296" y="20381"/>
                </a:lnTo>
                <a:lnTo>
                  <a:pt x="8552" y="20090"/>
                </a:lnTo>
                <a:lnTo>
                  <a:pt x="7775" y="19741"/>
                </a:lnTo>
                <a:lnTo>
                  <a:pt x="7031" y="19277"/>
                </a:lnTo>
                <a:lnTo>
                  <a:pt x="6321" y="18812"/>
                </a:lnTo>
                <a:lnTo>
                  <a:pt x="5611" y="18232"/>
                </a:lnTo>
                <a:lnTo>
                  <a:pt x="4327" y="16839"/>
                </a:lnTo>
                <a:lnTo>
                  <a:pt x="3684" y="15967"/>
                </a:lnTo>
                <a:lnTo>
                  <a:pt x="3076" y="15038"/>
                </a:lnTo>
                <a:lnTo>
                  <a:pt x="2535" y="13994"/>
                </a:lnTo>
                <a:lnTo>
                  <a:pt x="2062" y="12890"/>
                </a:lnTo>
                <a:lnTo>
                  <a:pt x="1622" y="11728"/>
                </a:lnTo>
                <a:lnTo>
                  <a:pt x="1251" y="10509"/>
                </a:lnTo>
                <a:lnTo>
                  <a:pt x="946" y="9232"/>
                </a:lnTo>
                <a:lnTo>
                  <a:pt x="642" y="7954"/>
                </a:lnTo>
                <a:lnTo>
                  <a:pt x="473" y="6619"/>
                </a:lnTo>
                <a:lnTo>
                  <a:pt x="338" y="5806"/>
                </a:lnTo>
                <a:lnTo>
                  <a:pt x="270" y="5574"/>
                </a:lnTo>
                <a:lnTo>
                  <a:pt x="203" y="5458"/>
                </a:lnTo>
                <a:lnTo>
                  <a:pt x="101" y="5515"/>
                </a:lnTo>
                <a:lnTo>
                  <a:pt x="67" y="5632"/>
                </a:lnTo>
                <a:lnTo>
                  <a:pt x="34" y="5864"/>
                </a:lnTo>
                <a:lnTo>
                  <a:pt x="0" y="6096"/>
                </a:lnTo>
                <a:lnTo>
                  <a:pt x="34" y="6619"/>
                </a:lnTo>
                <a:lnTo>
                  <a:pt x="67" y="7025"/>
                </a:lnTo>
                <a:lnTo>
                  <a:pt x="135" y="7839"/>
                </a:lnTo>
                <a:lnTo>
                  <a:pt x="236" y="8593"/>
                </a:lnTo>
                <a:lnTo>
                  <a:pt x="372" y="9406"/>
                </a:lnTo>
                <a:lnTo>
                  <a:pt x="541" y="10161"/>
                </a:lnTo>
                <a:lnTo>
                  <a:pt x="744" y="10858"/>
                </a:lnTo>
                <a:lnTo>
                  <a:pt x="946" y="11613"/>
                </a:lnTo>
                <a:lnTo>
                  <a:pt x="1183" y="12310"/>
                </a:lnTo>
                <a:lnTo>
                  <a:pt x="1453" y="13006"/>
                </a:lnTo>
                <a:lnTo>
                  <a:pt x="1961" y="14167"/>
                </a:lnTo>
                <a:lnTo>
                  <a:pt x="2535" y="15329"/>
                </a:lnTo>
                <a:lnTo>
                  <a:pt x="3177" y="16374"/>
                </a:lnTo>
                <a:lnTo>
                  <a:pt x="3853" y="17303"/>
                </a:lnTo>
                <a:lnTo>
                  <a:pt x="4563" y="18174"/>
                </a:lnTo>
                <a:lnTo>
                  <a:pt x="5341" y="18929"/>
                </a:lnTo>
                <a:lnTo>
                  <a:pt x="6118" y="19625"/>
                </a:lnTo>
                <a:lnTo>
                  <a:pt x="6964" y="20206"/>
                </a:lnTo>
                <a:lnTo>
                  <a:pt x="7808" y="20670"/>
                </a:lnTo>
                <a:lnTo>
                  <a:pt x="8653" y="21077"/>
                </a:lnTo>
                <a:lnTo>
                  <a:pt x="9532" y="21368"/>
                </a:lnTo>
                <a:lnTo>
                  <a:pt x="10411" y="21542"/>
                </a:lnTo>
                <a:lnTo>
                  <a:pt x="11290" y="21600"/>
                </a:lnTo>
                <a:lnTo>
                  <a:pt x="12169" y="21542"/>
                </a:lnTo>
                <a:lnTo>
                  <a:pt x="13048" y="21425"/>
                </a:lnTo>
                <a:lnTo>
                  <a:pt x="13893" y="21135"/>
                </a:lnTo>
                <a:lnTo>
                  <a:pt x="14400" y="20961"/>
                </a:lnTo>
                <a:lnTo>
                  <a:pt x="14873" y="20728"/>
                </a:lnTo>
                <a:lnTo>
                  <a:pt x="15346" y="20381"/>
                </a:lnTo>
                <a:lnTo>
                  <a:pt x="15819" y="20090"/>
                </a:lnTo>
                <a:lnTo>
                  <a:pt x="16259" y="19684"/>
                </a:lnTo>
                <a:lnTo>
                  <a:pt x="16664" y="19277"/>
                </a:lnTo>
                <a:lnTo>
                  <a:pt x="17104" y="18812"/>
                </a:lnTo>
                <a:lnTo>
                  <a:pt x="17476" y="18289"/>
                </a:lnTo>
                <a:lnTo>
                  <a:pt x="17882" y="17768"/>
                </a:lnTo>
                <a:lnTo>
                  <a:pt x="18219" y="17245"/>
                </a:lnTo>
                <a:lnTo>
                  <a:pt x="18591" y="16664"/>
                </a:lnTo>
                <a:lnTo>
                  <a:pt x="18895" y="16025"/>
                </a:lnTo>
                <a:lnTo>
                  <a:pt x="19234" y="15387"/>
                </a:lnTo>
                <a:lnTo>
                  <a:pt x="19504" y="14748"/>
                </a:lnTo>
                <a:lnTo>
                  <a:pt x="19808" y="14051"/>
                </a:lnTo>
                <a:lnTo>
                  <a:pt x="20045" y="13354"/>
                </a:lnTo>
                <a:lnTo>
                  <a:pt x="20315" y="12599"/>
                </a:lnTo>
                <a:lnTo>
                  <a:pt x="20518" y="11845"/>
                </a:lnTo>
                <a:lnTo>
                  <a:pt x="20721" y="11090"/>
                </a:lnTo>
                <a:lnTo>
                  <a:pt x="20890" y="10277"/>
                </a:lnTo>
                <a:lnTo>
                  <a:pt x="21059" y="9464"/>
                </a:lnTo>
                <a:lnTo>
                  <a:pt x="21194" y="8651"/>
                </a:lnTo>
                <a:lnTo>
                  <a:pt x="21330" y="7839"/>
                </a:lnTo>
                <a:lnTo>
                  <a:pt x="21431" y="7025"/>
                </a:lnTo>
                <a:lnTo>
                  <a:pt x="21498" y="6212"/>
                </a:lnTo>
                <a:lnTo>
                  <a:pt x="21566" y="5341"/>
                </a:lnTo>
                <a:lnTo>
                  <a:pt x="21600" y="4471"/>
                </a:lnTo>
                <a:lnTo>
                  <a:pt x="21600" y="3657"/>
                </a:lnTo>
                <a:lnTo>
                  <a:pt x="21532" y="1916"/>
                </a:lnTo>
                <a:lnTo>
                  <a:pt x="21465" y="1103"/>
                </a:lnTo>
                <a:lnTo>
                  <a:pt x="21397" y="232"/>
                </a:lnTo>
                <a:lnTo>
                  <a:pt x="21330" y="57"/>
                </a:lnTo>
                <a:lnTo>
                  <a:pt x="21262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7A7D99"/>
                </a:solidFill>
              </a:defRPr>
            </a:pPr>
            <a:endParaRPr/>
          </a:p>
        </p:txBody>
      </p:sp>
      <p:sp>
        <p:nvSpPr>
          <p:cNvPr id="39" name="Google Shape;298;p11"/>
          <p:cNvSpPr/>
          <p:nvPr/>
        </p:nvSpPr>
        <p:spPr>
          <a:xfrm rot="16093651">
            <a:off x="8198666" y="3597357"/>
            <a:ext cx="274488" cy="2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8" y="0"/>
                </a:moveTo>
                <a:lnTo>
                  <a:pt x="10287" y="168"/>
                </a:lnTo>
                <a:lnTo>
                  <a:pt x="9087" y="504"/>
                </a:lnTo>
                <a:lnTo>
                  <a:pt x="8058" y="1174"/>
                </a:lnTo>
                <a:lnTo>
                  <a:pt x="6342" y="2513"/>
                </a:lnTo>
                <a:lnTo>
                  <a:pt x="4802" y="3685"/>
                </a:lnTo>
                <a:lnTo>
                  <a:pt x="3431" y="4690"/>
                </a:lnTo>
                <a:lnTo>
                  <a:pt x="2060" y="5862"/>
                </a:lnTo>
                <a:lnTo>
                  <a:pt x="1030" y="7201"/>
                </a:lnTo>
                <a:lnTo>
                  <a:pt x="688" y="7871"/>
                </a:lnTo>
                <a:lnTo>
                  <a:pt x="344" y="8708"/>
                </a:lnTo>
                <a:lnTo>
                  <a:pt x="172" y="9546"/>
                </a:lnTo>
                <a:lnTo>
                  <a:pt x="0" y="10549"/>
                </a:lnTo>
                <a:lnTo>
                  <a:pt x="0" y="11720"/>
                </a:lnTo>
                <a:lnTo>
                  <a:pt x="172" y="13060"/>
                </a:lnTo>
                <a:lnTo>
                  <a:pt x="516" y="14567"/>
                </a:lnTo>
                <a:lnTo>
                  <a:pt x="1030" y="16075"/>
                </a:lnTo>
                <a:lnTo>
                  <a:pt x="1543" y="17246"/>
                </a:lnTo>
                <a:lnTo>
                  <a:pt x="2229" y="18420"/>
                </a:lnTo>
                <a:lnTo>
                  <a:pt x="3087" y="19255"/>
                </a:lnTo>
                <a:lnTo>
                  <a:pt x="3944" y="20093"/>
                </a:lnTo>
                <a:lnTo>
                  <a:pt x="4802" y="20594"/>
                </a:lnTo>
                <a:lnTo>
                  <a:pt x="5829" y="21098"/>
                </a:lnTo>
                <a:lnTo>
                  <a:pt x="6859" y="21432"/>
                </a:lnTo>
                <a:lnTo>
                  <a:pt x="8058" y="21600"/>
                </a:lnTo>
                <a:lnTo>
                  <a:pt x="9087" y="21600"/>
                </a:lnTo>
                <a:lnTo>
                  <a:pt x="11486" y="21264"/>
                </a:lnTo>
                <a:lnTo>
                  <a:pt x="12515" y="20930"/>
                </a:lnTo>
                <a:lnTo>
                  <a:pt x="14741" y="19924"/>
                </a:lnTo>
                <a:lnTo>
                  <a:pt x="16801" y="18753"/>
                </a:lnTo>
                <a:lnTo>
                  <a:pt x="17828" y="17915"/>
                </a:lnTo>
                <a:lnTo>
                  <a:pt x="18686" y="17081"/>
                </a:lnTo>
                <a:lnTo>
                  <a:pt x="19371" y="16243"/>
                </a:lnTo>
                <a:lnTo>
                  <a:pt x="20057" y="15237"/>
                </a:lnTo>
                <a:lnTo>
                  <a:pt x="20742" y="14234"/>
                </a:lnTo>
                <a:lnTo>
                  <a:pt x="21084" y="13228"/>
                </a:lnTo>
                <a:lnTo>
                  <a:pt x="21428" y="12225"/>
                </a:lnTo>
                <a:lnTo>
                  <a:pt x="21600" y="11051"/>
                </a:lnTo>
                <a:lnTo>
                  <a:pt x="21600" y="10048"/>
                </a:lnTo>
                <a:lnTo>
                  <a:pt x="21428" y="8874"/>
                </a:lnTo>
                <a:lnTo>
                  <a:pt x="21084" y="7702"/>
                </a:lnTo>
                <a:lnTo>
                  <a:pt x="19713" y="5360"/>
                </a:lnTo>
                <a:lnTo>
                  <a:pt x="18858" y="4186"/>
                </a:lnTo>
                <a:lnTo>
                  <a:pt x="17487" y="2847"/>
                </a:lnTo>
                <a:lnTo>
                  <a:pt x="16113" y="1676"/>
                </a:lnTo>
                <a:lnTo>
                  <a:pt x="14572" y="838"/>
                </a:lnTo>
                <a:lnTo>
                  <a:pt x="13201" y="336"/>
                </a:lnTo>
                <a:lnTo>
                  <a:pt x="11658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" name="Google Shape;299;p11"/>
          <p:cNvSpPr/>
          <p:nvPr/>
        </p:nvSpPr>
        <p:spPr>
          <a:xfrm rot="16093152">
            <a:off x="8197825" y="3625760"/>
            <a:ext cx="179268" cy="19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Google Shape;300;p11"/>
          <p:cNvSpPr/>
          <p:nvPr/>
        </p:nvSpPr>
        <p:spPr>
          <a:xfrm rot="11307017">
            <a:off x="8081725" y="3802460"/>
            <a:ext cx="215215" cy="23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66" y="1820"/>
                </a:moveTo>
                <a:lnTo>
                  <a:pt x="19506" y="3154"/>
                </a:lnTo>
                <a:lnTo>
                  <a:pt x="19243" y="4490"/>
                </a:lnTo>
                <a:lnTo>
                  <a:pt x="18982" y="5824"/>
                </a:lnTo>
                <a:lnTo>
                  <a:pt x="18588" y="7039"/>
                </a:lnTo>
                <a:lnTo>
                  <a:pt x="18064" y="8859"/>
                </a:lnTo>
                <a:lnTo>
                  <a:pt x="17280" y="10556"/>
                </a:lnTo>
                <a:lnTo>
                  <a:pt x="16364" y="12256"/>
                </a:lnTo>
                <a:lnTo>
                  <a:pt x="15186" y="13834"/>
                </a:lnTo>
                <a:lnTo>
                  <a:pt x="14007" y="15290"/>
                </a:lnTo>
                <a:lnTo>
                  <a:pt x="12568" y="16624"/>
                </a:lnTo>
                <a:lnTo>
                  <a:pt x="10866" y="17717"/>
                </a:lnTo>
                <a:lnTo>
                  <a:pt x="9164" y="18688"/>
                </a:lnTo>
                <a:lnTo>
                  <a:pt x="7724" y="19295"/>
                </a:lnTo>
                <a:lnTo>
                  <a:pt x="6022" y="19902"/>
                </a:lnTo>
                <a:lnTo>
                  <a:pt x="5106" y="20144"/>
                </a:lnTo>
                <a:lnTo>
                  <a:pt x="4189" y="20266"/>
                </a:lnTo>
                <a:lnTo>
                  <a:pt x="3404" y="20388"/>
                </a:lnTo>
                <a:lnTo>
                  <a:pt x="2749" y="20266"/>
                </a:lnTo>
                <a:lnTo>
                  <a:pt x="2357" y="20144"/>
                </a:lnTo>
                <a:lnTo>
                  <a:pt x="2226" y="19902"/>
                </a:lnTo>
                <a:lnTo>
                  <a:pt x="2094" y="19659"/>
                </a:lnTo>
                <a:lnTo>
                  <a:pt x="2226" y="19295"/>
                </a:lnTo>
                <a:lnTo>
                  <a:pt x="2618" y="18566"/>
                </a:lnTo>
                <a:lnTo>
                  <a:pt x="3273" y="17717"/>
                </a:lnTo>
                <a:lnTo>
                  <a:pt x="4975" y="16139"/>
                </a:lnTo>
                <a:lnTo>
                  <a:pt x="6414" y="14927"/>
                </a:lnTo>
                <a:lnTo>
                  <a:pt x="7854" y="13471"/>
                </a:lnTo>
                <a:lnTo>
                  <a:pt x="9426" y="12134"/>
                </a:lnTo>
                <a:lnTo>
                  <a:pt x="12568" y="9586"/>
                </a:lnTo>
                <a:lnTo>
                  <a:pt x="13744" y="8495"/>
                </a:lnTo>
                <a:lnTo>
                  <a:pt x="14270" y="8010"/>
                </a:lnTo>
                <a:lnTo>
                  <a:pt x="14662" y="7524"/>
                </a:lnTo>
                <a:lnTo>
                  <a:pt x="14794" y="7159"/>
                </a:lnTo>
                <a:lnTo>
                  <a:pt x="14794" y="7039"/>
                </a:lnTo>
                <a:lnTo>
                  <a:pt x="14662" y="6917"/>
                </a:lnTo>
                <a:lnTo>
                  <a:pt x="14007" y="7039"/>
                </a:lnTo>
                <a:lnTo>
                  <a:pt x="12960" y="7281"/>
                </a:lnTo>
                <a:lnTo>
                  <a:pt x="11389" y="8010"/>
                </a:lnTo>
                <a:lnTo>
                  <a:pt x="9819" y="9100"/>
                </a:lnTo>
                <a:lnTo>
                  <a:pt x="8116" y="10436"/>
                </a:lnTo>
                <a:lnTo>
                  <a:pt x="6546" y="11893"/>
                </a:lnTo>
                <a:lnTo>
                  <a:pt x="4975" y="13471"/>
                </a:lnTo>
                <a:lnTo>
                  <a:pt x="3665" y="14927"/>
                </a:lnTo>
                <a:lnTo>
                  <a:pt x="2489" y="16503"/>
                </a:lnTo>
                <a:lnTo>
                  <a:pt x="1571" y="17839"/>
                </a:lnTo>
                <a:lnTo>
                  <a:pt x="1310" y="15897"/>
                </a:lnTo>
                <a:lnTo>
                  <a:pt x="1439" y="14198"/>
                </a:lnTo>
                <a:lnTo>
                  <a:pt x="1834" y="12620"/>
                </a:lnTo>
                <a:lnTo>
                  <a:pt x="2489" y="11164"/>
                </a:lnTo>
                <a:lnTo>
                  <a:pt x="3273" y="9951"/>
                </a:lnTo>
                <a:lnTo>
                  <a:pt x="4320" y="8859"/>
                </a:lnTo>
                <a:lnTo>
                  <a:pt x="5630" y="7766"/>
                </a:lnTo>
                <a:lnTo>
                  <a:pt x="6938" y="6917"/>
                </a:lnTo>
                <a:lnTo>
                  <a:pt x="8379" y="6066"/>
                </a:lnTo>
                <a:lnTo>
                  <a:pt x="9950" y="5339"/>
                </a:lnTo>
                <a:lnTo>
                  <a:pt x="13221" y="4125"/>
                </a:lnTo>
                <a:lnTo>
                  <a:pt x="19766" y="1820"/>
                </a:lnTo>
                <a:close/>
                <a:moveTo>
                  <a:pt x="19766" y="0"/>
                </a:moveTo>
                <a:lnTo>
                  <a:pt x="18719" y="120"/>
                </a:lnTo>
                <a:lnTo>
                  <a:pt x="17541" y="364"/>
                </a:lnTo>
                <a:lnTo>
                  <a:pt x="16233" y="727"/>
                </a:lnTo>
                <a:lnTo>
                  <a:pt x="13352" y="1820"/>
                </a:lnTo>
                <a:lnTo>
                  <a:pt x="10603" y="3034"/>
                </a:lnTo>
                <a:lnTo>
                  <a:pt x="8116" y="4246"/>
                </a:lnTo>
                <a:lnTo>
                  <a:pt x="6154" y="5217"/>
                </a:lnTo>
                <a:lnTo>
                  <a:pt x="5106" y="5824"/>
                </a:lnTo>
                <a:lnTo>
                  <a:pt x="3536" y="7281"/>
                </a:lnTo>
                <a:lnTo>
                  <a:pt x="2749" y="8129"/>
                </a:lnTo>
                <a:lnTo>
                  <a:pt x="2094" y="8980"/>
                </a:lnTo>
                <a:lnTo>
                  <a:pt x="1047" y="10678"/>
                </a:lnTo>
                <a:lnTo>
                  <a:pt x="655" y="11649"/>
                </a:lnTo>
                <a:lnTo>
                  <a:pt x="392" y="12620"/>
                </a:lnTo>
                <a:lnTo>
                  <a:pt x="131" y="13471"/>
                </a:lnTo>
                <a:lnTo>
                  <a:pt x="0" y="14441"/>
                </a:lnTo>
                <a:lnTo>
                  <a:pt x="0" y="16503"/>
                </a:lnTo>
                <a:lnTo>
                  <a:pt x="131" y="17473"/>
                </a:lnTo>
                <a:lnTo>
                  <a:pt x="524" y="18444"/>
                </a:lnTo>
                <a:lnTo>
                  <a:pt x="916" y="19417"/>
                </a:lnTo>
                <a:lnTo>
                  <a:pt x="1439" y="20388"/>
                </a:lnTo>
                <a:lnTo>
                  <a:pt x="1047" y="20507"/>
                </a:lnTo>
                <a:lnTo>
                  <a:pt x="916" y="20751"/>
                </a:lnTo>
                <a:lnTo>
                  <a:pt x="916" y="21115"/>
                </a:lnTo>
                <a:lnTo>
                  <a:pt x="1047" y="21358"/>
                </a:lnTo>
                <a:lnTo>
                  <a:pt x="1310" y="21478"/>
                </a:lnTo>
                <a:lnTo>
                  <a:pt x="1834" y="21600"/>
                </a:lnTo>
                <a:lnTo>
                  <a:pt x="4451" y="21600"/>
                </a:lnTo>
                <a:lnTo>
                  <a:pt x="7201" y="21115"/>
                </a:lnTo>
                <a:lnTo>
                  <a:pt x="8903" y="20629"/>
                </a:lnTo>
                <a:lnTo>
                  <a:pt x="10866" y="19780"/>
                </a:lnTo>
                <a:lnTo>
                  <a:pt x="12697" y="18688"/>
                </a:lnTo>
                <a:lnTo>
                  <a:pt x="14270" y="17354"/>
                </a:lnTo>
                <a:lnTo>
                  <a:pt x="15841" y="15897"/>
                </a:lnTo>
                <a:lnTo>
                  <a:pt x="17017" y="14441"/>
                </a:lnTo>
                <a:lnTo>
                  <a:pt x="18196" y="12620"/>
                </a:lnTo>
                <a:lnTo>
                  <a:pt x="19243" y="10800"/>
                </a:lnTo>
                <a:lnTo>
                  <a:pt x="20290" y="8737"/>
                </a:lnTo>
                <a:lnTo>
                  <a:pt x="21076" y="6673"/>
                </a:lnTo>
                <a:lnTo>
                  <a:pt x="21469" y="4490"/>
                </a:lnTo>
                <a:lnTo>
                  <a:pt x="21600" y="3519"/>
                </a:lnTo>
                <a:lnTo>
                  <a:pt x="21600" y="1578"/>
                </a:lnTo>
                <a:lnTo>
                  <a:pt x="21337" y="605"/>
                </a:lnTo>
                <a:lnTo>
                  <a:pt x="21337" y="364"/>
                </a:lnTo>
                <a:lnTo>
                  <a:pt x="21076" y="242"/>
                </a:lnTo>
                <a:lnTo>
                  <a:pt x="205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65677F"/>
          </a:solidFill>
          <a:uFillTx/>
          <a:latin typeface="Shadows Into Light Two"/>
          <a:ea typeface="Shadows Into Light Two"/>
          <a:cs typeface="Shadows Into Light Two"/>
          <a:sym typeface="Shadows Into Light Two"/>
        </a:defRPr>
      </a:lvl9pPr>
    </p:titleStyle>
    <p:bodyStyle>
      <a:lvl1pPr marL="4572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༝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1pPr>
      <a:lvl2pPr marL="9144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○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2pPr>
      <a:lvl3pPr marL="13716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■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3pPr>
      <a:lvl4pPr marL="18288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●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4pPr>
      <a:lvl5pPr marL="22860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○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5pPr>
      <a:lvl6pPr marL="27432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■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6pPr>
      <a:lvl7pPr marL="32004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●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7pPr>
      <a:lvl8pPr marL="36576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○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8pPr>
      <a:lvl9pPr marL="4114800" marR="0" indent="-393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A105"/>
        </a:buClr>
        <a:buSzPts val="2600"/>
        <a:buFont typeface="Helvetica"/>
        <a:buChar char="■"/>
        <a:tabLst/>
        <a:defRPr sz="2600" b="0" i="0" u="none" strike="noStrike" cap="none" spc="0" baseline="0">
          <a:ln>
            <a:noFill/>
          </a:ln>
          <a:solidFill>
            <a:srgbClr val="65677F"/>
          </a:solidFill>
          <a:uFillTx/>
          <a:latin typeface="Chivo Light"/>
          <a:ea typeface="Chivo Light"/>
          <a:cs typeface="Chivo Light"/>
          <a:sym typeface="Chivo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iv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335;p14"/>
          <p:cNvSpPr txBox="1">
            <a:spLocks noGrp="1"/>
          </p:cNvSpPr>
          <p:nvPr>
            <p:ph type="title"/>
          </p:nvPr>
        </p:nvSpPr>
        <p:spPr>
          <a:xfrm>
            <a:off x="1289901" y="790181"/>
            <a:ext cx="4637702" cy="23187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午餐決定器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349;p16"/>
          <p:cNvSpPr txBox="1">
            <a:spLocks noGrp="1"/>
          </p:cNvSpPr>
          <p:nvPr>
            <p:ph type="title"/>
          </p:nvPr>
        </p:nvSpPr>
        <p:spPr>
          <a:xfrm>
            <a:off x="457199" y="434574"/>
            <a:ext cx="5984702" cy="857401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Why ?</a:t>
            </a:r>
          </a:p>
        </p:txBody>
      </p:sp>
      <p:sp>
        <p:nvSpPr>
          <p:cNvPr id="141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199" y="1428749"/>
            <a:ext cx="5984702" cy="3170402"/>
          </a:xfrm>
          <a:prstGeom prst="rect">
            <a:avLst/>
          </a:prstGeom>
        </p:spPr>
        <p:txBody>
          <a:bodyPr/>
          <a:lstStyle/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「午餐要吃什麼呀？」</a:t>
            </a:r>
          </a:p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「不知道耶，你覺得呢？」</a:t>
            </a:r>
          </a:p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「我也不知道」</a:t>
            </a:r>
          </a:p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「額…那……」</a:t>
            </a:r>
          </a:p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「不要吧，昨天才吃過……」</a:t>
            </a:r>
          </a:p>
          <a:p>
            <a:pPr marL="406908" indent="-350393" defTabSz="813816">
              <a:spcBef>
                <a:spcPts val="500"/>
              </a:spcBef>
              <a:buSzPts val="2400"/>
              <a:defRPr sz="2492"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r>
              <a:t>「……那……」</a:t>
            </a:r>
          </a:p>
        </p:txBody>
      </p:sp>
      <p:sp>
        <p:nvSpPr>
          <p:cNvPr id="142" name="Google Shape;351;p16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357;p17"/>
          <p:cNvSpPr txBox="1">
            <a:spLocks noGrp="1"/>
          </p:cNvSpPr>
          <p:nvPr>
            <p:ph type="body" sz="quarter" idx="4294967295"/>
          </p:nvPr>
        </p:nvSpPr>
        <p:spPr>
          <a:xfrm>
            <a:off x="1275150" y="1940549"/>
            <a:ext cx="6593700" cy="12624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800">
                <a:solidFill>
                  <a:srgbClr val="FD7B5E"/>
                </a:solidFill>
                <a:latin typeface="Gill Sans UltraBold"/>
                <a:ea typeface="Gill Sans UltraBold"/>
                <a:cs typeface="Gill Sans UltraBold"/>
                <a:sym typeface="Gill Sans UltraBold"/>
              </a:defRPr>
            </a:lvl1pPr>
          </a:lstStyle>
          <a:p>
            <a:r>
              <a:t>NTU BIG EATER</a:t>
            </a:r>
          </a:p>
        </p:txBody>
      </p:sp>
      <p:sp>
        <p:nvSpPr>
          <p:cNvPr id="145" name="Google Shape;359;p17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投影片編號版面配置區 1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8" name="標題 2"/>
          <p:cNvSpPr txBox="1">
            <a:spLocks noGrp="1"/>
          </p:cNvSpPr>
          <p:nvPr>
            <p:ph type="title"/>
          </p:nvPr>
        </p:nvSpPr>
        <p:spPr>
          <a:xfrm>
            <a:off x="419491" y="301341"/>
            <a:ext cx="5984702" cy="85740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5F617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Choose your type, price &amp; place</a:t>
            </a:r>
          </a:p>
        </p:txBody>
      </p:sp>
      <p:sp>
        <p:nvSpPr>
          <p:cNvPr id="149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419491" y="1276662"/>
            <a:ext cx="6330101" cy="3473189"/>
          </a:xfrm>
          <a:prstGeom prst="rect">
            <a:avLst/>
          </a:prstGeom>
        </p:spPr>
        <p:txBody>
          <a:bodyPr numCol="2" spcCol="252000"/>
          <a:lstStyle/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dirty="0"/>
              <a:t>A1速食、A2自助</a:t>
            </a:r>
            <a:br>
              <a:rPr dirty="0"/>
            </a:br>
            <a:r>
              <a:rPr dirty="0"/>
              <a:t>A3中華、A4歐式</a:t>
            </a:r>
            <a:br>
              <a:rPr dirty="0"/>
            </a:br>
            <a:r>
              <a:rPr dirty="0"/>
              <a:t>A5美式、A6港式</a:t>
            </a:r>
            <a:br>
              <a:rPr dirty="0"/>
            </a:br>
            <a:r>
              <a:rPr dirty="0"/>
              <a:t>A7日式、A8泰式</a:t>
            </a:r>
            <a:br>
              <a:rPr dirty="0"/>
            </a:br>
            <a:r>
              <a:rPr dirty="0"/>
              <a:t>A9其他、A10甜點</a:t>
            </a:r>
            <a:br>
              <a:rPr dirty="0"/>
            </a:br>
            <a:r>
              <a:rPr dirty="0"/>
              <a:t>A11冰品、A12飲料</a:t>
            </a:r>
            <a:br>
              <a:rPr dirty="0"/>
            </a:br>
            <a:r>
              <a:rPr dirty="0"/>
              <a:t>A15咖啡廳、A16複合式</a:t>
            </a:r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en-US"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en-US"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dirty="0"/>
              <a:t>B1（0～150）</a:t>
            </a:r>
            <a:br>
              <a:rPr dirty="0"/>
            </a:br>
            <a:r>
              <a:rPr dirty="0"/>
              <a:t>B2（151～250）</a:t>
            </a:r>
            <a:br>
              <a:rPr dirty="0"/>
            </a:br>
            <a:r>
              <a:rPr dirty="0"/>
              <a:t>B3（251～500）</a:t>
            </a:r>
            <a:br>
              <a:rPr dirty="0"/>
            </a:br>
            <a:r>
              <a:rPr dirty="0"/>
              <a:t>B4（501～infinity）</a:t>
            </a:r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  <a:p>
            <a:pPr marL="406908" indent="-350393" defTabSz="813816">
              <a:spcBef>
                <a:spcPts val="500"/>
              </a:spcBef>
              <a:buSzPts val="1600"/>
              <a:defRPr sz="1602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dirty="0"/>
              <a:t>C1校內</a:t>
            </a:r>
            <a:br>
              <a:rPr dirty="0"/>
            </a:br>
            <a:r>
              <a:rPr dirty="0"/>
              <a:t>C2新生南路側</a:t>
            </a:r>
            <a:br>
              <a:rPr dirty="0"/>
            </a:br>
            <a:r>
              <a:rPr dirty="0"/>
              <a:t>C3辛亥路側</a:t>
            </a:r>
            <a:br>
              <a:rPr dirty="0"/>
            </a:br>
            <a:r>
              <a:rPr dirty="0"/>
              <a:t>C4基隆路側</a:t>
            </a:r>
            <a:br>
              <a:rPr dirty="0"/>
            </a:br>
            <a:r>
              <a:rPr dirty="0"/>
              <a:t>C5羅斯福路側</a:t>
            </a:r>
            <a:br>
              <a:rPr dirty="0"/>
            </a:br>
            <a:r>
              <a:rPr dirty="0"/>
              <a:t>C6遙遠的彼方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2" name="class: restaurant"/>
          <p:cNvSpPr txBox="1">
            <a:spLocks noGrp="1"/>
          </p:cNvSpPr>
          <p:nvPr>
            <p:ph type="title"/>
          </p:nvPr>
        </p:nvSpPr>
        <p:spPr>
          <a:xfrm>
            <a:off x="774700" y="472674"/>
            <a:ext cx="5984700" cy="857401"/>
          </a:xfrm>
          <a:prstGeom prst="rect">
            <a:avLst/>
          </a:prstGeom>
        </p:spPr>
        <p:txBody>
          <a:bodyPr/>
          <a:lstStyle>
            <a:lvl1pPr marL="457200" indent="-393700">
              <a:spcBef>
                <a:spcPts val="600"/>
              </a:spcBef>
              <a:buClr>
                <a:srgbClr val="FFA105"/>
              </a:buClr>
              <a:buSzPts val="3800"/>
              <a:buFont typeface="Helvetica"/>
              <a:buChar char="༝"/>
              <a:defRPr sz="3800" b="1">
                <a:latin typeface="Chivo Light"/>
                <a:ea typeface="Chivo Light"/>
                <a:cs typeface="Chivo Light"/>
                <a:sym typeface="Chivo Light"/>
              </a:defRPr>
            </a:lvl1pPr>
          </a:lstStyle>
          <a:p>
            <a:pPr marL="63500" indent="0">
              <a:buNone/>
            </a:pP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class: restaurant</a:t>
            </a:r>
          </a:p>
        </p:txBody>
      </p:sp>
      <p:sp>
        <p:nvSpPr>
          <p:cNvPr id="153" name="name…"/>
          <p:cNvSpPr txBox="1">
            <a:spLocks noGrp="1"/>
          </p:cNvSpPr>
          <p:nvPr>
            <p:ph type="body" idx="1"/>
          </p:nvPr>
        </p:nvSpPr>
        <p:spPr>
          <a:xfrm>
            <a:off x="774699" y="1289050"/>
            <a:ext cx="5984701" cy="317040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name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budget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type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place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address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6" name="Pseudo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 b="1"/>
            </a:lvl1pPr>
          </a:lstStyle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Pseudocode</a:t>
            </a:r>
          </a:p>
        </p:txBody>
      </p:sp>
      <p:sp>
        <p:nvSpPr>
          <p:cNvPr id="157" name="load csv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load csv 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compare budget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compare type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compare place</a:t>
            </a:r>
          </a:p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random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42550"/>
            <a:ext cx="5984700" cy="857401"/>
          </a:xfrm>
        </p:spPr>
        <p:txBody>
          <a:bodyPr/>
          <a:lstStyle/>
          <a:p>
            <a:r>
              <a:rPr kumimoji="1" lang="zh-TW" altLang="en-US" sz="3200" b="1" dirty="0">
                <a:solidFill>
                  <a:srgbClr val="FD7B5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梅森旋轉             </a:t>
            </a:r>
            <a:endParaRPr kumimoji="1" lang="zh-TW" altLang="en-US" sz="105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91975"/>
            <a:ext cx="6437376" cy="3572633"/>
          </a:xfrm>
        </p:spPr>
        <p:txBody>
          <a:bodyPr>
            <a:normAutofit fontScale="47500" lnSpcReduction="20000"/>
          </a:bodyPr>
          <a:lstStyle/>
          <a:p>
            <a:r>
              <a:rPr lang="zh-TW" altLang="zh-TW" sz="3400" b="1" dirty="0">
                <a:latin typeface="Microsoft JhengHei" charset="-120"/>
                <a:ea typeface="Microsoft JhengHei" charset="-120"/>
                <a:cs typeface="Microsoft JhengHei" charset="-120"/>
              </a:rPr>
              <a:t>初始化</a:t>
            </a:r>
            <a:br>
              <a:rPr lang="en-US" altLang="zh-TW" sz="3400" b="1" i="1" u="sng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3400" b="1" i="1" u="sng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MT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i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] = f * ( MT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[i-1]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(MT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[i-1] &gt;&gt; (w-2)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) ) + 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i</a:t>
            </a:r>
            <a:endParaRPr lang="zh-TW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zh-TW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zh-TW" sz="3400" b="1" dirty="0">
                <a:latin typeface="Microsoft JhengHei" charset="-120"/>
                <a:ea typeface="Microsoft JhengHei" charset="-120"/>
                <a:cs typeface="Microsoft JhengHei" charset="-120"/>
              </a:rPr>
              <a:t>旋轉</a:t>
            </a:r>
            <a:br>
              <a:rPr lang="en-US" altLang="zh-TW" sz="3400" b="1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3400" b="1" i="1" u="sng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MT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i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] = MT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[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i+m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]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( ( 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upper_mask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 MT [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i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] ) + </a:t>
            </a:r>
            <a:r>
              <a:rPr lang="en-US" altLang="zh-TW" sz="2800" dirty="0" err="1">
                <a:latin typeface="Microsoft JhengHei" charset="-120"/>
                <a:ea typeface="Microsoft JhengHei" charset="-120"/>
                <a:cs typeface="Microsoft JhengHei" charset="-120"/>
              </a:rPr>
              <a:t>lower_mask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 MT [i+1] ) )  A )</a:t>
            </a: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x0 = 0 then x &gt;&gt; 1</a:t>
            </a: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x0 = 1 then x&gt;&gt;1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a </a:t>
            </a:r>
            <a:endParaRPr lang="zh-TW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lang="en-US" altLang="zh-TW" sz="3400" b="1" i="1" u="sng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zh-TW" sz="3400" b="1" dirty="0">
                <a:latin typeface="Microsoft JhengHei" charset="-120"/>
                <a:ea typeface="Microsoft JhengHei" charset="-120"/>
                <a:cs typeface="Microsoft JhengHei" charset="-120"/>
              </a:rPr>
              <a:t>提取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 </a:t>
            </a: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y 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:= x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((x &gt;&gt; u) &amp; d) 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;  y 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:= y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((y &lt;&lt; s) &amp; b)  ;  y 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:= y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((y &lt;&lt; t) &amp; c) </a:t>
            </a: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b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z </a:t>
            </a:r>
            <a:r>
              <a:rPr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:= y </a:t>
            </a:r>
            <a:r>
              <a:rPr lang="zh-TW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⊕</a:t>
            </a:r>
            <a:r>
              <a:rPr lang="en-US" altLang="zh-TW" sz="2800" dirty="0">
                <a:latin typeface="Microsoft JhengHei" charset="-120"/>
                <a:ea typeface="Microsoft JhengHei" charset="-120"/>
                <a:cs typeface="Microsoft JhengHei" charset="-120"/>
              </a:rPr>
              <a:t> (y &gt;&gt; l) </a:t>
            </a:r>
            <a:endParaRPr lang="zh-TW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134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700" b="1"/>
            </a:lvl1pPr>
          </a:lstStyle>
          <a:p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DEMO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550;p36"/>
          <p:cNvSpPr txBox="1">
            <a:spLocks noGrp="1"/>
          </p:cNvSpPr>
          <p:nvPr>
            <p:ph type="title" idx="4294967295"/>
          </p:nvPr>
        </p:nvSpPr>
        <p:spPr>
          <a:xfrm>
            <a:off x="2140049" y="1710612"/>
            <a:ext cx="4863901" cy="11598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b="1">
                <a:solidFill>
                  <a:srgbClr val="FFA105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Thanks!</a:t>
            </a:r>
          </a:p>
        </p:txBody>
      </p:sp>
      <p:sp>
        <p:nvSpPr>
          <p:cNvPr id="166" name="Google Shape;551;p36"/>
          <p:cNvSpPr txBox="1">
            <a:spLocks noGrp="1"/>
          </p:cNvSpPr>
          <p:nvPr>
            <p:ph type="body" sz="quarter" idx="4294967295"/>
          </p:nvPr>
        </p:nvSpPr>
        <p:spPr>
          <a:xfrm>
            <a:off x="2140049" y="2833987"/>
            <a:ext cx="4863901" cy="4851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18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t>Any questions?</a:t>
            </a:r>
          </a:p>
        </p:txBody>
      </p:sp>
      <p:sp>
        <p:nvSpPr>
          <p:cNvPr id="167" name="Google Shape;553;p36"/>
          <p:cNvSpPr txBox="1">
            <a:spLocks noGrp="1"/>
          </p:cNvSpPr>
          <p:nvPr>
            <p:ph type="sldNum" sz="quarter" idx="2"/>
          </p:nvPr>
        </p:nvSpPr>
        <p:spPr>
          <a:xfrm>
            <a:off x="8818113" y="4753626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umerle template">
  <a:themeElements>
    <a:clrScheme name="Aumerl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umerl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umerl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umerle template">
  <a:themeElements>
    <a:clrScheme name="Aumerl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umerl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umerl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如螢幕大小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Chivo Light</vt:lpstr>
      <vt:lpstr>Gill Sans UltraBold</vt:lpstr>
      <vt:lpstr>PingFang HK Regular</vt:lpstr>
      <vt:lpstr>Shadows Into Light Two</vt:lpstr>
      <vt:lpstr>Microsoft JhengHei</vt:lpstr>
      <vt:lpstr>Arial</vt:lpstr>
      <vt:lpstr>Helvetica</vt:lpstr>
      <vt:lpstr>Aumerle template</vt:lpstr>
      <vt:lpstr>午餐決定器</vt:lpstr>
      <vt:lpstr>Why ?</vt:lpstr>
      <vt:lpstr>PowerPoint 簡報</vt:lpstr>
      <vt:lpstr>Choose your type, price &amp; place</vt:lpstr>
      <vt:lpstr>class: restaurant</vt:lpstr>
      <vt:lpstr>Pseudocode</vt:lpstr>
      <vt:lpstr>梅森旋轉             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午餐決定器</dc:title>
  <dc:creator>Kelly</dc:creator>
  <cp:lastModifiedBy>陳品妤</cp:lastModifiedBy>
  <cp:revision>5</cp:revision>
  <dcterms:modified xsi:type="dcterms:W3CDTF">2020-05-22T04:59:48Z</dcterms:modified>
</cp:coreProperties>
</file>