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1" r:id="rId3"/>
    <p:sldId id="262" r:id="rId4"/>
    <p:sldId id="278" r:id="rId5"/>
    <p:sldId id="279" r:id="rId6"/>
    <p:sldId id="280" r:id="rId7"/>
    <p:sldId id="281" r:id="rId8"/>
    <p:sldId id="282" r:id="rId9"/>
    <p:sldId id="283" r:id="rId10"/>
    <p:sldId id="286" r:id="rId11"/>
    <p:sldId id="287" r:id="rId12"/>
    <p:sldId id="288" r:id="rId13"/>
    <p:sldId id="291" r:id="rId14"/>
    <p:sldId id="284" r:id="rId15"/>
    <p:sldId id="289" r:id="rId16"/>
    <p:sldId id="285" r:id="rId17"/>
  </p:sldIdLst>
  <p:sldSz cx="15122525" cy="7921625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Montserrat Medium" panose="020B0604020202020204" charset="0"/>
      <p:regular r:id="rId27"/>
      <p:bold r:id="rId28"/>
      <p:italic r:id="rId29"/>
      <p:boldItalic r:id="rId30"/>
    </p:embeddedFont>
    <p:embeddedFont>
      <p:font typeface="Montserrat SemiBol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qahxKyyA9P4sTN13lqNjN90C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84" y="66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customschemas.google.com/relationships/presentationmetadata" Target="meta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218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20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17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38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590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933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11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08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75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497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28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02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90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7ed7eb645d_0_548"/>
          <p:cNvPicPr preferRelativeResize="0"/>
          <p:nvPr/>
        </p:nvPicPr>
        <p:blipFill rotWithShape="1">
          <a:blip r:embed="rId3">
            <a:alphaModFix amt="50000"/>
          </a:blip>
          <a:srcRect l="18" t="12445" r="9864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ed7eb645d_0_548"/>
          <p:cNvSpPr txBox="1"/>
          <p:nvPr/>
        </p:nvSpPr>
        <p:spPr>
          <a:xfrm>
            <a:off x="1109172" y="3927841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PRODUCCIÓN DE LA TORTILLA DE HARINA DE TRIGO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g7ed7eb645d_0_548"/>
          <p:cNvSpPr txBox="1"/>
          <p:nvPr/>
        </p:nvSpPr>
        <p:spPr>
          <a:xfrm>
            <a:off x="1147283" y="6214983"/>
            <a:ext cx="9842769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FACTIBILIDAD DE ABRIR UNA TORTILLERIA DE HARINA DE TRIGO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g7ed7eb645d_0_548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Modulo 4:Análisis con datos Python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g7ed7eb645d_0_548"/>
          <p:cNvCxnSpPr/>
          <p:nvPr/>
        </p:nvCxnSpPr>
        <p:spPr>
          <a:xfrm>
            <a:off x="1264173" y="6202572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7ed7eb645d_0_820"/>
          <p:cNvSpPr txBox="1"/>
          <p:nvPr/>
        </p:nvSpPr>
        <p:spPr>
          <a:xfrm>
            <a:off x="2295842" y="414449"/>
            <a:ext cx="8582541" cy="116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4. Conocer la distribución de mis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3BB1FE-FDA8-479F-B639-A30FB5A574AE}"/>
              </a:ext>
            </a:extLst>
          </p:cNvPr>
          <p:cNvCxnSpPr/>
          <p:nvPr/>
        </p:nvCxnSpPr>
        <p:spPr>
          <a:xfrm>
            <a:off x="8367623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FAD4A4-9891-459A-AAD6-ED1BA96B2B88}"/>
              </a:ext>
            </a:extLst>
          </p:cNvPr>
          <p:cNvCxnSpPr/>
          <p:nvPr/>
        </p:nvCxnSpPr>
        <p:spPr>
          <a:xfrm>
            <a:off x="9031382" y="461007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8754F1-75D3-40FD-853E-2E27E45134E4}"/>
              </a:ext>
            </a:extLst>
          </p:cNvPr>
          <p:cNvCxnSpPr/>
          <p:nvPr/>
        </p:nvCxnSpPr>
        <p:spPr>
          <a:xfrm>
            <a:off x="9695141" y="4661837"/>
            <a:ext cx="61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310C58A-353B-4C9E-9A1F-7F7C7C50CFB6}"/>
              </a:ext>
            </a:extLst>
          </p:cNvPr>
          <p:cNvCxnSpPr/>
          <p:nvPr/>
        </p:nvCxnSpPr>
        <p:spPr>
          <a:xfrm>
            <a:off x="10392428" y="4789739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3EED59B-43FF-4638-9448-520B2F6D06FA}"/>
              </a:ext>
            </a:extLst>
          </p:cNvPr>
          <p:cNvCxnSpPr/>
          <p:nvPr/>
        </p:nvCxnSpPr>
        <p:spPr>
          <a:xfrm>
            <a:off x="11038934" y="464458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67DBBDE-F852-484E-96C9-21182A20E565}"/>
              </a:ext>
            </a:extLst>
          </p:cNvPr>
          <p:cNvCxnSpPr/>
          <p:nvPr/>
        </p:nvCxnSpPr>
        <p:spPr>
          <a:xfrm>
            <a:off x="11689564" y="450656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06C712E-4FFF-446F-8E65-CFC4DD2236B8}"/>
              </a:ext>
            </a:extLst>
          </p:cNvPr>
          <p:cNvCxnSpPr/>
          <p:nvPr/>
        </p:nvCxnSpPr>
        <p:spPr>
          <a:xfrm>
            <a:off x="12362720" y="516624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E17DFB8-BA81-4263-9F23-3CDBD3C4346F}"/>
              </a:ext>
            </a:extLst>
          </p:cNvPr>
          <p:cNvCxnSpPr/>
          <p:nvPr/>
        </p:nvCxnSpPr>
        <p:spPr>
          <a:xfrm>
            <a:off x="13060985" y="518419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0C5C1B4-804E-4CC3-8FB4-947A36D2DAD1}"/>
              </a:ext>
            </a:extLst>
          </p:cNvPr>
          <p:cNvCxnSpPr/>
          <p:nvPr/>
        </p:nvCxnSpPr>
        <p:spPr>
          <a:xfrm>
            <a:off x="8635737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C5C263B-D792-402D-91A3-A4AB427FDFDE}"/>
              </a:ext>
            </a:extLst>
          </p:cNvPr>
          <p:cNvCxnSpPr/>
          <p:nvPr/>
        </p:nvCxnSpPr>
        <p:spPr>
          <a:xfrm>
            <a:off x="9247737" y="429346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75754A1-C911-4549-B301-2A632C118FB7}"/>
              </a:ext>
            </a:extLst>
          </p:cNvPr>
          <p:cNvCxnSpPr/>
          <p:nvPr/>
        </p:nvCxnSpPr>
        <p:spPr>
          <a:xfrm>
            <a:off x="9933349" y="4652247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308F7A3-25EF-4D26-B360-2C46681A95C1}"/>
              </a:ext>
            </a:extLst>
          </p:cNvPr>
          <p:cNvCxnSpPr/>
          <p:nvPr/>
        </p:nvCxnSpPr>
        <p:spPr>
          <a:xfrm>
            <a:off x="10613817" y="475407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7BD8F5F-5160-46CA-8336-400C95DE671F}"/>
              </a:ext>
            </a:extLst>
          </p:cNvPr>
          <p:cNvCxnSpPr/>
          <p:nvPr/>
        </p:nvCxnSpPr>
        <p:spPr>
          <a:xfrm>
            <a:off x="11225817" y="45240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EEEED95-3633-459A-BB49-2468070EFFCC}"/>
              </a:ext>
            </a:extLst>
          </p:cNvPr>
          <p:cNvCxnSpPr/>
          <p:nvPr/>
        </p:nvCxnSpPr>
        <p:spPr>
          <a:xfrm>
            <a:off x="13097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3C44D44-A5F6-4EB1-9F03-16D90DAB2D2C}"/>
              </a:ext>
            </a:extLst>
          </p:cNvPr>
          <p:cNvCxnSpPr/>
          <p:nvPr/>
        </p:nvCxnSpPr>
        <p:spPr>
          <a:xfrm>
            <a:off x="12485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4F24B3A-21F3-494C-8266-D464CF8AE962}"/>
              </a:ext>
            </a:extLst>
          </p:cNvPr>
          <p:cNvCxnSpPr/>
          <p:nvPr/>
        </p:nvCxnSpPr>
        <p:spPr>
          <a:xfrm>
            <a:off x="11378217" y="46764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5B3369E-3565-4201-A496-7003678FC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927" y="1905799"/>
            <a:ext cx="4834720" cy="4075549"/>
          </a:xfrm>
          <a:prstGeom prst="rect">
            <a:avLst/>
          </a:prstGeom>
        </p:spPr>
      </p:pic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56719DBF-B074-4C27-A87C-BCFD1B80B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00" y="1860113"/>
            <a:ext cx="4554333" cy="4606234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1F154F2A-A272-436C-9DE0-160DAEFD5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0888" y="5935662"/>
            <a:ext cx="9786237" cy="14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6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7ed7eb645d_0_820"/>
          <p:cNvSpPr txBox="1"/>
          <p:nvPr/>
        </p:nvSpPr>
        <p:spPr>
          <a:xfrm>
            <a:off x="2295842" y="414449"/>
            <a:ext cx="8582541" cy="116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4. Conocer la distribución de mis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3BB1FE-FDA8-479F-B639-A30FB5A574AE}"/>
              </a:ext>
            </a:extLst>
          </p:cNvPr>
          <p:cNvCxnSpPr/>
          <p:nvPr/>
        </p:nvCxnSpPr>
        <p:spPr>
          <a:xfrm>
            <a:off x="8367623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FAD4A4-9891-459A-AAD6-ED1BA96B2B88}"/>
              </a:ext>
            </a:extLst>
          </p:cNvPr>
          <p:cNvCxnSpPr/>
          <p:nvPr/>
        </p:nvCxnSpPr>
        <p:spPr>
          <a:xfrm>
            <a:off x="9031382" y="461007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8754F1-75D3-40FD-853E-2E27E45134E4}"/>
              </a:ext>
            </a:extLst>
          </p:cNvPr>
          <p:cNvCxnSpPr/>
          <p:nvPr/>
        </p:nvCxnSpPr>
        <p:spPr>
          <a:xfrm>
            <a:off x="9695141" y="4661837"/>
            <a:ext cx="61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310C58A-353B-4C9E-9A1F-7F7C7C50CFB6}"/>
              </a:ext>
            </a:extLst>
          </p:cNvPr>
          <p:cNvCxnSpPr/>
          <p:nvPr/>
        </p:nvCxnSpPr>
        <p:spPr>
          <a:xfrm>
            <a:off x="10392428" y="4789739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3EED59B-43FF-4638-9448-520B2F6D06FA}"/>
              </a:ext>
            </a:extLst>
          </p:cNvPr>
          <p:cNvCxnSpPr/>
          <p:nvPr/>
        </p:nvCxnSpPr>
        <p:spPr>
          <a:xfrm>
            <a:off x="11038934" y="464458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67DBBDE-F852-484E-96C9-21182A20E565}"/>
              </a:ext>
            </a:extLst>
          </p:cNvPr>
          <p:cNvCxnSpPr/>
          <p:nvPr/>
        </p:nvCxnSpPr>
        <p:spPr>
          <a:xfrm>
            <a:off x="11689564" y="450656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06C712E-4FFF-446F-8E65-CFC4DD2236B8}"/>
              </a:ext>
            </a:extLst>
          </p:cNvPr>
          <p:cNvCxnSpPr/>
          <p:nvPr/>
        </p:nvCxnSpPr>
        <p:spPr>
          <a:xfrm>
            <a:off x="12362720" y="516624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E17DFB8-BA81-4263-9F23-3CDBD3C4346F}"/>
              </a:ext>
            </a:extLst>
          </p:cNvPr>
          <p:cNvCxnSpPr/>
          <p:nvPr/>
        </p:nvCxnSpPr>
        <p:spPr>
          <a:xfrm>
            <a:off x="13060985" y="518419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0C5C1B4-804E-4CC3-8FB4-947A36D2DAD1}"/>
              </a:ext>
            </a:extLst>
          </p:cNvPr>
          <p:cNvCxnSpPr/>
          <p:nvPr/>
        </p:nvCxnSpPr>
        <p:spPr>
          <a:xfrm>
            <a:off x="8635737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C5C263B-D792-402D-91A3-A4AB427FDFDE}"/>
              </a:ext>
            </a:extLst>
          </p:cNvPr>
          <p:cNvCxnSpPr/>
          <p:nvPr/>
        </p:nvCxnSpPr>
        <p:spPr>
          <a:xfrm>
            <a:off x="9247737" y="429346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75754A1-C911-4549-B301-2A632C118FB7}"/>
              </a:ext>
            </a:extLst>
          </p:cNvPr>
          <p:cNvCxnSpPr/>
          <p:nvPr/>
        </p:nvCxnSpPr>
        <p:spPr>
          <a:xfrm>
            <a:off x="9933349" y="4652247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308F7A3-25EF-4D26-B360-2C46681A95C1}"/>
              </a:ext>
            </a:extLst>
          </p:cNvPr>
          <p:cNvCxnSpPr/>
          <p:nvPr/>
        </p:nvCxnSpPr>
        <p:spPr>
          <a:xfrm>
            <a:off x="10613817" y="475407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7BD8F5F-5160-46CA-8336-400C95DE671F}"/>
              </a:ext>
            </a:extLst>
          </p:cNvPr>
          <p:cNvCxnSpPr/>
          <p:nvPr/>
        </p:nvCxnSpPr>
        <p:spPr>
          <a:xfrm>
            <a:off x="11225817" y="45240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EEEED95-3633-459A-BB49-2468070EFFCC}"/>
              </a:ext>
            </a:extLst>
          </p:cNvPr>
          <p:cNvCxnSpPr/>
          <p:nvPr/>
        </p:nvCxnSpPr>
        <p:spPr>
          <a:xfrm>
            <a:off x="13097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3C44D44-A5F6-4EB1-9F03-16D90DAB2D2C}"/>
              </a:ext>
            </a:extLst>
          </p:cNvPr>
          <p:cNvCxnSpPr/>
          <p:nvPr/>
        </p:nvCxnSpPr>
        <p:spPr>
          <a:xfrm>
            <a:off x="12485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4F24B3A-21F3-494C-8266-D464CF8AE962}"/>
              </a:ext>
            </a:extLst>
          </p:cNvPr>
          <p:cNvCxnSpPr/>
          <p:nvPr/>
        </p:nvCxnSpPr>
        <p:spPr>
          <a:xfrm>
            <a:off x="11378217" y="46764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C412C604-50F2-4A42-899B-988FCA36C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935" y="1698240"/>
            <a:ext cx="10855999" cy="1104243"/>
          </a:xfrm>
          <a:prstGeom prst="rect">
            <a:avLst/>
          </a:prstGeom>
        </p:spPr>
      </p:pic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43A0D38-B531-4A6D-9E54-B156CCB85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779" y="2797708"/>
            <a:ext cx="7079683" cy="37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8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7ed7eb645d_0_820"/>
          <p:cNvSpPr txBox="1"/>
          <p:nvPr/>
        </p:nvSpPr>
        <p:spPr>
          <a:xfrm>
            <a:off x="2295842" y="414449"/>
            <a:ext cx="8582541" cy="116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4. Conocer mis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3BB1FE-FDA8-479F-B639-A30FB5A574AE}"/>
              </a:ext>
            </a:extLst>
          </p:cNvPr>
          <p:cNvCxnSpPr/>
          <p:nvPr/>
        </p:nvCxnSpPr>
        <p:spPr>
          <a:xfrm>
            <a:off x="8367623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FAD4A4-9891-459A-AAD6-ED1BA96B2B88}"/>
              </a:ext>
            </a:extLst>
          </p:cNvPr>
          <p:cNvCxnSpPr/>
          <p:nvPr/>
        </p:nvCxnSpPr>
        <p:spPr>
          <a:xfrm>
            <a:off x="9031382" y="461007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8754F1-75D3-40FD-853E-2E27E45134E4}"/>
              </a:ext>
            </a:extLst>
          </p:cNvPr>
          <p:cNvCxnSpPr/>
          <p:nvPr/>
        </p:nvCxnSpPr>
        <p:spPr>
          <a:xfrm>
            <a:off x="9695141" y="4661837"/>
            <a:ext cx="61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310C58A-353B-4C9E-9A1F-7F7C7C50CFB6}"/>
              </a:ext>
            </a:extLst>
          </p:cNvPr>
          <p:cNvCxnSpPr/>
          <p:nvPr/>
        </p:nvCxnSpPr>
        <p:spPr>
          <a:xfrm>
            <a:off x="10392428" y="4789739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3EED59B-43FF-4638-9448-520B2F6D06FA}"/>
              </a:ext>
            </a:extLst>
          </p:cNvPr>
          <p:cNvCxnSpPr/>
          <p:nvPr/>
        </p:nvCxnSpPr>
        <p:spPr>
          <a:xfrm>
            <a:off x="11038934" y="464458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67DBBDE-F852-484E-96C9-21182A20E565}"/>
              </a:ext>
            </a:extLst>
          </p:cNvPr>
          <p:cNvCxnSpPr/>
          <p:nvPr/>
        </p:nvCxnSpPr>
        <p:spPr>
          <a:xfrm>
            <a:off x="11689564" y="450656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06C712E-4FFF-446F-8E65-CFC4DD2236B8}"/>
              </a:ext>
            </a:extLst>
          </p:cNvPr>
          <p:cNvCxnSpPr/>
          <p:nvPr/>
        </p:nvCxnSpPr>
        <p:spPr>
          <a:xfrm>
            <a:off x="12362720" y="516624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E17DFB8-BA81-4263-9F23-3CDBD3C4346F}"/>
              </a:ext>
            </a:extLst>
          </p:cNvPr>
          <p:cNvCxnSpPr/>
          <p:nvPr/>
        </p:nvCxnSpPr>
        <p:spPr>
          <a:xfrm>
            <a:off x="13060985" y="518419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0C5C1B4-804E-4CC3-8FB4-947A36D2DAD1}"/>
              </a:ext>
            </a:extLst>
          </p:cNvPr>
          <p:cNvCxnSpPr/>
          <p:nvPr/>
        </p:nvCxnSpPr>
        <p:spPr>
          <a:xfrm>
            <a:off x="8635737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C5C263B-D792-402D-91A3-A4AB427FDFDE}"/>
              </a:ext>
            </a:extLst>
          </p:cNvPr>
          <p:cNvCxnSpPr/>
          <p:nvPr/>
        </p:nvCxnSpPr>
        <p:spPr>
          <a:xfrm>
            <a:off x="9247737" y="429346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75754A1-C911-4549-B301-2A632C118FB7}"/>
              </a:ext>
            </a:extLst>
          </p:cNvPr>
          <p:cNvCxnSpPr/>
          <p:nvPr/>
        </p:nvCxnSpPr>
        <p:spPr>
          <a:xfrm>
            <a:off x="9933349" y="4652247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308F7A3-25EF-4D26-B360-2C46681A95C1}"/>
              </a:ext>
            </a:extLst>
          </p:cNvPr>
          <p:cNvCxnSpPr/>
          <p:nvPr/>
        </p:nvCxnSpPr>
        <p:spPr>
          <a:xfrm>
            <a:off x="10613817" y="475407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7BD8F5F-5160-46CA-8336-400C95DE671F}"/>
              </a:ext>
            </a:extLst>
          </p:cNvPr>
          <p:cNvCxnSpPr/>
          <p:nvPr/>
        </p:nvCxnSpPr>
        <p:spPr>
          <a:xfrm>
            <a:off x="11225817" y="45240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EEEED95-3633-459A-BB49-2468070EFFCC}"/>
              </a:ext>
            </a:extLst>
          </p:cNvPr>
          <p:cNvCxnSpPr/>
          <p:nvPr/>
        </p:nvCxnSpPr>
        <p:spPr>
          <a:xfrm>
            <a:off x="13097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3C44D44-A5F6-4EB1-9F03-16D90DAB2D2C}"/>
              </a:ext>
            </a:extLst>
          </p:cNvPr>
          <p:cNvCxnSpPr/>
          <p:nvPr/>
        </p:nvCxnSpPr>
        <p:spPr>
          <a:xfrm>
            <a:off x="12485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4F24B3A-21F3-494C-8266-D464CF8AE962}"/>
              </a:ext>
            </a:extLst>
          </p:cNvPr>
          <p:cNvCxnSpPr/>
          <p:nvPr/>
        </p:nvCxnSpPr>
        <p:spPr>
          <a:xfrm>
            <a:off x="11378217" y="46764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F4CD8C0-4F23-4A56-ABF7-BC2FB28D1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50" y="1923346"/>
            <a:ext cx="6712555" cy="414014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FAE2D008-4FED-4F65-BCB2-4D8D0A45FA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058" y="1897282"/>
            <a:ext cx="5962650" cy="1190625"/>
          </a:xfrm>
          <a:prstGeom prst="rect">
            <a:avLst/>
          </a:prstGeom>
        </p:spPr>
      </p:pic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58173F6-5E6F-4D13-96EB-29745A1F5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412" y="3272981"/>
            <a:ext cx="8264061" cy="41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0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7ed7eb645d_0_820"/>
          <p:cNvSpPr txBox="1"/>
          <p:nvPr/>
        </p:nvSpPr>
        <p:spPr>
          <a:xfrm>
            <a:off x="2295842" y="414449"/>
            <a:ext cx="8582541" cy="116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4. Conocer mis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3BB1FE-FDA8-479F-B639-A30FB5A574AE}"/>
              </a:ext>
            </a:extLst>
          </p:cNvPr>
          <p:cNvCxnSpPr/>
          <p:nvPr/>
        </p:nvCxnSpPr>
        <p:spPr>
          <a:xfrm>
            <a:off x="8367623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FAD4A4-9891-459A-AAD6-ED1BA96B2B88}"/>
              </a:ext>
            </a:extLst>
          </p:cNvPr>
          <p:cNvCxnSpPr/>
          <p:nvPr/>
        </p:nvCxnSpPr>
        <p:spPr>
          <a:xfrm>
            <a:off x="9031382" y="461007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8754F1-75D3-40FD-853E-2E27E45134E4}"/>
              </a:ext>
            </a:extLst>
          </p:cNvPr>
          <p:cNvCxnSpPr/>
          <p:nvPr/>
        </p:nvCxnSpPr>
        <p:spPr>
          <a:xfrm>
            <a:off x="9695141" y="4661837"/>
            <a:ext cx="61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310C58A-353B-4C9E-9A1F-7F7C7C50CFB6}"/>
              </a:ext>
            </a:extLst>
          </p:cNvPr>
          <p:cNvCxnSpPr/>
          <p:nvPr/>
        </p:nvCxnSpPr>
        <p:spPr>
          <a:xfrm>
            <a:off x="10392428" y="4789739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3EED59B-43FF-4638-9448-520B2F6D06FA}"/>
              </a:ext>
            </a:extLst>
          </p:cNvPr>
          <p:cNvCxnSpPr/>
          <p:nvPr/>
        </p:nvCxnSpPr>
        <p:spPr>
          <a:xfrm>
            <a:off x="11038934" y="464458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67DBBDE-F852-484E-96C9-21182A20E565}"/>
              </a:ext>
            </a:extLst>
          </p:cNvPr>
          <p:cNvCxnSpPr/>
          <p:nvPr/>
        </p:nvCxnSpPr>
        <p:spPr>
          <a:xfrm>
            <a:off x="11689564" y="450656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06C712E-4FFF-446F-8E65-CFC4DD2236B8}"/>
              </a:ext>
            </a:extLst>
          </p:cNvPr>
          <p:cNvCxnSpPr/>
          <p:nvPr/>
        </p:nvCxnSpPr>
        <p:spPr>
          <a:xfrm>
            <a:off x="12362720" y="516624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E17DFB8-BA81-4263-9F23-3CDBD3C4346F}"/>
              </a:ext>
            </a:extLst>
          </p:cNvPr>
          <p:cNvCxnSpPr/>
          <p:nvPr/>
        </p:nvCxnSpPr>
        <p:spPr>
          <a:xfrm>
            <a:off x="13060985" y="518419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0C5C1B4-804E-4CC3-8FB4-947A36D2DAD1}"/>
              </a:ext>
            </a:extLst>
          </p:cNvPr>
          <p:cNvCxnSpPr/>
          <p:nvPr/>
        </p:nvCxnSpPr>
        <p:spPr>
          <a:xfrm>
            <a:off x="8635737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C5C263B-D792-402D-91A3-A4AB427FDFDE}"/>
              </a:ext>
            </a:extLst>
          </p:cNvPr>
          <p:cNvCxnSpPr/>
          <p:nvPr/>
        </p:nvCxnSpPr>
        <p:spPr>
          <a:xfrm>
            <a:off x="9247737" y="429346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75754A1-C911-4549-B301-2A632C118FB7}"/>
              </a:ext>
            </a:extLst>
          </p:cNvPr>
          <p:cNvCxnSpPr/>
          <p:nvPr/>
        </p:nvCxnSpPr>
        <p:spPr>
          <a:xfrm>
            <a:off x="9933349" y="4652247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308F7A3-25EF-4D26-B360-2C46681A95C1}"/>
              </a:ext>
            </a:extLst>
          </p:cNvPr>
          <p:cNvCxnSpPr/>
          <p:nvPr/>
        </p:nvCxnSpPr>
        <p:spPr>
          <a:xfrm>
            <a:off x="10613817" y="475407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7BD8F5F-5160-46CA-8336-400C95DE671F}"/>
              </a:ext>
            </a:extLst>
          </p:cNvPr>
          <p:cNvCxnSpPr/>
          <p:nvPr/>
        </p:nvCxnSpPr>
        <p:spPr>
          <a:xfrm>
            <a:off x="11225817" y="45240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EEEED95-3633-459A-BB49-2468070EFFCC}"/>
              </a:ext>
            </a:extLst>
          </p:cNvPr>
          <p:cNvCxnSpPr/>
          <p:nvPr/>
        </p:nvCxnSpPr>
        <p:spPr>
          <a:xfrm>
            <a:off x="13097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3C44D44-A5F6-4EB1-9F03-16D90DAB2D2C}"/>
              </a:ext>
            </a:extLst>
          </p:cNvPr>
          <p:cNvCxnSpPr/>
          <p:nvPr/>
        </p:nvCxnSpPr>
        <p:spPr>
          <a:xfrm>
            <a:off x="12485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4F24B3A-21F3-494C-8266-D464CF8AE962}"/>
              </a:ext>
            </a:extLst>
          </p:cNvPr>
          <p:cNvCxnSpPr/>
          <p:nvPr/>
        </p:nvCxnSpPr>
        <p:spPr>
          <a:xfrm>
            <a:off x="11378217" y="46764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2D912420-DB56-4900-A9E8-C7155F104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86" y="2175871"/>
            <a:ext cx="4097198" cy="1758864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3C55881-636C-475E-9CD1-9AD429161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172" y="2023157"/>
            <a:ext cx="9763937" cy="4966805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7739DA1F-6028-4D1B-A4D5-8E0C33A33924}"/>
              </a:ext>
            </a:extLst>
          </p:cNvPr>
          <p:cNvSpPr/>
          <p:nvPr/>
        </p:nvSpPr>
        <p:spPr>
          <a:xfrm>
            <a:off x="7397729" y="2175871"/>
            <a:ext cx="477673" cy="424285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E3AC472-B4D1-43C3-814B-090964DCE472}"/>
              </a:ext>
            </a:extLst>
          </p:cNvPr>
          <p:cNvSpPr/>
          <p:nvPr/>
        </p:nvSpPr>
        <p:spPr>
          <a:xfrm>
            <a:off x="11007512" y="2175871"/>
            <a:ext cx="477673" cy="4557544"/>
          </a:xfrm>
          <a:prstGeom prst="rect">
            <a:avLst/>
          </a:prstGeom>
          <a:solidFill>
            <a:schemeClr val="accent1">
              <a:alpha val="36078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B696E62-1DAB-4AC5-B5BF-E0070488CD54}"/>
              </a:ext>
            </a:extLst>
          </p:cNvPr>
          <p:cNvSpPr/>
          <p:nvPr/>
        </p:nvSpPr>
        <p:spPr>
          <a:xfrm>
            <a:off x="12371642" y="2173962"/>
            <a:ext cx="477673" cy="455754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61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7ed7eb645d_0_820"/>
          <p:cNvSpPr txBox="1"/>
          <p:nvPr/>
        </p:nvSpPr>
        <p:spPr>
          <a:xfrm>
            <a:off x="2295842" y="414449"/>
            <a:ext cx="8582541" cy="116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5. Predicción de ventas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3BB1FE-FDA8-479F-B639-A30FB5A574AE}"/>
              </a:ext>
            </a:extLst>
          </p:cNvPr>
          <p:cNvCxnSpPr/>
          <p:nvPr/>
        </p:nvCxnSpPr>
        <p:spPr>
          <a:xfrm>
            <a:off x="8367623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FAD4A4-9891-459A-AAD6-ED1BA96B2B88}"/>
              </a:ext>
            </a:extLst>
          </p:cNvPr>
          <p:cNvCxnSpPr/>
          <p:nvPr/>
        </p:nvCxnSpPr>
        <p:spPr>
          <a:xfrm>
            <a:off x="9031382" y="461007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8754F1-75D3-40FD-853E-2E27E45134E4}"/>
              </a:ext>
            </a:extLst>
          </p:cNvPr>
          <p:cNvCxnSpPr/>
          <p:nvPr/>
        </p:nvCxnSpPr>
        <p:spPr>
          <a:xfrm>
            <a:off x="9695141" y="4661837"/>
            <a:ext cx="61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310C58A-353B-4C9E-9A1F-7F7C7C50CFB6}"/>
              </a:ext>
            </a:extLst>
          </p:cNvPr>
          <p:cNvCxnSpPr/>
          <p:nvPr/>
        </p:nvCxnSpPr>
        <p:spPr>
          <a:xfrm>
            <a:off x="10392428" y="4789739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3EED59B-43FF-4638-9448-520B2F6D06FA}"/>
              </a:ext>
            </a:extLst>
          </p:cNvPr>
          <p:cNvCxnSpPr/>
          <p:nvPr/>
        </p:nvCxnSpPr>
        <p:spPr>
          <a:xfrm>
            <a:off x="11038934" y="464458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67DBBDE-F852-484E-96C9-21182A20E565}"/>
              </a:ext>
            </a:extLst>
          </p:cNvPr>
          <p:cNvCxnSpPr/>
          <p:nvPr/>
        </p:nvCxnSpPr>
        <p:spPr>
          <a:xfrm>
            <a:off x="11689564" y="450656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06C712E-4FFF-446F-8E65-CFC4DD2236B8}"/>
              </a:ext>
            </a:extLst>
          </p:cNvPr>
          <p:cNvCxnSpPr/>
          <p:nvPr/>
        </p:nvCxnSpPr>
        <p:spPr>
          <a:xfrm>
            <a:off x="12362720" y="516624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E17DFB8-BA81-4263-9F23-3CDBD3C4346F}"/>
              </a:ext>
            </a:extLst>
          </p:cNvPr>
          <p:cNvCxnSpPr/>
          <p:nvPr/>
        </p:nvCxnSpPr>
        <p:spPr>
          <a:xfrm>
            <a:off x="13060985" y="518419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0C5C1B4-804E-4CC3-8FB4-947A36D2DAD1}"/>
              </a:ext>
            </a:extLst>
          </p:cNvPr>
          <p:cNvCxnSpPr/>
          <p:nvPr/>
        </p:nvCxnSpPr>
        <p:spPr>
          <a:xfrm>
            <a:off x="8635737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C5C263B-D792-402D-91A3-A4AB427FDFDE}"/>
              </a:ext>
            </a:extLst>
          </p:cNvPr>
          <p:cNvCxnSpPr/>
          <p:nvPr/>
        </p:nvCxnSpPr>
        <p:spPr>
          <a:xfrm>
            <a:off x="9247737" y="429346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75754A1-C911-4549-B301-2A632C118FB7}"/>
              </a:ext>
            </a:extLst>
          </p:cNvPr>
          <p:cNvCxnSpPr/>
          <p:nvPr/>
        </p:nvCxnSpPr>
        <p:spPr>
          <a:xfrm>
            <a:off x="9933349" y="4652247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308F7A3-25EF-4D26-B360-2C46681A95C1}"/>
              </a:ext>
            </a:extLst>
          </p:cNvPr>
          <p:cNvCxnSpPr/>
          <p:nvPr/>
        </p:nvCxnSpPr>
        <p:spPr>
          <a:xfrm>
            <a:off x="10613817" y="475407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7BD8F5F-5160-46CA-8336-400C95DE671F}"/>
              </a:ext>
            </a:extLst>
          </p:cNvPr>
          <p:cNvCxnSpPr/>
          <p:nvPr/>
        </p:nvCxnSpPr>
        <p:spPr>
          <a:xfrm>
            <a:off x="11225817" y="45240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EEEED95-3633-459A-BB49-2468070EFFCC}"/>
              </a:ext>
            </a:extLst>
          </p:cNvPr>
          <p:cNvCxnSpPr/>
          <p:nvPr/>
        </p:nvCxnSpPr>
        <p:spPr>
          <a:xfrm>
            <a:off x="13097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3C44D44-A5F6-4EB1-9F03-16D90DAB2D2C}"/>
              </a:ext>
            </a:extLst>
          </p:cNvPr>
          <p:cNvCxnSpPr/>
          <p:nvPr/>
        </p:nvCxnSpPr>
        <p:spPr>
          <a:xfrm>
            <a:off x="12485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4F24B3A-21F3-494C-8266-D464CF8AE962}"/>
              </a:ext>
            </a:extLst>
          </p:cNvPr>
          <p:cNvCxnSpPr/>
          <p:nvPr/>
        </p:nvCxnSpPr>
        <p:spPr>
          <a:xfrm>
            <a:off x="11378217" y="46764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Tabla&#10;&#10;Descripción generada automáticamente">
            <a:extLst>
              <a:ext uri="{FF2B5EF4-FFF2-40B4-BE49-F238E27FC236}">
                <a16:creationId xmlns:a16="http://schemas.microsoft.com/office/drawing/2014/main" id="{4D258AFA-E56A-464B-B153-352404DD4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92" y="1576304"/>
            <a:ext cx="2920079" cy="4258888"/>
          </a:xfrm>
          <a:prstGeom prst="rect">
            <a:avLst/>
          </a:prstGeom>
        </p:spPr>
      </p:pic>
      <p:pic>
        <p:nvPicPr>
          <p:cNvPr id="16" name="Imagen 1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27E6339-9837-4BED-9E3A-2013F7DBD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859" y="1463919"/>
            <a:ext cx="8122870" cy="58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6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7ed7eb645d_0_820"/>
          <p:cNvSpPr txBox="1"/>
          <p:nvPr/>
        </p:nvSpPr>
        <p:spPr>
          <a:xfrm>
            <a:off x="2295842" y="414449"/>
            <a:ext cx="8582541" cy="116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5. Predicción de ventas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3BB1FE-FDA8-479F-B639-A30FB5A574AE}"/>
              </a:ext>
            </a:extLst>
          </p:cNvPr>
          <p:cNvCxnSpPr/>
          <p:nvPr/>
        </p:nvCxnSpPr>
        <p:spPr>
          <a:xfrm>
            <a:off x="8367623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FAD4A4-9891-459A-AAD6-ED1BA96B2B88}"/>
              </a:ext>
            </a:extLst>
          </p:cNvPr>
          <p:cNvCxnSpPr/>
          <p:nvPr/>
        </p:nvCxnSpPr>
        <p:spPr>
          <a:xfrm>
            <a:off x="9031382" y="461007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8754F1-75D3-40FD-853E-2E27E45134E4}"/>
              </a:ext>
            </a:extLst>
          </p:cNvPr>
          <p:cNvCxnSpPr/>
          <p:nvPr/>
        </p:nvCxnSpPr>
        <p:spPr>
          <a:xfrm>
            <a:off x="9695141" y="4661837"/>
            <a:ext cx="61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310C58A-353B-4C9E-9A1F-7F7C7C50CFB6}"/>
              </a:ext>
            </a:extLst>
          </p:cNvPr>
          <p:cNvCxnSpPr/>
          <p:nvPr/>
        </p:nvCxnSpPr>
        <p:spPr>
          <a:xfrm>
            <a:off x="10392428" y="4789739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3EED59B-43FF-4638-9448-520B2F6D06FA}"/>
              </a:ext>
            </a:extLst>
          </p:cNvPr>
          <p:cNvCxnSpPr/>
          <p:nvPr/>
        </p:nvCxnSpPr>
        <p:spPr>
          <a:xfrm>
            <a:off x="11038934" y="464458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67DBBDE-F852-484E-96C9-21182A20E565}"/>
              </a:ext>
            </a:extLst>
          </p:cNvPr>
          <p:cNvCxnSpPr/>
          <p:nvPr/>
        </p:nvCxnSpPr>
        <p:spPr>
          <a:xfrm>
            <a:off x="11689564" y="450656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06C712E-4FFF-446F-8E65-CFC4DD2236B8}"/>
              </a:ext>
            </a:extLst>
          </p:cNvPr>
          <p:cNvCxnSpPr/>
          <p:nvPr/>
        </p:nvCxnSpPr>
        <p:spPr>
          <a:xfrm>
            <a:off x="12362720" y="516624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E17DFB8-BA81-4263-9F23-3CDBD3C4346F}"/>
              </a:ext>
            </a:extLst>
          </p:cNvPr>
          <p:cNvCxnSpPr/>
          <p:nvPr/>
        </p:nvCxnSpPr>
        <p:spPr>
          <a:xfrm>
            <a:off x="13060985" y="518419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0C5C1B4-804E-4CC3-8FB4-947A36D2DAD1}"/>
              </a:ext>
            </a:extLst>
          </p:cNvPr>
          <p:cNvCxnSpPr/>
          <p:nvPr/>
        </p:nvCxnSpPr>
        <p:spPr>
          <a:xfrm>
            <a:off x="8635737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C5C263B-D792-402D-91A3-A4AB427FDFDE}"/>
              </a:ext>
            </a:extLst>
          </p:cNvPr>
          <p:cNvCxnSpPr/>
          <p:nvPr/>
        </p:nvCxnSpPr>
        <p:spPr>
          <a:xfrm>
            <a:off x="9247737" y="429346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75754A1-C911-4549-B301-2A632C118FB7}"/>
              </a:ext>
            </a:extLst>
          </p:cNvPr>
          <p:cNvCxnSpPr/>
          <p:nvPr/>
        </p:nvCxnSpPr>
        <p:spPr>
          <a:xfrm>
            <a:off x="9933349" y="4652247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308F7A3-25EF-4D26-B360-2C46681A95C1}"/>
              </a:ext>
            </a:extLst>
          </p:cNvPr>
          <p:cNvCxnSpPr/>
          <p:nvPr/>
        </p:nvCxnSpPr>
        <p:spPr>
          <a:xfrm>
            <a:off x="10613817" y="475407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7BD8F5F-5160-46CA-8336-400C95DE671F}"/>
              </a:ext>
            </a:extLst>
          </p:cNvPr>
          <p:cNvCxnSpPr/>
          <p:nvPr/>
        </p:nvCxnSpPr>
        <p:spPr>
          <a:xfrm>
            <a:off x="11225817" y="45240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EEEED95-3633-459A-BB49-2468070EFFCC}"/>
              </a:ext>
            </a:extLst>
          </p:cNvPr>
          <p:cNvCxnSpPr/>
          <p:nvPr/>
        </p:nvCxnSpPr>
        <p:spPr>
          <a:xfrm>
            <a:off x="13097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3C44D44-A5F6-4EB1-9F03-16D90DAB2D2C}"/>
              </a:ext>
            </a:extLst>
          </p:cNvPr>
          <p:cNvCxnSpPr/>
          <p:nvPr/>
        </p:nvCxnSpPr>
        <p:spPr>
          <a:xfrm>
            <a:off x="12485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4F24B3A-21F3-494C-8266-D464CF8AE962}"/>
              </a:ext>
            </a:extLst>
          </p:cNvPr>
          <p:cNvCxnSpPr/>
          <p:nvPr/>
        </p:nvCxnSpPr>
        <p:spPr>
          <a:xfrm>
            <a:off x="11378217" y="46764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E6B8AAC-82E8-41EB-937B-1E9B8B972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35" y="1664020"/>
            <a:ext cx="10920405" cy="4499611"/>
          </a:xfrm>
          <a:prstGeom prst="rect">
            <a:avLst/>
          </a:prstGeom>
        </p:spPr>
      </p:pic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F9D8EE97-97AB-4013-8AA4-C7ED26C05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1817" y="1855823"/>
            <a:ext cx="3372468" cy="41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7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7ed7eb645d_0_820"/>
          <p:cNvSpPr txBox="1"/>
          <p:nvPr/>
        </p:nvSpPr>
        <p:spPr>
          <a:xfrm>
            <a:off x="2295842" y="414449"/>
            <a:ext cx="8582541" cy="116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4. Conocer la distribución de mis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3BB1FE-FDA8-479F-B639-A30FB5A574AE}"/>
              </a:ext>
            </a:extLst>
          </p:cNvPr>
          <p:cNvCxnSpPr/>
          <p:nvPr/>
        </p:nvCxnSpPr>
        <p:spPr>
          <a:xfrm>
            <a:off x="8367623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FAD4A4-9891-459A-AAD6-ED1BA96B2B88}"/>
              </a:ext>
            </a:extLst>
          </p:cNvPr>
          <p:cNvCxnSpPr/>
          <p:nvPr/>
        </p:nvCxnSpPr>
        <p:spPr>
          <a:xfrm>
            <a:off x="9031382" y="461007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8754F1-75D3-40FD-853E-2E27E45134E4}"/>
              </a:ext>
            </a:extLst>
          </p:cNvPr>
          <p:cNvCxnSpPr/>
          <p:nvPr/>
        </p:nvCxnSpPr>
        <p:spPr>
          <a:xfrm>
            <a:off x="9695141" y="4661837"/>
            <a:ext cx="61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310C58A-353B-4C9E-9A1F-7F7C7C50CFB6}"/>
              </a:ext>
            </a:extLst>
          </p:cNvPr>
          <p:cNvCxnSpPr/>
          <p:nvPr/>
        </p:nvCxnSpPr>
        <p:spPr>
          <a:xfrm>
            <a:off x="10392428" y="4789739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3EED59B-43FF-4638-9448-520B2F6D06FA}"/>
              </a:ext>
            </a:extLst>
          </p:cNvPr>
          <p:cNvCxnSpPr/>
          <p:nvPr/>
        </p:nvCxnSpPr>
        <p:spPr>
          <a:xfrm>
            <a:off x="11038934" y="464458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67DBBDE-F852-484E-96C9-21182A20E565}"/>
              </a:ext>
            </a:extLst>
          </p:cNvPr>
          <p:cNvCxnSpPr/>
          <p:nvPr/>
        </p:nvCxnSpPr>
        <p:spPr>
          <a:xfrm>
            <a:off x="11689564" y="450656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06C712E-4FFF-446F-8E65-CFC4DD2236B8}"/>
              </a:ext>
            </a:extLst>
          </p:cNvPr>
          <p:cNvCxnSpPr/>
          <p:nvPr/>
        </p:nvCxnSpPr>
        <p:spPr>
          <a:xfrm>
            <a:off x="12362720" y="516624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E17DFB8-BA81-4263-9F23-3CDBD3C4346F}"/>
              </a:ext>
            </a:extLst>
          </p:cNvPr>
          <p:cNvCxnSpPr/>
          <p:nvPr/>
        </p:nvCxnSpPr>
        <p:spPr>
          <a:xfrm>
            <a:off x="13060985" y="518419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0C5C1B4-804E-4CC3-8FB4-947A36D2DAD1}"/>
              </a:ext>
            </a:extLst>
          </p:cNvPr>
          <p:cNvCxnSpPr/>
          <p:nvPr/>
        </p:nvCxnSpPr>
        <p:spPr>
          <a:xfrm>
            <a:off x="8635737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C5C263B-D792-402D-91A3-A4AB427FDFDE}"/>
              </a:ext>
            </a:extLst>
          </p:cNvPr>
          <p:cNvCxnSpPr/>
          <p:nvPr/>
        </p:nvCxnSpPr>
        <p:spPr>
          <a:xfrm>
            <a:off x="9247737" y="429346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75754A1-C911-4549-B301-2A632C118FB7}"/>
              </a:ext>
            </a:extLst>
          </p:cNvPr>
          <p:cNvCxnSpPr/>
          <p:nvPr/>
        </p:nvCxnSpPr>
        <p:spPr>
          <a:xfrm>
            <a:off x="9933349" y="4652247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308F7A3-25EF-4D26-B360-2C46681A95C1}"/>
              </a:ext>
            </a:extLst>
          </p:cNvPr>
          <p:cNvCxnSpPr/>
          <p:nvPr/>
        </p:nvCxnSpPr>
        <p:spPr>
          <a:xfrm>
            <a:off x="10613817" y="475407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7BD8F5F-5160-46CA-8336-400C95DE671F}"/>
              </a:ext>
            </a:extLst>
          </p:cNvPr>
          <p:cNvCxnSpPr/>
          <p:nvPr/>
        </p:nvCxnSpPr>
        <p:spPr>
          <a:xfrm>
            <a:off x="11225817" y="45240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EEEED95-3633-459A-BB49-2468070EFFCC}"/>
              </a:ext>
            </a:extLst>
          </p:cNvPr>
          <p:cNvCxnSpPr/>
          <p:nvPr/>
        </p:nvCxnSpPr>
        <p:spPr>
          <a:xfrm>
            <a:off x="13097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3C44D44-A5F6-4EB1-9F03-16D90DAB2D2C}"/>
              </a:ext>
            </a:extLst>
          </p:cNvPr>
          <p:cNvCxnSpPr/>
          <p:nvPr/>
        </p:nvCxnSpPr>
        <p:spPr>
          <a:xfrm>
            <a:off x="12485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4F24B3A-21F3-494C-8266-D464CF8AE962}"/>
              </a:ext>
            </a:extLst>
          </p:cNvPr>
          <p:cNvCxnSpPr/>
          <p:nvPr/>
        </p:nvCxnSpPr>
        <p:spPr>
          <a:xfrm>
            <a:off x="11378217" y="46764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F4CD8C0-4F23-4A56-ABF7-BC2FB28D1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50" y="1923346"/>
            <a:ext cx="6712555" cy="414014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FAE2D008-4FED-4F65-BCB2-4D8D0A45FA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058" y="1897282"/>
            <a:ext cx="5962650" cy="1190625"/>
          </a:xfrm>
          <a:prstGeom prst="rect">
            <a:avLst/>
          </a:prstGeom>
        </p:spPr>
      </p:pic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58173F6-5E6F-4D13-96EB-29745A1F5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412" y="3272981"/>
            <a:ext cx="8264061" cy="41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8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d7eb645d_0_56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Conocer el panorama de la producción y ventas de la tortilla de harina de trigo desde 2013 hasta junio 2021.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Poder pronosticar el futuro escenario para los próximos meses y panorama de los próximos 3 años.</a:t>
            </a:r>
            <a:endParaRPr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" name="Google Shape;110;g7ed7eb645d_0_56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7ed7eb645d_0_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ed7eb645d_0_56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g7ed7eb645d_0_56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g7ed7eb645d_0_56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g7ed7eb645d_0_5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7ed7eb645d_0_56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Conocer mi data set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1.Librerias</a:t>
            </a: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/ Identificar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6E98879-3EC5-4DE2-88B4-C185687BC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00" y="1418624"/>
            <a:ext cx="5289442" cy="3301464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DED4E72C-9457-4E13-BAB8-597DBBA40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039" y="1418624"/>
            <a:ext cx="8034763" cy="1393901"/>
          </a:xfrm>
          <a:prstGeom prst="rect">
            <a:avLst/>
          </a:prstGeom>
        </p:spPr>
      </p:pic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15BCAA42-37B4-4351-8E3F-C8F4F3360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7831" y="2812525"/>
            <a:ext cx="4074062" cy="33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8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2. Filtrado de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 descr="Tabla&#10;&#10;Descripción generada automáticamente con confianza media">
            <a:extLst>
              <a:ext uri="{FF2B5EF4-FFF2-40B4-BE49-F238E27FC236}">
                <a16:creationId xmlns:a16="http://schemas.microsoft.com/office/drawing/2014/main" id="{3B976B55-6173-4BAC-8D63-B4252765F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3104" y="1484217"/>
            <a:ext cx="8415280" cy="41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5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3. Cambio de nombre a columnas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9463F394-50F4-49F3-8CD8-301CA7B32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842" y="1507945"/>
            <a:ext cx="9247796" cy="44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3. Exploración de mis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F4273C78-49AB-4186-85B0-4E48F981C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6506" y="1576305"/>
            <a:ext cx="10606877" cy="39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5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7ed7eb645d_0_820"/>
          <p:cNvSpPr txBox="1"/>
          <p:nvPr/>
        </p:nvSpPr>
        <p:spPr>
          <a:xfrm>
            <a:off x="2295842" y="414449"/>
            <a:ext cx="8582541" cy="116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4. Conocer la distribución de mis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AB25A5D2-50BC-40EA-8E35-9F7BDC697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50" y="1658065"/>
            <a:ext cx="7053560" cy="1024245"/>
          </a:xfrm>
          <a:prstGeom prst="rect">
            <a:avLst/>
          </a:prstGeom>
        </p:spPr>
      </p:pic>
      <p:pic>
        <p:nvPicPr>
          <p:cNvPr id="8" name="Imagen 7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7904D412-6DE8-4395-8831-F8D9A3ACA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1803" y="1267695"/>
            <a:ext cx="6587155" cy="6546743"/>
          </a:xfrm>
          <a:prstGeom prst="rect">
            <a:avLst/>
          </a:prstGeom>
        </p:spPr>
      </p:pic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B0A8C0FE-0D79-40E2-BFB5-CD480B2491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9426"/>
          <a:stretch/>
        </p:blipFill>
        <p:spPr>
          <a:xfrm>
            <a:off x="575050" y="2682310"/>
            <a:ext cx="7106040" cy="1265870"/>
          </a:xfrm>
          <a:prstGeom prst="rect">
            <a:avLst/>
          </a:prstGeom>
        </p:spPr>
      </p:pic>
      <p:pic>
        <p:nvPicPr>
          <p:cNvPr id="12" name="Imagen 11" descr="Tabla&#10;&#10;Descripción generada automáticamente">
            <a:extLst>
              <a:ext uri="{FF2B5EF4-FFF2-40B4-BE49-F238E27FC236}">
                <a16:creationId xmlns:a16="http://schemas.microsoft.com/office/drawing/2014/main" id="{862544ED-4081-4BE6-A095-6281AFFFC0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725" r="38003"/>
          <a:stretch/>
        </p:blipFill>
        <p:spPr>
          <a:xfrm>
            <a:off x="164856" y="4275962"/>
            <a:ext cx="7726947" cy="1987598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3BB1FE-FDA8-479F-B639-A30FB5A574AE}"/>
              </a:ext>
            </a:extLst>
          </p:cNvPr>
          <p:cNvCxnSpPr/>
          <p:nvPr/>
        </p:nvCxnSpPr>
        <p:spPr>
          <a:xfrm>
            <a:off x="8367623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FAD4A4-9891-459A-AAD6-ED1BA96B2B88}"/>
              </a:ext>
            </a:extLst>
          </p:cNvPr>
          <p:cNvCxnSpPr/>
          <p:nvPr/>
        </p:nvCxnSpPr>
        <p:spPr>
          <a:xfrm>
            <a:off x="9031382" y="461007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8754F1-75D3-40FD-853E-2E27E45134E4}"/>
              </a:ext>
            </a:extLst>
          </p:cNvPr>
          <p:cNvCxnSpPr/>
          <p:nvPr/>
        </p:nvCxnSpPr>
        <p:spPr>
          <a:xfrm>
            <a:off x="9695141" y="4661837"/>
            <a:ext cx="61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310C58A-353B-4C9E-9A1F-7F7C7C50CFB6}"/>
              </a:ext>
            </a:extLst>
          </p:cNvPr>
          <p:cNvCxnSpPr/>
          <p:nvPr/>
        </p:nvCxnSpPr>
        <p:spPr>
          <a:xfrm>
            <a:off x="10392428" y="4789739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3EED59B-43FF-4638-9448-520B2F6D06FA}"/>
              </a:ext>
            </a:extLst>
          </p:cNvPr>
          <p:cNvCxnSpPr/>
          <p:nvPr/>
        </p:nvCxnSpPr>
        <p:spPr>
          <a:xfrm>
            <a:off x="11038934" y="464458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67DBBDE-F852-484E-96C9-21182A20E565}"/>
              </a:ext>
            </a:extLst>
          </p:cNvPr>
          <p:cNvCxnSpPr/>
          <p:nvPr/>
        </p:nvCxnSpPr>
        <p:spPr>
          <a:xfrm>
            <a:off x="11689564" y="450656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06C712E-4FFF-446F-8E65-CFC4DD2236B8}"/>
              </a:ext>
            </a:extLst>
          </p:cNvPr>
          <p:cNvCxnSpPr/>
          <p:nvPr/>
        </p:nvCxnSpPr>
        <p:spPr>
          <a:xfrm>
            <a:off x="12362720" y="516624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E17DFB8-BA81-4263-9F23-3CDBD3C4346F}"/>
              </a:ext>
            </a:extLst>
          </p:cNvPr>
          <p:cNvCxnSpPr/>
          <p:nvPr/>
        </p:nvCxnSpPr>
        <p:spPr>
          <a:xfrm>
            <a:off x="13060985" y="518419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35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7ed7eb645d_0_820"/>
          <p:cNvSpPr txBox="1"/>
          <p:nvPr/>
        </p:nvSpPr>
        <p:spPr>
          <a:xfrm>
            <a:off x="2295842" y="414449"/>
            <a:ext cx="8582541" cy="116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4. Conocer la distribución de mis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3BB1FE-FDA8-479F-B639-A30FB5A574AE}"/>
              </a:ext>
            </a:extLst>
          </p:cNvPr>
          <p:cNvCxnSpPr/>
          <p:nvPr/>
        </p:nvCxnSpPr>
        <p:spPr>
          <a:xfrm>
            <a:off x="8367623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FAD4A4-9891-459A-AAD6-ED1BA96B2B88}"/>
              </a:ext>
            </a:extLst>
          </p:cNvPr>
          <p:cNvCxnSpPr/>
          <p:nvPr/>
        </p:nvCxnSpPr>
        <p:spPr>
          <a:xfrm>
            <a:off x="9031382" y="461007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8754F1-75D3-40FD-853E-2E27E45134E4}"/>
              </a:ext>
            </a:extLst>
          </p:cNvPr>
          <p:cNvCxnSpPr/>
          <p:nvPr/>
        </p:nvCxnSpPr>
        <p:spPr>
          <a:xfrm>
            <a:off x="9695141" y="4661837"/>
            <a:ext cx="61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310C58A-353B-4C9E-9A1F-7F7C7C50CFB6}"/>
              </a:ext>
            </a:extLst>
          </p:cNvPr>
          <p:cNvCxnSpPr/>
          <p:nvPr/>
        </p:nvCxnSpPr>
        <p:spPr>
          <a:xfrm>
            <a:off x="10392428" y="4789739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3EED59B-43FF-4638-9448-520B2F6D06FA}"/>
              </a:ext>
            </a:extLst>
          </p:cNvPr>
          <p:cNvCxnSpPr/>
          <p:nvPr/>
        </p:nvCxnSpPr>
        <p:spPr>
          <a:xfrm>
            <a:off x="11038934" y="464458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67DBBDE-F852-484E-96C9-21182A20E565}"/>
              </a:ext>
            </a:extLst>
          </p:cNvPr>
          <p:cNvCxnSpPr/>
          <p:nvPr/>
        </p:nvCxnSpPr>
        <p:spPr>
          <a:xfrm>
            <a:off x="11689564" y="450656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06C712E-4FFF-446F-8E65-CFC4DD2236B8}"/>
              </a:ext>
            </a:extLst>
          </p:cNvPr>
          <p:cNvCxnSpPr/>
          <p:nvPr/>
        </p:nvCxnSpPr>
        <p:spPr>
          <a:xfrm>
            <a:off x="12362720" y="516624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E17DFB8-BA81-4263-9F23-3CDBD3C4346F}"/>
              </a:ext>
            </a:extLst>
          </p:cNvPr>
          <p:cNvCxnSpPr/>
          <p:nvPr/>
        </p:nvCxnSpPr>
        <p:spPr>
          <a:xfrm>
            <a:off x="13060985" y="5184193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99C4EB35-8A9F-4E06-9944-073ECB8EC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567" y="1619945"/>
            <a:ext cx="6657975" cy="1200150"/>
          </a:xfrm>
          <a:prstGeom prst="rect">
            <a:avLst/>
          </a:prstGeom>
        </p:spPr>
      </p:pic>
      <p:pic>
        <p:nvPicPr>
          <p:cNvPr id="6" name="Imagen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E12DBFB8-0A47-4BFB-9EAF-96C40B682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3339" y="1269600"/>
            <a:ext cx="6630547" cy="6473920"/>
          </a:xfrm>
          <a:prstGeom prst="rect">
            <a:avLst/>
          </a:prstGeom>
        </p:spPr>
      </p:pic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94E93B9B-AE7A-4AF7-B83C-D089BDD80E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318" y="2785608"/>
            <a:ext cx="7050467" cy="1031578"/>
          </a:xfrm>
          <a:prstGeom prst="rect">
            <a:avLst/>
          </a:prstGeo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86883C29-8D0F-4EA6-9C42-CFD27B649D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023" y="3900825"/>
            <a:ext cx="7455067" cy="1828841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0C5C1B4-804E-4CC3-8FB4-947A36D2DAD1}"/>
              </a:ext>
            </a:extLst>
          </p:cNvPr>
          <p:cNvCxnSpPr/>
          <p:nvPr/>
        </p:nvCxnSpPr>
        <p:spPr>
          <a:xfrm>
            <a:off x="8635737" y="3119092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C5C263B-D792-402D-91A3-A4AB427FDFDE}"/>
              </a:ext>
            </a:extLst>
          </p:cNvPr>
          <p:cNvCxnSpPr/>
          <p:nvPr/>
        </p:nvCxnSpPr>
        <p:spPr>
          <a:xfrm>
            <a:off x="9247737" y="4293468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75754A1-C911-4549-B301-2A632C118FB7}"/>
              </a:ext>
            </a:extLst>
          </p:cNvPr>
          <p:cNvCxnSpPr/>
          <p:nvPr/>
        </p:nvCxnSpPr>
        <p:spPr>
          <a:xfrm>
            <a:off x="9933349" y="4652247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308F7A3-25EF-4D26-B360-2C46681A95C1}"/>
              </a:ext>
            </a:extLst>
          </p:cNvPr>
          <p:cNvCxnSpPr/>
          <p:nvPr/>
        </p:nvCxnSpPr>
        <p:spPr>
          <a:xfrm>
            <a:off x="10613817" y="4754070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7BD8F5F-5160-46CA-8336-400C95DE671F}"/>
              </a:ext>
            </a:extLst>
          </p:cNvPr>
          <p:cNvCxnSpPr/>
          <p:nvPr/>
        </p:nvCxnSpPr>
        <p:spPr>
          <a:xfrm>
            <a:off x="11225817" y="45240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EEEED95-3633-459A-BB49-2468070EFFCC}"/>
              </a:ext>
            </a:extLst>
          </p:cNvPr>
          <p:cNvCxnSpPr/>
          <p:nvPr/>
        </p:nvCxnSpPr>
        <p:spPr>
          <a:xfrm>
            <a:off x="13097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3C44D44-A5F6-4EB1-9F03-16D90DAB2D2C}"/>
              </a:ext>
            </a:extLst>
          </p:cNvPr>
          <p:cNvCxnSpPr/>
          <p:nvPr/>
        </p:nvCxnSpPr>
        <p:spPr>
          <a:xfrm>
            <a:off x="12485675" y="509140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4F24B3A-21F3-494C-8266-D464CF8AE962}"/>
              </a:ext>
            </a:extLst>
          </p:cNvPr>
          <p:cNvCxnSpPr/>
          <p:nvPr/>
        </p:nvCxnSpPr>
        <p:spPr>
          <a:xfrm>
            <a:off x="11378217" y="4676454"/>
            <a:ext cx="61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384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200</Words>
  <Application>Microsoft Office PowerPoint</Application>
  <PresentationFormat>Personalizado</PresentationFormat>
  <Paragraphs>28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Montserrat</vt:lpstr>
      <vt:lpstr>Montserrat SemiBold</vt:lpstr>
      <vt:lpstr>Montserrat Medium</vt:lpstr>
      <vt:lpstr>Arial</vt:lpstr>
      <vt:lpstr>Calibri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CHARRAS CORPO</cp:lastModifiedBy>
  <cp:revision>4</cp:revision>
  <dcterms:created xsi:type="dcterms:W3CDTF">2019-06-04T15:49:37Z</dcterms:created>
  <dcterms:modified xsi:type="dcterms:W3CDTF">2021-08-24T02:13:33Z</dcterms:modified>
</cp:coreProperties>
</file>