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A728B-52A2-4FF6-B856-6141C46043CC}" v="11" dt="2021-11-19T12:51:18.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1" d="100"/>
          <a:sy n="71" d="100"/>
        </p:scale>
        <p:origin x="618"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McKinney" userId="e9c23ff0b36ca176" providerId="LiveId" clId="{3C2A728B-52A2-4FF6-B856-6141C46043CC}"/>
    <pc:docChg chg="undo custSel addSld modSld">
      <pc:chgData name="Kelly McKinney" userId="e9c23ff0b36ca176" providerId="LiveId" clId="{3C2A728B-52A2-4FF6-B856-6141C46043CC}" dt="2021-11-19T14:09:38.895" v="4763" actId="5793"/>
      <pc:docMkLst>
        <pc:docMk/>
      </pc:docMkLst>
      <pc:sldChg chg="modSp mod">
        <pc:chgData name="Kelly McKinney" userId="e9c23ff0b36ca176" providerId="LiveId" clId="{3C2A728B-52A2-4FF6-B856-6141C46043CC}" dt="2021-11-19T13:14:37.842" v="4234" actId="207"/>
        <pc:sldMkLst>
          <pc:docMk/>
          <pc:sldMk cId="137497033" sldId="256"/>
        </pc:sldMkLst>
        <pc:picChg chg="mod">
          <ac:chgData name="Kelly McKinney" userId="e9c23ff0b36ca176" providerId="LiveId" clId="{3C2A728B-52A2-4FF6-B856-6141C46043CC}" dt="2021-11-19T13:14:37.842" v="4234" actId="207"/>
          <ac:picMkLst>
            <pc:docMk/>
            <pc:sldMk cId="137497033" sldId="256"/>
            <ac:picMk id="24" creationId="{CF29EFDE-3756-49F3-B8C1-9D6631C11BFF}"/>
          </ac:picMkLst>
        </pc:picChg>
      </pc:sldChg>
      <pc:sldChg chg="addSp delSp modSp mod">
        <pc:chgData name="Kelly McKinney" userId="e9c23ff0b36ca176" providerId="LiveId" clId="{3C2A728B-52A2-4FF6-B856-6141C46043CC}" dt="2021-11-19T12:48:24.259" v="3060" actId="14100"/>
        <pc:sldMkLst>
          <pc:docMk/>
          <pc:sldMk cId="4097963173" sldId="257"/>
        </pc:sldMkLst>
        <pc:spChg chg="del mod">
          <ac:chgData name="Kelly McKinney" userId="e9c23ff0b36ca176" providerId="LiveId" clId="{3C2A728B-52A2-4FF6-B856-6141C46043CC}" dt="2021-11-19T12:46:10.194" v="2987" actId="478"/>
          <ac:spMkLst>
            <pc:docMk/>
            <pc:sldMk cId="4097963173" sldId="257"/>
            <ac:spMk id="3" creationId="{01A35387-DB84-4B41-8C59-5F4EB6B5B5EA}"/>
          </ac:spMkLst>
        </pc:spChg>
        <pc:spChg chg="add mod">
          <ac:chgData name="Kelly McKinney" userId="e9c23ff0b36ca176" providerId="LiveId" clId="{3C2A728B-52A2-4FF6-B856-6141C46043CC}" dt="2021-11-19T12:48:24.259" v="3060" actId="14100"/>
          <ac:spMkLst>
            <pc:docMk/>
            <pc:sldMk cId="4097963173" sldId="257"/>
            <ac:spMk id="4" creationId="{11F0B80E-8D5A-480D-B4C8-B14FA7ECCCA9}"/>
          </ac:spMkLst>
        </pc:spChg>
        <pc:spChg chg="add mod">
          <ac:chgData name="Kelly McKinney" userId="e9c23ff0b36ca176" providerId="LiveId" clId="{3C2A728B-52A2-4FF6-B856-6141C46043CC}" dt="2021-11-19T12:47:59.515" v="3056" actId="255"/>
          <ac:spMkLst>
            <pc:docMk/>
            <pc:sldMk cId="4097963173" sldId="257"/>
            <ac:spMk id="6" creationId="{7FC5F8B7-7277-499B-8CED-F26AB10CBB1B}"/>
          </ac:spMkLst>
        </pc:spChg>
      </pc:sldChg>
      <pc:sldChg chg="modSp mod">
        <pc:chgData name="Kelly McKinney" userId="e9c23ff0b36ca176" providerId="LiveId" clId="{3C2A728B-52A2-4FF6-B856-6141C46043CC}" dt="2021-11-19T14:03:05.547" v="4596" actId="5793"/>
        <pc:sldMkLst>
          <pc:docMk/>
          <pc:sldMk cId="3247758392" sldId="258"/>
        </pc:sldMkLst>
        <pc:spChg chg="mod">
          <ac:chgData name="Kelly McKinney" userId="e9c23ff0b36ca176" providerId="LiveId" clId="{3C2A728B-52A2-4FF6-B856-6141C46043CC}" dt="2021-11-19T14:03:05.547" v="4596" actId="5793"/>
          <ac:spMkLst>
            <pc:docMk/>
            <pc:sldMk cId="3247758392" sldId="258"/>
            <ac:spMk id="6" creationId="{60298300-BBA2-4C72-B752-6CF79237588C}"/>
          </ac:spMkLst>
        </pc:spChg>
        <pc:picChg chg="mod">
          <ac:chgData name="Kelly McKinney" userId="e9c23ff0b36ca176" providerId="LiveId" clId="{3C2A728B-52A2-4FF6-B856-6141C46043CC}" dt="2021-11-19T12:36:01.635" v="2636" actId="1076"/>
          <ac:picMkLst>
            <pc:docMk/>
            <pc:sldMk cId="3247758392" sldId="258"/>
            <ac:picMk id="5" creationId="{86D12FA0-38E6-423C-9ADD-61770714964A}"/>
          </ac:picMkLst>
        </pc:picChg>
      </pc:sldChg>
      <pc:sldChg chg="modSp mod">
        <pc:chgData name="Kelly McKinney" userId="e9c23ff0b36ca176" providerId="LiveId" clId="{3C2A728B-52A2-4FF6-B856-6141C46043CC}" dt="2021-11-19T14:04:59.321" v="4672" actId="20577"/>
        <pc:sldMkLst>
          <pc:docMk/>
          <pc:sldMk cId="4115124541" sldId="259"/>
        </pc:sldMkLst>
        <pc:spChg chg="mod">
          <ac:chgData name="Kelly McKinney" userId="e9c23ff0b36ca176" providerId="LiveId" clId="{3C2A728B-52A2-4FF6-B856-6141C46043CC}" dt="2021-11-19T14:04:59.321" v="4672" actId="20577"/>
          <ac:spMkLst>
            <pc:docMk/>
            <pc:sldMk cId="4115124541" sldId="259"/>
            <ac:spMk id="9" creationId="{59ED0826-6109-4F0F-83AD-4B378475CE49}"/>
          </ac:spMkLst>
        </pc:spChg>
      </pc:sldChg>
      <pc:sldChg chg="modSp mod">
        <pc:chgData name="Kelly McKinney" userId="e9c23ff0b36ca176" providerId="LiveId" clId="{3C2A728B-52A2-4FF6-B856-6141C46043CC}" dt="2021-11-19T12:35:35.748" v="2635" actId="1036"/>
        <pc:sldMkLst>
          <pc:docMk/>
          <pc:sldMk cId="1109655501" sldId="260"/>
        </pc:sldMkLst>
        <pc:spChg chg="mod">
          <ac:chgData name="Kelly McKinney" userId="e9c23ff0b36ca176" providerId="LiveId" clId="{3C2A728B-52A2-4FF6-B856-6141C46043CC}" dt="2021-11-19T12:35:35.748" v="2635" actId="1036"/>
          <ac:spMkLst>
            <pc:docMk/>
            <pc:sldMk cId="1109655501" sldId="260"/>
            <ac:spMk id="7" creationId="{8BA553AE-D34E-44FF-B63B-B9F2708AD984}"/>
          </ac:spMkLst>
        </pc:spChg>
      </pc:sldChg>
      <pc:sldChg chg="modSp mod">
        <pc:chgData name="Kelly McKinney" userId="e9c23ff0b36ca176" providerId="LiveId" clId="{3C2A728B-52A2-4FF6-B856-6141C46043CC}" dt="2021-11-19T14:06:55.489" v="4683" actId="255"/>
        <pc:sldMkLst>
          <pc:docMk/>
          <pc:sldMk cId="2762097563" sldId="261"/>
        </pc:sldMkLst>
        <pc:spChg chg="mod">
          <ac:chgData name="Kelly McKinney" userId="e9c23ff0b36ca176" providerId="LiveId" clId="{3C2A728B-52A2-4FF6-B856-6141C46043CC}" dt="2021-11-19T14:06:55.489" v="4683" actId="255"/>
          <ac:spMkLst>
            <pc:docMk/>
            <pc:sldMk cId="2762097563" sldId="261"/>
            <ac:spMk id="2" creationId="{9F87E333-A802-4CFD-8434-F3B04061F59B}"/>
          </ac:spMkLst>
        </pc:spChg>
      </pc:sldChg>
      <pc:sldChg chg="modSp mod">
        <pc:chgData name="Kelly McKinney" userId="e9c23ff0b36ca176" providerId="LiveId" clId="{3C2A728B-52A2-4FF6-B856-6141C46043CC}" dt="2021-11-19T14:07:53.507" v="4743" actId="14100"/>
        <pc:sldMkLst>
          <pc:docMk/>
          <pc:sldMk cId="1527550453" sldId="262"/>
        </pc:sldMkLst>
        <pc:spChg chg="mod">
          <ac:chgData name="Kelly McKinney" userId="e9c23ff0b36ca176" providerId="LiveId" clId="{3C2A728B-52A2-4FF6-B856-6141C46043CC}" dt="2021-11-19T14:07:53.507" v="4743" actId="14100"/>
          <ac:spMkLst>
            <pc:docMk/>
            <pc:sldMk cId="1527550453" sldId="262"/>
            <ac:spMk id="7" creationId="{D58392F2-990F-4171-8417-04163FDBECD6}"/>
          </ac:spMkLst>
        </pc:spChg>
      </pc:sldChg>
      <pc:sldChg chg="addSp modSp mod">
        <pc:chgData name="Kelly McKinney" userId="e9c23ff0b36ca176" providerId="LiveId" clId="{3C2A728B-52A2-4FF6-B856-6141C46043CC}" dt="2021-11-19T14:08:11.045" v="4745" actId="20577"/>
        <pc:sldMkLst>
          <pc:docMk/>
          <pc:sldMk cId="1779096738" sldId="263"/>
        </pc:sldMkLst>
        <pc:spChg chg="add mod">
          <ac:chgData name="Kelly McKinney" userId="e9c23ff0b36ca176" providerId="LiveId" clId="{3C2A728B-52A2-4FF6-B856-6141C46043CC}" dt="2021-11-19T14:08:11.045" v="4745" actId="20577"/>
          <ac:spMkLst>
            <pc:docMk/>
            <pc:sldMk cId="1779096738" sldId="263"/>
            <ac:spMk id="7" creationId="{2E94EACD-7DF7-4D7A-B77B-541F5E574DBE}"/>
          </ac:spMkLst>
        </pc:spChg>
      </pc:sldChg>
      <pc:sldChg chg="addSp delSp modSp new mod">
        <pc:chgData name="Kelly McKinney" userId="e9c23ff0b36ca176" providerId="LiveId" clId="{3C2A728B-52A2-4FF6-B856-6141C46043CC}" dt="2021-11-19T14:08:49.741" v="4758" actId="20577"/>
        <pc:sldMkLst>
          <pc:docMk/>
          <pc:sldMk cId="1036252879" sldId="264"/>
        </pc:sldMkLst>
        <pc:spChg chg="mod">
          <ac:chgData name="Kelly McKinney" userId="e9c23ff0b36ca176" providerId="LiveId" clId="{3C2A728B-52A2-4FF6-B856-6141C46043CC}" dt="2021-11-18T18:02:12.062" v="53" actId="207"/>
          <ac:spMkLst>
            <pc:docMk/>
            <pc:sldMk cId="1036252879" sldId="264"/>
            <ac:spMk id="2" creationId="{71BA779D-57B3-4849-97D7-D955C8532E99}"/>
          </ac:spMkLst>
        </pc:spChg>
        <pc:spChg chg="del">
          <ac:chgData name="Kelly McKinney" userId="e9c23ff0b36ca176" providerId="LiveId" clId="{3C2A728B-52A2-4FF6-B856-6141C46043CC}" dt="2021-11-18T18:01:06.196" v="1" actId="931"/>
          <ac:spMkLst>
            <pc:docMk/>
            <pc:sldMk cId="1036252879" sldId="264"/>
            <ac:spMk id="3" creationId="{550489B2-BAF8-43A2-B7D5-CB9A8634BA02}"/>
          </ac:spMkLst>
        </pc:spChg>
        <pc:spChg chg="add mod">
          <ac:chgData name="Kelly McKinney" userId="e9c23ff0b36ca176" providerId="LiveId" clId="{3C2A728B-52A2-4FF6-B856-6141C46043CC}" dt="2021-11-19T14:08:49.741" v="4758" actId="20577"/>
          <ac:spMkLst>
            <pc:docMk/>
            <pc:sldMk cId="1036252879" sldId="264"/>
            <ac:spMk id="7" creationId="{C400E366-BC87-4B9F-AF20-EEBC71162C3B}"/>
          </ac:spMkLst>
        </pc:spChg>
        <pc:picChg chg="add mod">
          <ac:chgData name="Kelly McKinney" userId="e9c23ff0b36ca176" providerId="LiveId" clId="{3C2A728B-52A2-4FF6-B856-6141C46043CC}" dt="2021-11-18T18:01:47.691" v="6" actId="14100"/>
          <ac:picMkLst>
            <pc:docMk/>
            <pc:sldMk cId="1036252879" sldId="264"/>
            <ac:picMk id="5" creationId="{FDA31508-6AE0-4215-9176-D102D95FE406}"/>
          </ac:picMkLst>
        </pc:picChg>
      </pc:sldChg>
      <pc:sldChg chg="addSp delSp modSp new mod">
        <pc:chgData name="Kelly McKinney" userId="e9c23ff0b36ca176" providerId="LiveId" clId="{3C2A728B-52A2-4FF6-B856-6141C46043CC}" dt="2021-11-19T14:09:38.895" v="4763" actId="5793"/>
        <pc:sldMkLst>
          <pc:docMk/>
          <pc:sldMk cId="1357087702" sldId="265"/>
        </pc:sldMkLst>
        <pc:spChg chg="mod">
          <ac:chgData name="Kelly McKinney" userId="e9c23ff0b36ca176" providerId="LiveId" clId="{3C2A728B-52A2-4FF6-B856-6141C46043CC}" dt="2021-11-18T18:22:55.012" v="1961" actId="27636"/>
          <ac:spMkLst>
            <pc:docMk/>
            <pc:sldMk cId="1357087702" sldId="265"/>
            <ac:spMk id="2" creationId="{57EC1FEB-A0B1-4FD5-BD39-D495319F1FE2}"/>
          </ac:spMkLst>
        </pc:spChg>
        <pc:spChg chg="del">
          <ac:chgData name="Kelly McKinney" userId="e9c23ff0b36ca176" providerId="LiveId" clId="{3C2A728B-52A2-4FF6-B856-6141C46043CC}" dt="2021-11-18T18:18:02.443" v="1596" actId="931"/>
          <ac:spMkLst>
            <pc:docMk/>
            <pc:sldMk cId="1357087702" sldId="265"/>
            <ac:spMk id="3" creationId="{2F4E26BF-0901-4CBD-8E72-290B9B8A66BE}"/>
          </ac:spMkLst>
        </pc:spChg>
        <pc:spChg chg="add del mod">
          <ac:chgData name="Kelly McKinney" userId="e9c23ff0b36ca176" providerId="LiveId" clId="{3C2A728B-52A2-4FF6-B856-6141C46043CC}" dt="2021-11-18T18:19:04.191" v="1601" actId="931"/>
          <ac:spMkLst>
            <pc:docMk/>
            <pc:sldMk cId="1357087702" sldId="265"/>
            <ac:spMk id="7" creationId="{46E27347-320C-4364-A836-8B0E367FCC7A}"/>
          </ac:spMkLst>
        </pc:spChg>
        <pc:spChg chg="add mod">
          <ac:chgData name="Kelly McKinney" userId="e9c23ff0b36ca176" providerId="LiveId" clId="{3C2A728B-52A2-4FF6-B856-6141C46043CC}" dt="2021-11-19T14:09:38.895" v="4763" actId="5793"/>
          <ac:spMkLst>
            <pc:docMk/>
            <pc:sldMk cId="1357087702" sldId="265"/>
            <ac:spMk id="11" creationId="{10246BCB-3F02-4A28-BDF0-0714B15D2CDA}"/>
          </ac:spMkLst>
        </pc:spChg>
        <pc:picChg chg="add del mod">
          <ac:chgData name="Kelly McKinney" userId="e9c23ff0b36ca176" providerId="LiveId" clId="{3C2A728B-52A2-4FF6-B856-6141C46043CC}" dt="2021-11-18T18:18:37.185" v="1600" actId="478"/>
          <ac:picMkLst>
            <pc:docMk/>
            <pc:sldMk cId="1357087702" sldId="265"/>
            <ac:picMk id="5" creationId="{63D78956-B5A5-438F-997C-B1882F47A8B1}"/>
          </ac:picMkLst>
        </pc:picChg>
        <pc:picChg chg="add mod">
          <ac:chgData name="Kelly McKinney" userId="e9c23ff0b36ca176" providerId="LiveId" clId="{3C2A728B-52A2-4FF6-B856-6141C46043CC}" dt="2021-11-18T18:20:04.763" v="1610" actId="14100"/>
          <ac:picMkLst>
            <pc:docMk/>
            <pc:sldMk cId="1357087702" sldId="265"/>
            <ac:picMk id="9" creationId="{4A094DC0-C87F-4941-83E2-5C5F56CD89BB}"/>
          </ac:picMkLst>
        </pc:picChg>
      </pc:sldChg>
      <pc:sldChg chg="addSp delSp modSp new mod">
        <pc:chgData name="Kelly McKinney" userId="e9c23ff0b36ca176" providerId="LiveId" clId="{3C2A728B-52A2-4FF6-B856-6141C46043CC}" dt="2021-11-19T13:04:00.530" v="3652" actId="20577"/>
        <pc:sldMkLst>
          <pc:docMk/>
          <pc:sldMk cId="3588371756" sldId="266"/>
        </pc:sldMkLst>
        <pc:spChg chg="mod">
          <ac:chgData name="Kelly McKinney" userId="e9c23ff0b36ca176" providerId="LiveId" clId="{3C2A728B-52A2-4FF6-B856-6141C46043CC}" dt="2021-11-19T12:29:48.362" v="2323" actId="207"/>
          <ac:spMkLst>
            <pc:docMk/>
            <pc:sldMk cId="3588371756" sldId="266"/>
            <ac:spMk id="2" creationId="{9B02CD51-7241-4293-B1FA-AF8BC76E7E90}"/>
          </ac:spMkLst>
        </pc:spChg>
        <pc:spChg chg="del">
          <ac:chgData name="Kelly McKinney" userId="e9c23ff0b36ca176" providerId="LiveId" clId="{3C2A728B-52A2-4FF6-B856-6141C46043CC}" dt="2021-11-18T18:23:37.911" v="1963" actId="931"/>
          <ac:spMkLst>
            <pc:docMk/>
            <pc:sldMk cId="3588371756" sldId="266"/>
            <ac:spMk id="3" creationId="{BEFEFEBD-256B-4B02-A66D-E2252A526340}"/>
          </ac:spMkLst>
        </pc:spChg>
        <pc:spChg chg="add mod">
          <ac:chgData name="Kelly McKinney" userId="e9c23ff0b36ca176" providerId="LiveId" clId="{3C2A728B-52A2-4FF6-B856-6141C46043CC}" dt="2021-11-19T13:04:00.530" v="3652" actId="20577"/>
          <ac:spMkLst>
            <pc:docMk/>
            <pc:sldMk cId="3588371756" sldId="266"/>
            <ac:spMk id="7" creationId="{B460450F-F342-4E5C-8184-0324344441CB}"/>
          </ac:spMkLst>
        </pc:spChg>
        <pc:picChg chg="add mod">
          <ac:chgData name="Kelly McKinney" userId="e9c23ff0b36ca176" providerId="LiveId" clId="{3C2A728B-52A2-4FF6-B856-6141C46043CC}" dt="2021-11-18T18:23:42.329" v="1966" actId="1076"/>
          <ac:picMkLst>
            <pc:docMk/>
            <pc:sldMk cId="3588371756" sldId="266"/>
            <ac:picMk id="5" creationId="{65512C79-4BC9-4436-A344-B68AB5A535DF}"/>
          </ac:picMkLst>
        </pc:picChg>
      </pc:sldChg>
      <pc:sldChg chg="addSp delSp modSp new mod setBg">
        <pc:chgData name="Kelly McKinney" userId="e9c23ff0b36ca176" providerId="LiveId" clId="{3C2A728B-52A2-4FF6-B856-6141C46043CC}" dt="2021-11-19T12:32:12.477" v="2528" actId="20577"/>
        <pc:sldMkLst>
          <pc:docMk/>
          <pc:sldMk cId="1011041752" sldId="267"/>
        </pc:sldMkLst>
        <pc:spChg chg="mod">
          <ac:chgData name="Kelly McKinney" userId="e9c23ff0b36ca176" providerId="LiveId" clId="{3C2A728B-52A2-4FF6-B856-6141C46043CC}" dt="2021-11-19T12:26:54.346" v="2018" actId="1035"/>
          <ac:spMkLst>
            <pc:docMk/>
            <pc:sldMk cId="1011041752" sldId="267"/>
            <ac:spMk id="2" creationId="{A0B181F0-602B-4AD0-BF93-103BEE9C3DE0}"/>
          </ac:spMkLst>
        </pc:spChg>
        <pc:spChg chg="del">
          <ac:chgData name="Kelly McKinney" userId="e9c23ff0b36ca176" providerId="LiveId" clId="{3C2A728B-52A2-4FF6-B856-6141C46043CC}" dt="2021-11-18T18:24:39.458" v="1968" actId="931"/>
          <ac:spMkLst>
            <pc:docMk/>
            <pc:sldMk cId="1011041752" sldId="267"/>
            <ac:spMk id="3" creationId="{37EE3AF4-4840-4C04-A5C5-110D1247FEEB}"/>
          </ac:spMkLst>
        </pc:spChg>
        <pc:spChg chg="add del">
          <ac:chgData name="Kelly McKinney" userId="e9c23ff0b36ca176" providerId="LiveId" clId="{3C2A728B-52A2-4FF6-B856-6141C46043CC}" dt="2021-11-18T18:25:16.003" v="1974" actId="26606"/>
          <ac:spMkLst>
            <pc:docMk/>
            <pc:sldMk cId="1011041752" sldId="267"/>
            <ac:spMk id="10" creationId="{DD7EAFE6-2BB9-41FB-9CF4-588CFC708774}"/>
          </ac:spMkLst>
        </pc:spChg>
        <pc:spChg chg="add del">
          <ac:chgData name="Kelly McKinney" userId="e9c23ff0b36ca176" providerId="LiveId" clId="{3C2A728B-52A2-4FF6-B856-6141C46043CC}" dt="2021-11-18T18:25:16.003" v="1974" actId="26606"/>
          <ac:spMkLst>
            <pc:docMk/>
            <pc:sldMk cId="1011041752" sldId="267"/>
            <ac:spMk id="12" creationId="{610334BF-0422-4A9A-BE46-AEB8C348BAC4}"/>
          </ac:spMkLst>
        </pc:spChg>
        <pc:spChg chg="add del">
          <ac:chgData name="Kelly McKinney" userId="e9c23ff0b36ca176" providerId="LiveId" clId="{3C2A728B-52A2-4FF6-B856-6141C46043CC}" dt="2021-11-18T18:25:16.003" v="1974" actId="26606"/>
          <ac:spMkLst>
            <pc:docMk/>
            <pc:sldMk cId="1011041752" sldId="267"/>
            <ac:spMk id="14" creationId="{C98F2823-0279-49D8-928D-754B222533EF}"/>
          </ac:spMkLst>
        </pc:spChg>
        <pc:spChg chg="add del">
          <ac:chgData name="Kelly McKinney" userId="e9c23ff0b36ca176" providerId="LiveId" clId="{3C2A728B-52A2-4FF6-B856-6141C46043CC}" dt="2021-11-19T12:27:23.072" v="2020" actId="22"/>
          <ac:spMkLst>
            <pc:docMk/>
            <pc:sldMk cId="1011041752" sldId="267"/>
            <ac:spMk id="15" creationId="{BCDC8674-B149-4081-9671-51B9ED0288CC}"/>
          </ac:spMkLst>
        </pc:spChg>
        <pc:spChg chg="add del">
          <ac:chgData name="Kelly McKinney" userId="e9c23ff0b36ca176" providerId="LiveId" clId="{3C2A728B-52A2-4FF6-B856-6141C46043CC}" dt="2021-11-18T18:25:16.003" v="1974" actId="26606"/>
          <ac:spMkLst>
            <pc:docMk/>
            <pc:sldMk cId="1011041752" sldId="267"/>
            <ac:spMk id="16" creationId="{02E45E95-311C-41C7-A882-6E43F0806865}"/>
          </ac:spMkLst>
        </pc:spChg>
        <pc:spChg chg="add del">
          <ac:chgData name="Kelly McKinney" userId="e9c23ff0b36ca176" providerId="LiveId" clId="{3C2A728B-52A2-4FF6-B856-6141C46043CC}" dt="2021-11-19T12:27:33.754" v="2022" actId="22"/>
          <ac:spMkLst>
            <pc:docMk/>
            <pc:sldMk cId="1011041752" sldId="267"/>
            <ac:spMk id="17" creationId="{79D37C73-6AB2-4031-B14A-C227D1D00150}"/>
          </ac:spMkLst>
        </pc:spChg>
        <pc:spChg chg="add del">
          <ac:chgData name="Kelly McKinney" userId="e9c23ff0b36ca176" providerId="LiveId" clId="{3C2A728B-52A2-4FF6-B856-6141C46043CC}" dt="2021-11-18T18:25:16.003" v="1974" actId="26606"/>
          <ac:spMkLst>
            <pc:docMk/>
            <pc:sldMk cId="1011041752" sldId="267"/>
            <ac:spMk id="18" creationId="{B7299D5D-ECC5-41EB-B830-C3A35FB35516}"/>
          </ac:spMkLst>
        </pc:spChg>
        <pc:spChg chg="add mod">
          <ac:chgData name="Kelly McKinney" userId="e9c23ff0b36ca176" providerId="LiveId" clId="{3C2A728B-52A2-4FF6-B856-6141C46043CC}" dt="2021-11-19T12:32:12.477" v="2528" actId="20577"/>
          <ac:spMkLst>
            <pc:docMk/>
            <pc:sldMk cId="1011041752" sldId="267"/>
            <ac:spMk id="19" creationId="{7C98AA86-5C3C-4234-B1FF-1C3C63F5DE49}"/>
          </ac:spMkLst>
        </pc:spChg>
        <pc:spChg chg="add del">
          <ac:chgData name="Kelly McKinney" userId="e9c23ff0b36ca176" providerId="LiveId" clId="{3C2A728B-52A2-4FF6-B856-6141C46043CC}" dt="2021-11-18T18:25:16.003" v="1974" actId="26606"/>
          <ac:spMkLst>
            <pc:docMk/>
            <pc:sldMk cId="1011041752" sldId="267"/>
            <ac:spMk id="20" creationId="{88C91735-5EFE-44D1-8CC6-FDF0D11B6F5D}"/>
          </ac:spMkLst>
        </pc:spChg>
        <pc:spChg chg="add del">
          <ac:chgData name="Kelly McKinney" userId="e9c23ff0b36ca176" providerId="LiveId" clId="{3C2A728B-52A2-4FF6-B856-6141C46043CC}" dt="2021-11-18T18:25:16.003" v="1974" actId="26606"/>
          <ac:spMkLst>
            <pc:docMk/>
            <pc:sldMk cId="1011041752" sldId="267"/>
            <ac:spMk id="22" creationId="{D33F926C-2613-475D-AEE4-CD7D87D3BA2D}"/>
          </ac:spMkLst>
        </pc:spChg>
        <pc:spChg chg="add del">
          <ac:chgData name="Kelly McKinney" userId="e9c23ff0b36ca176" providerId="LiveId" clId="{3C2A728B-52A2-4FF6-B856-6141C46043CC}" dt="2021-11-18T18:25:16.003" v="1974" actId="26606"/>
          <ac:spMkLst>
            <pc:docMk/>
            <pc:sldMk cId="1011041752" sldId="267"/>
            <ac:spMk id="24" creationId="{1FD32A06-E9FE-4F5A-88A6-84905A72C26F}"/>
          </ac:spMkLst>
        </pc:spChg>
        <pc:picChg chg="add mod">
          <ac:chgData name="Kelly McKinney" userId="e9c23ff0b36ca176" providerId="LiveId" clId="{3C2A728B-52A2-4FF6-B856-6141C46043CC}" dt="2021-11-18T18:25:16.983" v="1975" actId="14100"/>
          <ac:picMkLst>
            <pc:docMk/>
            <pc:sldMk cId="1011041752" sldId="267"/>
            <ac:picMk id="5" creationId="{41D8DDB0-2597-4EFE-B465-14B8C8E6E7B5}"/>
          </ac:picMkLst>
        </pc:picChg>
      </pc:sldChg>
      <pc:sldChg chg="addSp modSp new mod setBg">
        <pc:chgData name="Kelly McKinney" userId="e9c23ff0b36ca176" providerId="LiveId" clId="{3C2A728B-52A2-4FF6-B856-6141C46043CC}" dt="2021-11-19T13:13:22.282" v="4232" actId="207"/>
        <pc:sldMkLst>
          <pc:docMk/>
          <pc:sldMk cId="3778993057" sldId="268"/>
        </pc:sldMkLst>
        <pc:spChg chg="mod">
          <ac:chgData name="Kelly McKinney" userId="e9c23ff0b36ca176" providerId="LiveId" clId="{3C2A728B-52A2-4FF6-B856-6141C46043CC}" dt="2021-11-19T13:01:10.915" v="3638" actId="14100"/>
          <ac:spMkLst>
            <pc:docMk/>
            <pc:sldMk cId="3778993057" sldId="268"/>
            <ac:spMk id="2" creationId="{E31F31E4-F77C-48FB-9CC9-DB931ADFE074}"/>
          </ac:spMkLst>
        </pc:spChg>
        <pc:spChg chg="mod">
          <ac:chgData name="Kelly McKinney" userId="e9c23ff0b36ca176" providerId="LiveId" clId="{3C2A728B-52A2-4FF6-B856-6141C46043CC}" dt="2021-11-19T13:13:22.282" v="4232" actId="207"/>
          <ac:spMkLst>
            <pc:docMk/>
            <pc:sldMk cId="3778993057" sldId="268"/>
            <ac:spMk id="3" creationId="{6F54D685-C919-489B-9B72-06E14B9B2B02}"/>
          </ac:spMkLst>
        </pc:spChg>
        <pc:spChg chg="add">
          <ac:chgData name="Kelly McKinney" userId="e9c23ff0b36ca176" providerId="LiveId" clId="{3C2A728B-52A2-4FF6-B856-6141C46043CC}" dt="2021-11-19T12:56:37.577" v="3214" actId="26606"/>
          <ac:spMkLst>
            <pc:docMk/>
            <pc:sldMk cId="3778993057" sldId="268"/>
            <ac:spMk id="8" creationId="{19B36E71-93BD-4984-AC9C-CC9FB9CC06D6}"/>
          </ac:spMkLst>
        </pc:spChg>
        <pc:spChg chg="add">
          <ac:chgData name="Kelly McKinney" userId="e9c23ff0b36ca176" providerId="LiveId" clId="{3C2A728B-52A2-4FF6-B856-6141C46043CC}" dt="2021-11-19T12:56:37.577" v="3214" actId="26606"/>
          <ac:spMkLst>
            <pc:docMk/>
            <pc:sldMk cId="3778993057" sldId="268"/>
            <ac:spMk id="10" creationId="{3A767031-C99F-4567-B7D9-353331C77909}"/>
          </ac:spMkLst>
        </pc:spChg>
        <pc:spChg chg="add">
          <ac:chgData name="Kelly McKinney" userId="e9c23ff0b36ca176" providerId="LiveId" clId="{3C2A728B-52A2-4FF6-B856-6141C46043CC}" dt="2021-11-19T12:56:37.577" v="3214" actId="26606"/>
          <ac:spMkLst>
            <pc:docMk/>
            <pc:sldMk cId="3778993057" sldId="268"/>
            <ac:spMk id="12" creationId="{63FEDEE9-12A6-4011-A532-8071D6086BF8}"/>
          </ac:spMkLst>
        </pc:spChg>
        <pc:spChg chg="add">
          <ac:chgData name="Kelly McKinney" userId="e9c23ff0b36ca176" providerId="LiveId" clId="{3C2A728B-52A2-4FF6-B856-6141C46043CC}" dt="2021-11-19T12:56:37.577" v="3214" actId="26606"/>
          <ac:spMkLst>
            <pc:docMk/>
            <pc:sldMk cId="3778993057" sldId="268"/>
            <ac:spMk id="14" creationId="{57C37CE9-19CE-49DF-A887-2214EBB1F097}"/>
          </ac:spMkLst>
        </pc:spChg>
        <pc:spChg chg="add">
          <ac:chgData name="Kelly McKinney" userId="e9c23ff0b36ca176" providerId="LiveId" clId="{3C2A728B-52A2-4FF6-B856-6141C46043CC}" dt="2021-11-19T12:56:37.577" v="3214" actId="26606"/>
          <ac:spMkLst>
            <pc:docMk/>
            <pc:sldMk cId="3778993057" sldId="268"/>
            <ac:spMk id="16" creationId="{7EF84E8E-7E93-4DEE-BCFB-2AE29098B5C3}"/>
          </ac:spMkLst>
        </pc:spChg>
        <pc:spChg chg="add">
          <ac:chgData name="Kelly McKinney" userId="e9c23ff0b36ca176" providerId="LiveId" clId="{3C2A728B-52A2-4FF6-B856-6141C46043CC}" dt="2021-11-19T12:56:37.577" v="3214" actId="26606"/>
          <ac:spMkLst>
            <pc:docMk/>
            <pc:sldMk cId="3778993057" sldId="268"/>
            <ac:spMk id="18" creationId="{9046502B-E9B6-4225-B8EE-BC5D644686B0}"/>
          </ac:spMkLst>
        </pc:spChg>
        <pc:spChg chg="add">
          <ac:chgData name="Kelly McKinney" userId="e9c23ff0b36ca176" providerId="LiveId" clId="{3C2A728B-52A2-4FF6-B856-6141C46043CC}" dt="2021-11-19T12:56:37.577" v="3214" actId="26606"/>
          <ac:spMkLst>
            <pc:docMk/>
            <pc:sldMk cId="3778993057" sldId="268"/>
            <ac:spMk id="20" creationId="{1566AC62-7AC7-4ED5-A03D-E28AC560E4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876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7899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7761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4678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26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631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3711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2677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4331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269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11/19/2021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403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11/19/2021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6001146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6641F1-3B90-4EA7-9054-73B0A376E3B4}"/>
              </a:ext>
            </a:extLst>
          </p:cNvPr>
          <p:cNvSpPr>
            <a:spLocks noGrp="1"/>
          </p:cNvSpPr>
          <p:nvPr>
            <p:ph type="ctrTitle"/>
          </p:nvPr>
        </p:nvSpPr>
        <p:spPr>
          <a:xfrm>
            <a:off x="838200" y="1122363"/>
            <a:ext cx="6105525" cy="2387600"/>
          </a:xfrm>
        </p:spPr>
        <p:txBody>
          <a:bodyPr>
            <a:normAutofit/>
          </a:bodyPr>
          <a:lstStyle/>
          <a:p>
            <a:pPr algn="l"/>
            <a:r>
              <a:rPr lang="en-US">
                <a:solidFill>
                  <a:srgbClr val="FFFFFF"/>
                </a:solidFill>
              </a:rPr>
              <a:t>Vehicle crashes in Texas</a:t>
            </a:r>
          </a:p>
        </p:txBody>
      </p:sp>
      <p:sp>
        <p:nvSpPr>
          <p:cNvPr id="3" name="Subtitle 2">
            <a:extLst>
              <a:ext uri="{FF2B5EF4-FFF2-40B4-BE49-F238E27FC236}">
                <a16:creationId xmlns:a16="http://schemas.microsoft.com/office/drawing/2014/main" id="{27D97E3B-C42D-4B9E-AD84-66ADFD434BFE}"/>
              </a:ext>
            </a:extLst>
          </p:cNvPr>
          <p:cNvSpPr>
            <a:spLocks noGrp="1"/>
          </p:cNvSpPr>
          <p:nvPr>
            <p:ph type="subTitle" idx="1"/>
          </p:nvPr>
        </p:nvSpPr>
        <p:spPr>
          <a:xfrm>
            <a:off x="838200" y="3602038"/>
            <a:ext cx="6105525" cy="1655762"/>
          </a:xfrm>
        </p:spPr>
        <p:txBody>
          <a:bodyPr>
            <a:normAutofit/>
          </a:bodyPr>
          <a:lstStyle/>
          <a:p>
            <a:pPr algn="l"/>
            <a:r>
              <a:rPr lang="en-US" sz="2200">
                <a:solidFill>
                  <a:srgbClr val="FFFFFF"/>
                </a:solidFill>
              </a:rPr>
              <a:t>Data for 2013</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CF29EFDE-3756-49F3-B8C1-9D6631C11BFF}"/>
              </a:ext>
            </a:extLst>
          </p:cNvPr>
          <p:cNvPicPr>
            <a:picLocks noChangeAspect="1"/>
          </p:cNvPicPr>
          <p:nvPr/>
        </p:nvPicPr>
        <p:blipFill rotWithShape="1">
          <a:blip r:embed="rId2">
            <a:alphaModFix amt="60000"/>
          </a:blip>
          <a:srcRect l="22348" r="12500" b="2"/>
          <a:stretch/>
        </p:blipFill>
        <p:spPr>
          <a:xfrm>
            <a:off x="7305675" y="-3319"/>
            <a:ext cx="4883278" cy="6858000"/>
          </a:xfrm>
          <a:prstGeom prst="rect">
            <a:avLst/>
          </a:prstGeom>
          <a:solidFill>
            <a:srgbClr val="FF0000"/>
          </a:solidFill>
        </p:spPr>
      </p:pic>
    </p:spTree>
    <p:extLst>
      <p:ext uri="{BB962C8B-B14F-4D97-AF65-F5344CB8AC3E}">
        <p14:creationId xmlns:p14="http://schemas.microsoft.com/office/powerpoint/2010/main" val="13749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FEB-A0B1-4FD5-BD39-D495319F1FE2}"/>
              </a:ext>
            </a:extLst>
          </p:cNvPr>
          <p:cNvSpPr>
            <a:spLocks noGrp="1"/>
          </p:cNvSpPr>
          <p:nvPr>
            <p:ph type="title"/>
          </p:nvPr>
        </p:nvSpPr>
        <p:spPr>
          <a:xfrm>
            <a:off x="838200" y="681038"/>
            <a:ext cx="10515600" cy="822910"/>
          </a:xfrm>
        </p:spPr>
        <p:txBody>
          <a:bodyPr>
            <a:normAutofit/>
          </a:bodyPr>
          <a:lstStyle/>
          <a:p>
            <a:pPr algn="ctr"/>
            <a:r>
              <a:rPr lang="en-US" sz="3600" dirty="0">
                <a:solidFill>
                  <a:schemeClr val="accent3"/>
                </a:solidFill>
              </a:rPr>
              <a:t>Number of crashes and injuries by surface condition</a:t>
            </a:r>
          </a:p>
        </p:txBody>
      </p:sp>
      <p:pic>
        <p:nvPicPr>
          <p:cNvPr id="9" name="Content Placeholder 8" descr="Chart, table, Excel&#10;&#10;Description automatically generated">
            <a:extLst>
              <a:ext uri="{FF2B5EF4-FFF2-40B4-BE49-F238E27FC236}">
                <a16:creationId xmlns:a16="http://schemas.microsoft.com/office/drawing/2014/main" id="{4A094DC0-C87F-4941-83E2-5C5F56CD8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88958"/>
            <a:ext cx="7847935" cy="4116555"/>
          </a:xfrm>
        </p:spPr>
      </p:pic>
      <p:sp>
        <p:nvSpPr>
          <p:cNvPr id="11" name="TextBox 10">
            <a:extLst>
              <a:ext uri="{FF2B5EF4-FFF2-40B4-BE49-F238E27FC236}">
                <a16:creationId xmlns:a16="http://schemas.microsoft.com/office/drawing/2014/main" id="{10246BCB-3F02-4A28-BDF0-0714B15D2CDA}"/>
              </a:ext>
            </a:extLst>
          </p:cNvPr>
          <p:cNvSpPr txBox="1"/>
          <p:nvPr/>
        </p:nvSpPr>
        <p:spPr>
          <a:xfrm>
            <a:off x="7844589" y="2689519"/>
            <a:ext cx="3308685" cy="255454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600" dirty="0">
                <a:solidFill>
                  <a:schemeClr val="accent3"/>
                </a:solidFill>
              </a:rPr>
              <a:t>We don’t know what each surface condition Id stands for, but it’s interesting to note that whatever condition 1 stands for, that surface condition was present in a big chunk of accidents and injuries. </a:t>
            </a:r>
          </a:p>
          <a:p>
            <a:pPr marL="285750" indent="-285750">
              <a:buFont typeface="Arial" panose="020B0604020202020204" pitchFamily="34" charset="0"/>
              <a:buChar char="•"/>
            </a:pPr>
            <a:endParaRPr lang="en-US" sz="1600" dirty="0">
              <a:solidFill>
                <a:schemeClr val="accent3"/>
              </a:solidFill>
            </a:endParaRPr>
          </a:p>
          <a:p>
            <a:endParaRPr lang="en-US" sz="1600" dirty="0">
              <a:solidFill>
                <a:schemeClr val="accent3"/>
              </a:solidFill>
            </a:endParaRPr>
          </a:p>
          <a:p>
            <a:r>
              <a:rPr lang="en-US" sz="1600" dirty="0">
                <a:solidFill>
                  <a:schemeClr val="accent3"/>
                </a:solidFill>
              </a:rPr>
              <a:t>. </a:t>
            </a:r>
          </a:p>
        </p:txBody>
      </p:sp>
    </p:spTree>
    <p:extLst>
      <p:ext uri="{BB962C8B-B14F-4D97-AF65-F5344CB8AC3E}">
        <p14:creationId xmlns:p14="http://schemas.microsoft.com/office/powerpoint/2010/main" val="135708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D51-7241-4293-B1FA-AF8BC76E7E90}"/>
              </a:ext>
            </a:extLst>
          </p:cNvPr>
          <p:cNvSpPr>
            <a:spLocks noGrp="1"/>
          </p:cNvSpPr>
          <p:nvPr>
            <p:ph type="title"/>
          </p:nvPr>
        </p:nvSpPr>
        <p:spPr/>
        <p:txBody>
          <a:bodyPr>
            <a:normAutofit fontScale="90000"/>
          </a:bodyPr>
          <a:lstStyle/>
          <a:p>
            <a:pPr algn="ctr"/>
            <a:r>
              <a:rPr lang="en-US" dirty="0">
                <a:solidFill>
                  <a:schemeClr val="accent3"/>
                </a:solidFill>
              </a:rPr>
              <a:t>Crashes by road type, whether construction zone</a:t>
            </a:r>
          </a:p>
        </p:txBody>
      </p:sp>
      <p:pic>
        <p:nvPicPr>
          <p:cNvPr id="5" name="Content Placeholder 4" descr="Chart&#10;&#10;Description automatically generated">
            <a:extLst>
              <a:ext uri="{FF2B5EF4-FFF2-40B4-BE49-F238E27FC236}">
                <a16:creationId xmlns:a16="http://schemas.microsoft.com/office/drawing/2014/main" id="{65512C79-4BC9-4436-A344-B68AB5A535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93829"/>
            <a:ext cx="7367603" cy="3998913"/>
          </a:xfrm>
        </p:spPr>
      </p:pic>
      <p:sp>
        <p:nvSpPr>
          <p:cNvPr id="7" name="TextBox 6">
            <a:extLst>
              <a:ext uri="{FF2B5EF4-FFF2-40B4-BE49-F238E27FC236}">
                <a16:creationId xmlns:a16="http://schemas.microsoft.com/office/drawing/2014/main" id="{B460450F-F342-4E5C-8184-0324344441CB}"/>
              </a:ext>
            </a:extLst>
          </p:cNvPr>
          <p:cNvSpPr txBox="1"/>
          <p:nvPr/>
        </p:nvSpPr>
        <p:spPr>
          <a:xfrm>
            <a:off x="6247397" y="2828835"/>
            <a:ext cx="5106403"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accent3"/>
                </a:solidFill>
              </a:rPr>
              <a:t>A lot of this data </a:t>
            </a:r>
            <a:r>
              <a:rPr lang="en-US" dirty="0">
                <a:solidFill>
                  <a:schemeClr val="accent3"/>
                </a:solidFill>
              </a:rPr>
              <a:t>are </a:t>
            </a:r>
            <a:r>
              <a:rPr lang="en-US" sz="1800" dirty="0">
                <a:solidFill>
                  <a:schemeClr val="accent3"/>
                </a:solidFill>
              </a:rPr>
              <a:t>missing, but we can see tha</a:t>
            </a:r>
            <a:r>
              <a:rPr lang="en-US" dirty="0">
                <a:solidFill>
                  <a:schemeClr val="accent3"/>
                </a:solidFill>
              </a:rPr>
              <a:t>t of the data we have, it looks as if the highest number of accidents and injuries occurred on road type 2. </a:t>
            </a:r>
            <a:endParaRPr lang="en-US" sz="1800" dirty="0">
              <a:solidFill>
                <a:schemeClr val="accent3"/>
              </a:solidFill>
            </a:endParaRPr>
          </a:p>
        </p:txBody>
      </p:sp>
    </p:spTree>
    <p:extLst>
      <p:ext uri="{BB962C8B-B14F-4D97-AF65-F5344CB8AC3E}">
        <p14:creationId xmlns:p14="http://schemas.microsoft.com/office/powerpoint/2010/main" val="358837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81F0-602B-4AD0-BF93-103BEE9C3DE0}"/>
              </a:ext>
            </a:extLst>
          </p:cNvPr>
          <p:cNvSpPr>
            <a:spLocks noGrp="1"/>
          </p:cNvSpPr>
          <p:nvPr>
            <p:ph type="title"/>
          </p:nvPr>
        </p:nvSpPr>
        <p:spPr>
          <a:xfrm>
            <a:off x="838200" y="548685"/>
            <a:ext cx="10515600" cy="1325563"/>
          </a:xfrm>
        </p:spPr>
        <p:txBody>
          <a:bodyPr/>
          <a:lstStyle/>
          <a:p>
            <a:pPr algn="ctr"/>
            <a:r>
              <a:rPr lang="en-US" dirty="0">
                <a:solidFill>
                  <a:schemeClr val="accent3"/>
                </a:solidFill>
              </a:rPr>
              <a:t>Total injury by highway system</a:t>
            </a:r>
          </a:p>
        </p:txBody>
      </p:sp>
      <p:pic>
        <p:nvPicPr>
          <p:cNvPr id="5" name="Content Placeholder 4" descr="Chart, bar chart&#10;&#10;Description automatically generated">
            <a:extLst>
              <a:ext uri="{FF2B5EF4-FFF2-40B4-BE49-F238E27FC236}">
                <a16:creationId xmlns:a16="http://schemas.microsoft.com/office/drawing/2014/main" id="{41D8DDB0-2597-4EFE-B465-14B8C8E6E7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44913"/>
            <a:ext cx="7685410" cy="3998913"/>
          </a:xfrm>
        </p:spPr>
      </p:pic>
      <p:sp>
        <p:nvSpPr>
          <p:cNvPr id="19" name="TextBox 18">
            <a:extLst>
              <a:ext uri="{FF2B5EF4-FFF2-40B4-BE49-F238E27FC236}">
                <a16:creationId xmlns:a16="http://schemas.microsoft.com/office/drawing/2014/main" id="{7C98AA86-5C3C-4234-B1FF-1C3C63F5DE49}"/>
              </a:ext>
            </a:extLst>
          </p:cNvPr>
          <p:cNvSpPr txBox="1"/>
          <p:nvPr/>
        </p:nvSpPr>
        <p:spPr>
          <a:xfrm>
            <a:off x="5465341" y="1925393"/>
            <a:ext cx="6093994" cy="1477328"/>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accent3"/>
                </a:solidFill>
              </a:rPr>
              <a:t>A lot of this data are missing as well, but we can see tha</a:t>
            </a:r>
            <a:r>
              <a:rPr lang="en-US" dirty="0">
                <a:solidFill>
                  <a:schemeClr val="accent3"/>
                </a:solidFill>
              </a:rPr>
              <a:t>t of the data we have, it looks as if the highest number of accidents occur on IH (interstate highway?) systems. </a:t>
            </a:r>
            <a:endParaRPr lang="en-US" sz="1800" dirty="0">
              <a:solidFill>
                <a:schemeClr val="accent3"/>
              </a:solidFill>
            </a:endParaRPr>
          </a:p>
          <a:p>
            <a:pPr marL="285750" indent="-285750">
              <a:buFont typeface="Arial" panose="020B0604020202020204" pitchFamily="34" charset="0"/>
              <a:buChar char="•"/>
            </a:pPr>
            <a:endParaRPr lang="en-US" sz="1800" dirty="0">
              <a:solidFill>
                <a:schemeClr val="accent3"/>
              </a:solidFill>
            </a:endParaRPr>
          </a:p>
        </p:txBody>
      </p:sp>
    </p:spTree>
    <p:extLst>
      <p:ext uri="{BB962C8B-B14F-4D97-AF65-F5344CB8AC3E}">
        <p14:creationId xmlns:p14="http://schemas.microsoft.com/office/powerpoint/2010/main" val="101104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F31E4-F77C-48FB-9CC9-DB931ADFE074}"/>
              </a:ext>
            </a:extLst>
          </p:cNvPr>
          <p:cNvSpPr>
            <a:spLocks noGrp="1"/>
          </p:cNvSpPr>
          <p:nvPr>
            <p:ph type="title"/>
          </p:nvPr>
        </p:nvSpPr>
        <p:spPr>
          <a:xfrm>
            <a:off x="484742" y="484742"/>
            <a:ext cx="5611258" cy="5883007"/>
          </a:xfrm>
          <a:solidFill>
            <a:schemeClr val="accent3">
              <a:lumMod val="75000"/>
            </a:schemeClr>
          </a:solidFill>
        </p:spPr>
        <p:txBody>
          <a:bodyPr anchor="ctr">
            <a:normAutofit/>
          </a:bodyPr>
          <a:lstStyle/>
          <a:p>
            <a:r>
              <a:rPr lang="en-US" sz="4400" dirty="0">
                <a:solidFill>
                  <a:srgbClr val="FFFFFF"/>
                </a:solidFill>
              </a:rPr>
              <a:t>Takeaways</a:t>
            </a:r>
          </a:p>
        </p:txBody>
      </p:sp>
      <p:sp>
        <p:nvSpPr>
          <p:cNvPr id="3" name="Content Placeholder 2">
            <a:extLst>
              <a:ext uri="{FF2B5EF4-FFF2-40B4-BE49-F238E27FC236}">
                <a16:creationId xmlns:a16="http://schemas.microsoft.com/office/drawing/2014/main" id="{6F54D685-C919-489B-9B72-06E14B9B2B02}"/>
              </a:ext>
            </a:extLst>
          </p:cNvPr>
          <p:cNvSpPr>
            <a:spLocks noGrp="1"/>
          </p:cNvSpPr>
          <p:nvPr>
            <p:ph idx="1"/>
          </p:nvPr>
        </p:nvSpPr>
        <p:spPr>
          <a:xfrm>
            <a:off x="6077639" y="484742"/>
            <a:ext cx="5611258" cy="5883007"/>
          </a:xfrm>
          <a:solidFill>
            <a:schemeClr val="accent3"/>
          </a:solidFill>
        </p:spPr>
        <p:txBody>
          <a:bodyPr anchor="ctr">
            <a:normAutofit/>
          </a:bodyPr>
          <a:lstStyle/>
          <a:p>
            <a:r>
              <a:rPr lang="en-US" sz="1600" dirty="0">
                <a:solidFill>
                  <a:srgbClr val="FFFFFF"/>
                </a:solidFill>
              </a:rPr>
              <a:t>Speed limits in areas where crashes occurred seemed to be a big factor in whether injuries occurred. The higher the speed, the bigger proportion of accidents that included injuries. (Slide 9)</a:t>
            </a:r>
          </a:p>
          <a:p>
            <a:r>
              <a:rPr lang="en-US" sz="1600" dirty="0">
                <a:solidFill>
                  <a:srgbClr val="FFFFFF"/>
                </a:solidFill>
              </a:rPr>
              <a:t>The highest number of deaths (6) occurred in areas with a 55 mph speed limit, though areas with 70-75 mph and 35-40 mph speed limits saw 4 to 5 deaths each. </a:t>
            </a:r>
          </a:p>
          <a:p>
            <a:r>
              <a:rPr lang="en-US" sz="1600" dirty="0">
                <a:solidFill>
                  <a:srgbClr val="FFFFFF"/>
                </a:solidFill>
              </a:rPr>
              <a:t>Crashes at crash severity 5, which I’m guessing is the least severe, resulted in no injuries.</a:t>
            </a:r>
          </a:p>
          <a:p>
            <a:r>
              <a:rPr lang="en-US" sz="1600" dirty="0">
                <a:solidFill>
                  <a:srgbClr val="FFFFFF"/>
                </a:solidFill>
              </a:rPr>
              <a:t>Fridays saw the most crashes, and Fridays and Saturdays saw the most injuries. The two weekend days tied with Monday on number of fatalities. </a:t>
            </a:r>
          </a:p>
          <a:p>
            <a:r>
              <a:rPr lang="en-US" sz="1600" dirty="0">
                <a:solidFill>
                  <a:srgbClr val="FFFFFF"/>
                </a:solidFill>
              </a:rPr>
              <a:t>City 107 saw the highest number of fatalities (4).</a:t>
            </a:r>
          </a:p>
          <a:p>
            <a:endParaRPr lang="en-US" sz="1600" dirty="0">
              <a:solidFill>
                <a:srgbClr val="FFFFFF"/>
              </a:solidFill>
            </a:endParaRPr>
          </a:p>
          <a:p>
            <a:endParaRPr lang="en-US" sz="1600" dirty="0">
              <a:solidFill>
                <a:srgbClr val="FFFFFF"/>
              </a:solidFill>
            </a:endParaRPr>
          </a:p>
        </p:txBody>
      </p:sp>
    </p:spTree>
    <p:extLst>
      <p:ext uri="{BB962C8B-B14F-4D97-AF65-F5344CB8AC3E}">
        <p14:creationId xmlns:p14="http://schemas.microsoft.com/office/powerpoint/2010/main" val="377899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46EA-F582-46E2-9F2C-C5CA1EB80E9E}"/>
              </a:ext>
            </a:extLst>
          </p:cNvPr>
          <p:cNvSpPr>
            <a:spLocks noGrp="1"/>
          </p:cNvSpPr>
          <p:nvPr>
            <p:ph type="title"/>
          </p:nvPr>
        </p:nvSpPr>
        <p:spPr/>
        <p:txBody>
          <a:bodyPr/>
          <a:lstStyle/>
          <a:p>
            <a:r>
              <a:rPr lang="en-US" dirty="0">
                <a:solidFill>
                  <a:schemeClr val="accent3"/>
                </a:solidFill>
              </a:rPr>
              <a:t>Agenda</a:t>
            </a:r>
          </a:p>
        </p:txBody>
      </p:sp>
      <p:sp>
        <p:nvSpPr>
          <p:cNvPr id="4" name="TextBox 3">
            <a:extLst>
              <a:ext uri="{FF2B5EF4-FFF2-40B4-BE49-F238E27FC236}">
                <a16:creationId xmlns:a16="http://schemas.microsoft.com/office/drawing/2014/main" id="{11F0B80E-8D5A-480D-B4C8-B14FA7ECCCA9}"/>
              </a:ext>
            </a:extLst>
          </p:cNvPr>
          <p:cNvSpPr txBox="1"/>
          <p:nvPr/>
        </p:nvSpPr>
        <p:spPr>
          <a:xfrm>
            <a:off x="6095999" y="2137272"/>
            <a:ext cx="5416627" cy="3139321"/>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solidFill>
                  <a:schemeClr val="accent3"/>
                </a:solidFill>
              </a:rPr>
              <a:t>Number of crashes and injuries</a:t>
            </a:r>
          </a:p>
          <a:p>
            <a:pPr marL="1200150" lvl="2" indent="-285750">
              <a:buFont typeface="Arial" panose="020B0604020202020204" pitchFamily="34" charset="0"/>
              <a:buChar char="•"/>
            </a:pPr>
            <a:r>
              <a:rPr lang="en-US" dirty="0">
                <a:solidFill>
                  <a:schemeClr val="accent3"/>
                </a:solidFill>
              </a:rPr>
              <a:t>By day of week</a:t>
            </a:r>
          </a:p>
          <a:p>
            <a:pPr marL="1200150" lvl="2" indent="-285750">
              <a:buFont typeface="Arial" panose="020B0604020202020204" pitchFamily="34" charset="0"/>
              <a:buChar char="•"/>
            </a:pPr>
            <a:r>
              <a:rPr lang="en-US" sz="1800" dirty="0">
                <a:solidFill>
                  <a:schemeClr val="accent3"/>
                </a:solidFill>
              </a:rPr>
              <a:t>By crash severity</a:t>
            </a:r>
          </a:p>
          <a:p>
            <a:pPr marL="1200150" lvl="2" indent="-285750">
              <a:buFont typeface="Arial" panose="020B0604020202020204" pitchFamily="34" charset="0"/>
              <a:buChar char="•"/>
            </a:pPr>
            <a:r>
              <a:rPr lang="en-US" sz="1800" dirty="0">
                <a:solidFill>
                  <a:schemeClr val="accent3"/>
                </a:solidFill>
              </a:rPr>
              <a:t>By speed limit</a:t>
            </a:r>
          </a:p>
          <a:p>
            <a:pPr marL="1200150" lvl="2" indent="-285750">
              <a:buFont typeface="Arial" panose="020B0604020202020204" pitchFamily="34" charset="0"/>
              <a:buChar char="•"/>
            </a:pPr>
            <a:r>
              <a:rPr lang="en-US" dirty="0">
                <a:solidFill>
                  <a:schemeClr val="accent3"/>
                </a:solidFill>
              </a:rPr>
              <a:t>By surface condition</a:t>
            </a:r>
          </a:p>
          <a:p>
            <a:pPr marL="1200150" lvl="2" indent="-285750">
              <a:buFont typeface="Arial" panose="020B0604020202020204" pitchFamily="34" charset="0"/>
              <a:buChar char="•"/>
            </a:pPr>
            <a:r>
              <a:rPr lang="en-US" sz="1800" dirty="0">
                <a:solidFill>
                  <a:schemeClr val="accent3"/>
                </a:solidFill>
              </a:rPr>
              <a:t>By road type</a:t>
            </a:r>
          </a:p>
          <a:p>
            <a:pPr marL="1200150" lvl="2" indent="-285750">
              <a:buFont typeface="Arial" panose="020B0604020202020204" pitchFamily="34" charset="0"/>
              <a:buChar char="•"/>
            </a:pPr>
            <a:endParaRPr lang="en-US" sz="1800" dirty="0">
              <a:solidFill>
                <a:schemeClr val="accent3"/>
              </a:solidFill>
            </a:endParaRPr>
          </a:p>
          <a:p>
            <a:pPr marL="742950" lvl="1" indent="-285750">
              <a:buFont typeface="Arial" panose="020B0604020202020204" pitchFamily="34" charset="0"/>
              <a:buChar char="•"/>
            </a:pPr>
            <a:r>
              <a:rPr lang="en-US" sz="2400" dirty="0">
                <a:solidFill>
                  <a:schemeClr val="accent3"/>
                </a:solidFill>
              </a:rPr>
              <a:t>Total injury count by highway system</a:t>
            </a:r>
          </a:p>
          <a:p>
            <a:endParaRPr lang="en-US" dirty="0"/>
          </a:p>
        </p:txBody>
      </p:sp>
      <p:sp>
        <p:nvSpPr>
          <p:cNvPr id="6" name="TextBox 5">
            <a:extLst>
              <a:ext uri="{FF2B5EF4-FFF2-40B4-BE49-F238E27FC236}">
                <a16:creationId xmlns:a16="http://schemas.microsoft.com/office/drawing/2014/main" id="{7FC5F8B7-7277-499B-8CED-F26AB10CBB1B}"/>
              </a:ext>
            </a:extLst>
          </p:cNvPr>
          <p:cNvSpPr txBox="1"/>
          <p:nvPr/>
        </p:nvSpPr>
        <p:spPr>
          <a:xfrm>
            <a:off x="966730" y="2203374"/>
            <a:ext cx="5129270" cy="1569660"/>
          </a:xfrm>
          <a:prstGeom prst="rect">
            <a:avLst/>
          </a:prstGeom>
          <a:noFill/>
        </p:spPr>
        <p:txBody>
          <a:bodyPr wrap="square">
            <a:spAutoFit/>
          </a:bodyPr>
          <a:lstStyle/>
          <a:p>
            <a:pPr marL="742950" lvl="1" indent="-285750">
              <a:buFont typeface="Arial" panose="020B0604020202020204" pitchFamily="34" charset="0"/>
              <a:buChar char="•"/>
            </a:pPr>
            <a:r>
              <a:rPr lang="en-US" sz="2400" dirty="0">
                <a:solidFill>
                  <a:schemeClr val="accent3"/>
                </a:solidFill>
              </a:rPr>
              <a:t>A look at fatalities</a:t>
            </a:r>
          </a:p>
          <a:p>
            <a:pPr marL="1200150" lvl="2" indent="-285750">
              <a:buFont typeface="Arial" panose="020B0604020202020204" pitchFamily="34" charset="0"/>
              <a:buChar char="•"/>
            </a:pPr>
            <a:r>
              <a:rPr lang="en-US" dirty="0">
                <a:solidFill>
                  <a:schemeClr val="accent3"/>
                </a:solidFill>
              </a:rPr>
              <a:t>By city</a:t>
            </a:r>
          </a:p>
          <a:p>
            <a:pPr marL="1200150" lvl="2" indent="-285750">
              <a:buFont typeface="Arial" panose="020B0604020202020204" pitchFamily="34" charset="0"/>
              <a:buChar char="•"/>
            </a:pPr>
            <a:r>
              <a:rPr lang="en-US" sz="1800" dirty="0">
                <a:solidFill>
                  <a:schemeClr val="accent3"/>
                </a:solidFill>
              </a:rPr>
              <a:t>By speed limit</a:t>
            </a:r>
          </a:p>
          <a:p>
            <a:pPr marL="1200150" lvl="2" indent="-285750">
              <a:buFont typeface="Arial" panose="020B0604020202020204" pitchFamily="34" charset="0"/>
              <a:buChar char="•"/>
            </a:pPr>
            <a:r>
              <a:rPr lang="en-US" dirty="0">
                <a:solidFill>
                  <a:schemeClr val="accent3"/>
                </a:solidFill>
              </a:rPr>
              <a:t>By day of the week</a:t>
            </a:r>
          </a:p>
          <a:p>
            <a:pPr lvl="2"/>
            <a:endParaRPr lang="en-US" sz="1800" dirty="0">
              <a:solidFill>
                <a:schemeClr val="accent3"/>
              </a:solidFill>
            </a:endParaRPr>
          </a:p>
        </p:txBody>
      </p:sp>
    </p:spTree>
    <p:extLst>
      <p:ext uri="{BB962C8B-B14F-4D97-AF65-F5344CB8AC3E}">
        <p14:creationId xmlns:p14="http://schemas.microsoft.com/office/powerpoint/2010/main" val="409796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1BBC-2772-4C47-BF79-36950391DF4C}"/>
              </a:ext>
            </a:extLst>
          </p:cNvPr>
          <p:cNvSpPr>
            <a:spLocks noGrp="1"/>
          </p:cNvSpPr>
          <p:nvPr>
            <p:ph type="title"/>
          </p:nvPr>
        </p:nvSpPr>
        <p:spPr>
          <a:xfrm>
            <a:off x="838200" y="681037"/>
            <a:ext cx="10515600" cy="711665"/>
          </a:xfrm>
        </p:spPr>
        <p:txBody>
          <a:bodyPr>
            <a:normAutofit fontScale="90000"/>
          </a:bodyPr>
          <a:lstStyle/>
          <a:p>
            <a:pPr algn="ctr"/>
            <a:r>
              <a:rPr lang="en-US" dirty="0">
                <a:solidFill>
                  <a:schemeClr val="accent3"/>
                </a:solidFill>
              </a:rPr>
              <a:t>Fatal accidents by city</a:t>
            </a:r>
          </a:p>
        </p:txBody>
      </p:sp>
      <p:pic>
        <p:nvPicPr>
          <p:cNvPr id="5" name="Content Placeholder 4" descr="Chart, bar chart, histogram&#10;&#10;Description automatically generated">
            <a:extLst>
              <a:ext uri="{FF2B5EF4-FFF2-40B4-BE49-F238E27FC236}">
                <a16:creationId xmlns:a16="http://schemas.microsoft.com/office/drawing/2014/main" id="{86D12FA0-38E6-423C-9ADD-617707149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145" y="1398788"/>
            <a:ext cx="7044153" cy="4914747"/>
          </a:xfrm>
        </p:spPr>
      </p:pic>
      <p:sp>
        <p:nvSpPr>
          <p:cNvPr id="6" name="TextBox 5">
            <a:extLst>
              <a:ext uri="{FF2B5EF4-FFF2-40B4-BE49-F238E27FC236}">
                <a16:creationId xmlns:a16="http://schemas.microsoft.com/office/drawing/2014/main" id="{60298300-BBA2-4C72-B752-6CF79237588C}"/>
              </a:ext>
            </a:extLst>
          </p:cNvPr>
          <p:cNvSpPr txBox="1"/>
          <p:nvPr/>
        </p:nvSpPr>
        <p:spPr>
          <a:xfrm>
            <a:off x="6485206" y="1467391"/>
            <a:ext cx="4868594" cy="3693319"/>
          </a:xfrm>
          <a:prstGeom prst="rect">
            <a:avLst/>
          </a:prstGeom>
          <a:noFill/>
        </p:spPr>
        <p:txBody>
          <a:bodyPr wrap="square" rtlCol="0">
            <a:spAutoFit/>
          </a:bodyPr>
          <a:lstStyle/>
          <a:p>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The city represented by id number 107 saw the most fatal accidents, with four (of the information we have.)</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The remaining cities in which a fatal accident occurred saw either one or two such accidents</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This chart does not take into account population size. It would be interesting to see whether city 107 is the most heavily populated</a:t>
            </a:r>
            <a:endParaRPr lang="en-US" dirty="0"/>
          </a:p>
        </p:txBody>
      </p:sp>
    </p:spTree>
    <p:extLst>
      <p:ext uri="{BB962C8B-B14F-4D97-AF65-F5344CB8AC3E}">
        <p14:creationId xmlns:p14="http://schemas.microsoft.com/office/powerpoint/2010/main" val="32477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D2FB-2D72-4E94-B6CE-57C2B7D0C853}"/>
              </a:ext>
            </a:extLst>
          </p:cNvPr>
          <p:cNvSpPr>
            <a:spLocks noGrp="1"/>
          </p:cNvSpPr>
          <p:nvPr>
            <p:ph type="title"/>
          </p:nvPr>
        </p:nvSpPr>
        <p:spPr>
          <a:xfrm>
            <a:off x="838200" y="681037"/>
            <a:ext cx="10515600" cy="738689"/>
          </a:xfrm>
        </p:spPr>
        <p:txBody>
          <a:bodyPr>
            <a:noAutofit/>
          </a:bodyPr>
          <a:lstStyle/>
          <a:p>
            <a:pPr algn="ctr"/>
            <a:r>
              <a:rPr lang="en-US" sz="4000" dirty="0">
                <a:solidFill>
                  <a:schemeClr val="accent3"/>
                </a:solidFill>
              </a:rPr>
              <a:t>Number of fatalities by city id, </a:t>
            </a:r>
            <a:br>
              <a:rPr lang="en-US" sz="4000" dirty="0">
                <a:solidFill>
                  <a:schemeClr val="accent3"/>
                </a:solidFill>
              </a:rPr>
            </a:br>
            <a:r>
              <a:rPr lang="en-US" sz="4000" dirty="0">
                <a:solidFill>
                  <a:schemeClr val="accent3"/>
                </a:solidFill>
              </a:rPr>
              <a:t>whether CMV involved</a:t>
            </a:r>
          </a:p>
        </p:txBody>
      </p:sp>
      <p:pic>
        <p:nvPicPr>
          <p:cNvPr id="5" name="Content Placeholder 4" descr="Chart, bar chart&#10;&#10;Description automatically generated">
            <a:extLst>
              <a:ext uri="{FF2B5EF4-FFF2-40B4-BE49-F238E27FC236}">
                <a16:creationId xmlns:a16="http://schemas.microsoft.com/office/drawing/2014/main" id="{A775F904-D67C-47D3-A69E-2F00C0C76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428" y="1758340"/>
            <a:ext cx="8186972" cy="4052914"/>
          </a:xfrm>
        </p:spPr>
      </p:pic>
      <p:sp>
        <p:nvSpPr>
          <p:cNvPr id="9" name="TextBox 8">
            <a:extLst>
              <a:ext uri="{FF2B5EF4-FFF2-40B4-BE49-F238E27FC236}">
                <a16:creationId xmlns:a16="http://schemas.microsoft.com/office/drawing/2014/main" id="{59ED0826-6109-4F0F-83AD-4B378475CE49}"/>
              </a:ext>
            </a:extLst>
          </p:cNvPr>
          <p:cNvSpPr txBox="1"/>
          <p:nvPr/>
        </p:nvSpPr>
        <p:spPr>
          <a:xfrm>
            <a:off x="6368427" y="2483325"/>
            <a:ext cx="4886899" cy="378565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600" dirty="0">
                <a:solidFill>
                  <a:schemeClr val="accent3"/>
                </a:solidFill>
              </a:rPr>
              <a:t>A look at the total number of deaths (vs. the number of fatal accidents on previous slide.)</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There were a total of 34 deaths.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Mostly, these numbers match the number of fatal accidents.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However, cities 39 and 1742 had one more fatality than number of fatal accidents, meaning an accident had more than one fatality.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The fatal accident in city 39, which saw two deaths, involved a commercial motor vehicle, as did the fatalities in cities </a:t>
            </a:r>
          </a:p>
        </p:txBody>
      </p:sp>
    </p:spTree>
    <p:extLst>
      <p:ext uri="{BB962C8B-B14F-4D97-AF65-F5344CB8AC3E}">
        <p14:creationId xmlns:p14="http://schemas.microsoft.com/office/powerpoint/2010/main" val="411512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1EC4-BD18-47C8-BFBF-18D9553DD201}"/>
              </a:ext>
            </a:extLst>
          </p:cNvPr>
          <p:cNvSpPr>
            <a:spLocks noGrp="1"/>
          </p:cNvSpPr>
          <p:nvPr>
            <p:ph type="title"/>
          </p:nvPr>
        </p:nvSpPr>
        <p:spPr>
          <a:xfrm>
            <a:off x="838200" y="428365"/>
            <a:ext cx="10515600" cy="1325563"/>
          </a:xfrm>
        </p:spPr>
        <p:txBody>
          <a:bodyPr/>
          <a:lstStyle/>
          <a:p>
            <a:pPr algn="ctr"/>
            <a:r>
              <a:rPr lang="en-US" dirty="0">
                <a:solidFill>
                  <a:schemeClr val="accent3"/>
                </a:solidFill>
              </a:rPr>
              <a:t>Number of deaths by speed limit</a:t>
            </a:r>
          </a:p>
        </p:txBody>
      </p:sp>
      <p:pic>
        <p:nvPicPr>
          <p:cNvPr id="5" name="Content Placeholder 4" descr="Chart, bar chart&#10;&#10;Description automatically generated">
            <a:extLst>
              <a:ext uri="{FF2B5EF4-FFF2-40B4-BE49-F238E27FC236}">
                <a16:creationId xmlns:a16="http://schemas.microsoft.com/office/drawing/2014/main" id="{B26A3E38-C207-4B03-998C-7CCF65578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6786"/>
            <a:ext cx="8260797" cy="4294940"/>
          </a:xfrm>
        </p:spPr>
      </p:pic>
      <p:sp>
        <p:nvSpPr>
          <p:cNvPr id="7" name="TextBox 6">
            <a:extLst>
              <a:ext uri="{FF2B5EF4-FFF2-40B4-BE49-F238E27FC236}">
                <a16:creationId xmlns:a16="http://schemas.microsoft.com/office/drawing/2014/main" id="{8BA553AE-D34E-44FF-B63B-B9F2708AD984}"/>
              </a:ext>
            </a:extLst>
          </p:cNvPr>
          <p:cNvSpPr txBox="1"/>
          <p:nvPr/>
        </p:nvSpPr>
        <p:spPr>
          <a:xfrm>
            <a:off x="7907754" y="1779547"/>
            <a:ext cx="3534277" cy="4031873"/>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accent3"/>
                </a:solidFill>
              </a:rPr>
              <a:t>Most deaths occurred in areas where the speed limit was 55.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The next highest was at 75 mph,  which isn’t surprising.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It’s interesting that more deaths occurred in areas where the speed limit was 35-40 than in some areas where the speed limit was higher. However,  this chart shows the speed limit, not the actual speed the drivers were driving. Plus, there were far more accidents at the lower speeds. </a:t>
            </a:r>
          </a:p>
        </p:txBody>
      </p:sp>
    </p:spTree>
    <p:extLst>
      <p:ext uri="{BB962C8B-B14F-4D97-AF65-F5344CB8AC3E}">
        <p14:creationId xmlns:p14="http://schemas.microsoft.com/office/powerpoint/2010/main" val="110965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E333-A802-4CFD-8434-F3B04061F59B}"/>
              </a:ext>
            </a:extLst>
          </p:cNvPr>
          <p:cNvSpPr>
            <a:spLocks noGrp="1"/>
          </p:cNvSpPr>
          <p:nvPr>
            <p:ph type="title"/>
          </p:nvPr>
        </p:nvSpPr>
        <p:spPr>
          <a:xfrm>
            <a:off x="838200" y="235867"/>
            <a:ext cx="10515600" cy="1325563"/>
          </a:xfrm>
        </p:spPr>
        <p:txBody>
          <a:bodyPr>
            <a:normAutofit/>
          </a:bodyPr>
          <a:lstStyle/>
          <a:p>
            <a:pPr algn="ctr"/>
            <a:r>
              <a:rPr lang="en-US" sz="4000" dirty="0">
                <a:solidFill>
                  <a:schemeClr val="accent3"/>
                </a:solidFill>
              </a:rPr>
              <a:t>Death count and crash count by day of week</a:t>
            </a:r>
          </a:p>
        </p:txBody>
      </p:sp>
      <p:pic>
        <p:nvPicPr>
          <p:cNvPr id="5" name="Content Placeholder 4" descr="Chart, bar chart&#10;&#10;Description automatically generated">
            <a:extLst>
              <a:ext uri="{FF2B5EF4-FFF2-40B4-BE49-F238E27FC236}">
                <a16:creationId xmlns:a16="http://schemas.microsoft.com/office/drawing/2014/main" id="{DE7E98F1-144B-4ADB-AF4E-0D179CDA3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9745"/>
            <a:ext cx="4367014" cy="3998913"/>
          </a:xfrm>
        </p:spPr>
      </p:pic>
      <p:pic>
        <p:nvPicPr>
          <p:cNvPr id="9" name="Picture 8" descr="Chart, bar chart&#10;&#10;Description automatically generated">
            <a:extLst>
              <a:ext uri="{FF2B5EF4-FFF2-40B4-BE49-F238E27FC236}">
                <a16:creationId xmlns:a16="http://schemas.microsoft.com/office/drawing/2014/main" id="{D502FE90-D2B0-429A-9FFC-A07DE7CF8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61430"/>
            <a:ext cx="4367014" cy="3856065"/>
          </a:xfrm>
          <a:prstGeom prst="rect">
            <a:avLst/>
          </a:prstGeom>
        </p:spPr>
      </p:pic>
      <p:sp>
        <p:nvSpPr>
          <p:cNvPr id="11" name="TextBox 10">
            <a:extLst>
              <a:ext uri="{FF2B5EF4-FFF2-40B4-BE49-F238E27FC236}">
                <a16:creationId xmlns:a16="http://schemas.microsoft.com/office/drawing/2014/main" id="{7B987AAC-465F-4F25-B64A-318AC1DCB1B9}"/>
              </a:ext>
            </a:extLst>
          </p:cNvPr>
          <p:cNvSpPr txBox="1"/>
          <p:nvPr/>
        </p:nvSpPr>
        <p:spPr>
          <a:xfrm>
            <a:off x="989596" y="5392826"/>
            <a:ext cx="10364203" cy="1015663"/>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accent3"/>
                </a:solidFill>
              </a:rPr>
              <a:t>Friday saw the most crashes and is tied with Monday and Saturday in number of deaths. It would be interesting to explore factors that might have contributed to the higher number of deaths on these days. Is it weekend revelry and crankiness on Mondays that lead to worse accidents?</a:t>
            </a:r>
          </a:p>
          <a:p>
            <a:endParaRPr lang="en-US" sz="1800" dirty="0">
              <a:solidFill>
                <a:schemeClr val="accent3"/>
              </a:solidFill>
            </a:endParaRPr>
          </a:p>
        </p:txBody>
      </p:sp>
    </p:spTree>
    <p:extLst>
      <p:ext uri="{BB962C8B-B14F-4D97-AF65-F5344CB8AC3E}">
        <p14:creationId xmlns:p14="http://schemas.microsoft.com/office/powerpoint/2010/main" val="27620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766E-B83C-4094-B466-0DCB08CDB27F}"/>
              </a:ext>
            </a:extLst>
          </p:cNvPr>
          <p:cNvSpPr>
            <a:spLocks noGrp="1"/>
          </p:cNvSpPr>
          <p:nvPr>
            <p:ph type="title"/>
          </p:nvPr>
        </p:nvSpPr>
        <p:spPr>
          <a:xfrm>
            <a:off x="838200" y="151645"/>
            <a:ext cx="10515600" cy="1325563"/>
          </a:xfrm>
        </p:spPr>
        <p:txBody>
          <a:bodyPr>
            <a:normAutofit/>
          </a:bodyPr>
          <a:lstStyle/>
          <a:p>
            <a:pPr algn="ctr"/>
            <a:r>
              <a:rPr lang="en-US" sz="4000" dirty="0">
                <a:solidFill>
                  <a:schemeClr val="accent3"/>
                </a:solidFill>
              </a:rPr>
              <a:t>Number of crashes and injuries by day of week</a:t>
            </a:r>
          </a:p>
        </p:txBody>
      </p:sp>
      <p:pic>
        <p:nvPicPr>
          <p:cNvPr id="5" name="Content Placeholder 4" descr="Chart, bar chart&#10;&#10;Description automatically generated">
            <a:extLst>
              <a:ext uri="{FF2B5EF4-FFF2-40B4-BE49-F238E27FC236}">
                <a16:creationId xmlns:a16="http://schemas.microsoft.com/office/drawing/2014/main" id="{26F9CEBD-3484-4ED0-B3CD-BDEFE975D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915" y="1254918"/>
            <a:ext cx="8762174" cy="4748840"/>
          </a:xfrm>
        </p:spPr>
      </p:pic>
      <p:sp>
        <p:nvSpPr>
          <p:cNvPr id="7" name="TextBox 6">
            <a:extLst>
              <a:ext uri="{FF2B5EF4-FFF2-40B4-BE49-F238E27FC236}">
                <a16:creationId xmlns:a16="http://schemas.microsoft.com/office/drawing/2014/main" id="{D58392F2-990F-4171-8417-04163FDBECD6}"/>
              </a:ext>
            </a:extLst>
          </p:cNvPr>
          <p:cNvSpPr txBox="1"/>
          <p:nvPr/>
        </p:nvSpPr>
        <p:spPr>
          <a:xfrm>
            <a:off x="8085220" y="2012910"/>
            <a:ext cx="3377865" cy="430887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600" dirty="0">
                <a:solidFill>
                  <a:schemeClr val="accent3"/>
                </a:solidFill>
              </a:rPr>
              <a:t>A comparison of total crashes with total number of injuries for each day of the week.</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The average total injury count per accident was 0.445.</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Fridays and Saturdays saw the most injuries, as they did fatalities (as we saw on the previous slide.)</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It appears Saturdays had a bigger percentage of crashes resulting in injuries than Fridays</a:t>
            </a:r>
          </a:p>
          <a:p>
            <a:endParaRPr lang="en-US" sz="1800" dirty="0">
              <a:solidFill>
                <a:schemeClr val="accent3"/>
              </a:solidFill>
            </a:endParaRPr>
          </a:p>
        </p:txBody>
      </p:sp>
    </p:spTree>
    <p:extLst>
      <p:ext uri="{BB962C8B-B14F-4D97-AF65-F5344CB8AC3E}">
        <p14:creationId xmlns:p14="http://schemas.microsoft.com/office/powerpoint/2010/main" val="152755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C425-E90C-49D0-8BFF-09ABE119BBAA}"/>
              </a:ext>
            </a:extLst>
          </p:cNvPr>
          <p:cNvSpPr>
            <a:spLocks noGrp="1"/>
          </p:cNvSpPr>
          <p:nvPr>
            <p:ph type="title"/>
          </p:nvPr>
        </p:nvSpPr>
        <p:spPr>
          <a:xfrm>
            <a:off x="838200" y="320083"/>
            <a:ext cx="10515600" cy="1325563"/>
          </a:xfrm>
        </p:spPr>
        <p:txBody>
          <a:bodyPr/>
          <a:lstStyle/>
          <a:p>
            <a:pPr algn="ctr"/>
            <a:r>
              <a:rPr lang="en-US" dirty="0">
                <a:solidFill>
                  <a:schemeClr val="accent3"/>
                </a:solidFill>
              </a:rPr>
              <a:t>Crashes and injuries by crash severity</a:t>
            </a:r>
          </a:p>
        </p:txBody>
      </p:sp>
      <p:pic>
        <p:nvPicPr>
          <p:cNvPr id="5" name="Content Placeholder 4" descr="Chart, bubble chart&#10;&#10;Description automatically generated">
            <a:extLst>
              <a:ext uri="{FF2B5EF4-FFF2-40B4-BE49-F238E27FC236}">
                <a16:creationId xmlns:a16="http://schemas.microsoft.com/office/drawing/2014/main" id="{CFCC219A-8B96-496C-92A8-77DF1A97D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9543"/>
            <a:ext cx="8785104" cy="4562183"/>
          </a:xfrm>
        </p:spPr>
      </p:pic>
      <p:sp>
        <p:nvSpPr>
          <p:cNvPr id="7" name="TextBox 6">
            <a:extLst>
              <a:ext uri="{FF2B5EF4-FFF2-40B4-BE49-F238E27FC236}">
                <a16:creationId xmlns:a16="http://schemas.microsoft.com/office/drawing/2014/main" id="{2E94EACD-7DF7-4D7A-B77B-541F5E574DBE}"/>
              </a:ext>
            </a:extLst>
          </p:cNvPr>
          <p:cNvSpPr txBox="1"/>
          <p:nvPr/>
        </p:nvSpPr>
        <p:spPr>
          <a:xfrm>
            <a:off x="6292516" y="2140973"/>
            <a:ext cx="5221705" cy="3970318"/>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dirty="0">
                <a:solidFill>
                  <a:schemeClr val="accent3"/>
                </a:solidFill>
              </a:rPr>
              <a:t>We don’t know what the crash severity id numbers mean, but we can guess from the data. (BUT they are guesses!)</a:t>
            </a:r>
          </a:p>
          <a:p>
            <a:pPr marL="285750" indent="-285750">
              <a:buFont typeface="Arial" panose="020B0604020202020204" pitchFamily="34" charset="0"/>
              <a:buChar char="•"/>
            </a:pPr>
            <a:endParaRPr lang="en-US" sz="1800" dirty="0">
              <a:solidFill>
                <a:schemeClr val="accent3"/>
              </a:solidFill>
            </a:endParaRPr>
          </a:p>
          <a:p>
            <a:pPr marL="285750" indent="-285750">
              <a:buFont typeface="Arial" panose="020B0604020202020204" pitchFamily="34" charset="0"/>
              <a:buChar char="•"/>
            </a:pPr>
            <a:r>
              <a:rPr lang="en-US" sz="1800" dirty="0">
                <a:solidFill>
                  <a:schemeClr val="accent3"/>
                </a:solidFill>
              </a:rPr>
              <a:t>Most accidents were a severity 5, while there were no injuries at that leve</a:t>
            </a:r>
            <a:r>
              <a:rPr lang="en-US" dirty="0">
                <a:solidFill>
                  <a:schemeClr val="accent3"/>
                </a:solidFill>
              </a:rPr>
              <a:t>l, indicating severity id 5 might be the least severe. </a:t>
            </a:r>
            <a:endParaRPr lang="en-US" sz="1800" dirty="0">
              <a:solidFill>
                <a:schemeClr val="accent3"/>
              </a:solidFill>
            </a:endParaRPr>
          </a:p>
          <a:p>
            <a:pPr marL="285750" indent="-285750">
              <a:buFont typeface="Arial" panose="020B0604020202020204" pitchFamily="34" charset="0"/>
              <a:buChar char="•"/>
            </a:pPr>
            <a:endParaRPr lang="en-US" sz="1800" dirty="0">
              <a:solidFill>
                <a:schemeClr val="accent3"/>
              </a:solidFill>
            </a:endParaRPr>
          </a:p>
          <a:p>
            <a:pPr marL="285750" indent="-285750">
              <a:buFont typeface="Arial" panose="020B0604020202020204" pitchFamily="34" charset="0"/>
              <a:buChar char="•"/>
            </a:pPr>
            <a:r>
              <a:rPr lang="en-US" dirty="0">
                <a:solidFill>
                  <a:schemeClr val="accent3"/>
                </a:solidFill>
              </a:rPr>
              <a:t>At severity ids 1-3, there were more injuries than number of accidents, indicating that in at least some of the accidents more than one person was injured. I’m not sure whether zero is an actual id or if zero was inserted when the information wasn’t available. </a:t>
            </a:r>
            <a:endParaRPr lang="en-US" sz="1800" dirty="0">
              <a:solidFill>
                <a:schemeClr val="accent3"/>
              </a:solidFill>
            </a:endParaRPr>
          </a:p>
        </p:txBody>
      </p:sp>
    </p:spTree>
    <p:extLst>
      <p:ext uri="{BB962C8B-B14F-4D97-AF65-F5344CB8AC3E}">
        <p14:creationId xmlns:p14="http://schemas.microsoft.com/office/powerpoint/2010/main" val="177909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779D-57B3-4849-97D7-D955C8532E99}"/>
              </a:ext>
            </a:extLst>
          </p:cNvPr>
          <p:cNvSpPr>
            <a:spLocks noGrp="1"/>
          </p:cNvSpPr>
          <p:nvPr>
            <p:ph type="title"/>
          </p:nvPr>
        </p:nvSpPr>
        <p:spPr>
          <a:xfrm>
            <a:off x="838200" y="681038"/>
            <a:ext cx="10515600" cy="534152"/>
          </a:xfrm>
        </p:spPr>
        <p:txBody>
          <a:bodyPr>
            <a:normAutofit fontScale="90000"/>
          </a:bodyPr>
          <a:lstStyle/>
          <a:p>
            <a:pPr algn="ctr"/>
            <a:r>
              <a:rPr lang="en-US" dirty="0">
                <a:solidFill>
                  <a:schemeClr val="accent3"/>
                </a:solidFill>
              </a:rPr>
              <a:t>Crashes and injuries by speed limit</a:t>
            </a:r>
          </a:p>
        </p:txBody>
      </p:sp>
      <p:pic>
        <p:nvPicPr>
          <p:cNvPr id="5" name="Content Placeholder 4" descr="Chart, line chart&#10;&#10;Description automatically generated">
            <a:extLst>
              <a:ext uri="{FF2B5EF4-FFF2-40B4-BE49-F238E27FC236}">
                <a16:creationId xmlns:a16="http://schemas.microsoft.com/office/drawing/2014/main" id="{FDA31508-6AE0-4215-9176-D102D95FE4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9920"/>
            <a:ext cx="9232232" cy="4867043"/>
          </a:xfrm>
        </p:spPr>
      </p:pic>
      <p:sp>
        <p:nvSpPr>
          <p:cNvPr id="7" name="TextBox 6">
            <a:extLst>
              <a:ext uri="{FF2B5EF4-FFF2-40B4-BE49-F238E27FC236}">
                <a16:creationId xmlns:a16="http://schemas.microsoft.com/office/drawing/2014/main" id="{C400E366-BC87-4B9F-AF20-EEBC71162C3B}"/>
              </a:ext>
            </a:extLst>
          </p:cNvPr>
          <p:cNvSpPr txBox="1"/>
          <p:nvPr/>
        </p:nvSpPr>
        <p:spPr>
          <a:xfrm>
            <a:off x="6629400" y="2124039"/>
            <a:ext cx="4724400" cy="458587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1600" dirty="0">
                <a:solidFill>
                  <a:schemeClr val="accent3"/>
                </a:solidFill>
              </a:rPr>
              <a:t>The speed limit that saw the most crashes was 30. It’s important to note this graph looks at raw numbers, not percentages. We don’t know the breakdown of speed limits (there could be many more areas with a speed limit of 30 than others. </a:t>
            </a:r>
          </a:p>
          <a:p>
            <a:pPr marL="285750" indent="-285750">
              <a:buFont typeface="Arial" panose="020B0604020202020204" pitchFamily="34" charset="0"/>
              <a:buChar char="•"/>
            </a:pPr>
            <a:endParaRPr lang="en-US" sz="1600" dirty="0">
              <a:solidFill>
                <a:schemeClr val="accent3"/>
              </a:solidFill>
            </a:endParaRPr>
          </a:p>
          <a:p>
            <a:pPr marL="285750" indent="-285750">
              <a:buFont typeface="Arial" panose="020B0604020202020204" pitchFamily="34" charset="0"/>
              <a:buChar char="•"/>
            </a:pPr>
            <a:r>
              <a:rPr lang="en-US" sz="1600" dirty="0">
                <a:solidFill>
                  <a:schemeClr val="accent3"/>
                </a:solidFill>
              </a:rPr>
              <a:t>The highest raw number of injuries occurred in areas where the speed limit was 35. This is interesting. However, we see that the space between the two lines narrows significantly at around 50 mph, and the lines meet at 80 mph, showing that as speed limit increases, a bigger portion of crashes result in injury. </a:t>
            </a:r>
          </a:p>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sz="1400" dirty="0">
                <a:solidFill>
                  <a:schemeClr val="accent3"/>
                </a:solidFill>
              </a:rPr>
              <a:t>Average total injury count per accident: 0.445.</a:t>
            </a:r>
          </a:p>
          <a:p>
            <a:pPr marL="285750" indent="-285750">
              <a:buFont typeface="Arial" panose="020B0604020202020204" pitchFamily="34" charset="0"/>
              <a:buChar char="•"/>
            </a:pPr>
            <a:endParaRPr lang="en-US" sz="1800" dirty="0">
              <a:solidFill>
                <a:schemeClr val="accent3"/>
              </a:solidFill>
            </a:endParaRPr>
          </a:p>
          <a:p>
            <a:endParaRPr lang="en-US" sz="1800" dirty="0">
              <a:solidFill>
                <a:schemeClr val="accent3"/>
              </a:solidFill>
            </a:endParaRPr>
          </a:p>
        </p:txBody>
      </p:sp>
    </p:spTree>
    <p:extLst>
      <p:ext uri="{BB962C8B-B14F-4D97-AF65-F5344CB8AC3E}">
        <p14:creationId xmlns:p14="http://schemas.microsoft.com/office/powerpoint/2010/main" val="1036252879"/>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2F211A"/>
      </a:dk2>
      <a:lt2>
        <a:srgbClr val="F0F1F3"/>
      </a:lt2>
      <a:accent1>
        <a:srgbClr val="CA9924"/>
      </a:accent1>
      <a:accent2>
        <a:srgbClr val="D54E17"/>
      </a:accent2>
      <a:accent3>
        <a:srgbClr val="E72941"/>
      </a:accent3>
      <a:accent4>
        <a:srgbClr val="D5177E"/>
      </a:accent4>
      <a:accent5>
        <a:srgbClr val="E729DF"/>
      </a:accent5>
      <a:accent6>
        <a:srgbClr val="8E17D5"/>
      </a:accent6>
      <a:hlink>
        <a:srgbClr val="4569C1"/>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1303</TotalTime>
  <Words>927</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Sabon Next LT</vt:lpstr>
      <vt:lpstr>Wingdings</vt:lpstr>
      <vt:lpstr>LuminousVTI</vt:lpstr>
      <vt:lpstr>Vehicle crashes in Texas</vt:lpstr>
      <vt:lpstr>Agenda</vt:lpstr>
      <vt:lpstr>Fatal accidents by city</vt:lpstr>
      <vt:lpstr>Number of fatalities by city id,  whether CMV involved</vt:lpstr>
      <vt:lpstr>Number of deaths by speed limit</vt:lpstr>
      <vt:lpstr>Death count and crash count by day of week</vt:lpstr>
      <vt:lpstr>Number of crashes and injuries by day of week</vt:lpstr>
      <vt:lpstr>Crashes and injuries by crash severity</vt:lpstr>
      <vt:lpstr>Crashes and injuries by speed limit</vt:lpstr>
      <vt:lpstr>Number of crashes and injuries by surface condition</vt:lpstr>
      <vt:lpstr>Crashes by road type, whether construction zone</vt:lpstr>
      <vt:lpstr>Total injury by highway system</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crashes in Texas</dc:title>
  <dc:creator>Kelly McKinney</dc:creator>
  <cp:lastModifiedBy>Kelly McKinney</cp:lastModifiedBy>
  <cp:revision>1</cp:revision>
  <dcterms:created xsi:type="dcterms:W3CDTF">2021-11-18T15:39:55Z</dcterms:created>
  <dcterms:modified xsi:type="dcterms:W3CDTF">2021-11-19T14:09:50Z</dcterms:modified>
</cp:coreProperties>
</file>