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BCB4DF-BD4E-4CF8-8337-EEAADB6F8650}" v="4" dt="2022-03-22T11:29:07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4A18-BF61-4390-BA88-5B595B067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DDDC0-9277-42A2-A726-CAAF404A2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C7B7-B46A-44CA-9284-FBED0839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0D07-A10D-4818-9DC2-C98695D07F5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65971-4289-4D35-929D-D894DEA2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648C2-72DA-4A70-9F43-4A220AAB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23BD-5784-4061-8BD5-1E29CE9C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2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4C99-CB85-4549-95FC-DC750A2B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EC35F-85EA-4849-93CE-ECAD2FE23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DF157-FE57-4369-AC15-58C526E0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0D07-A10D-4818-9DC2-C98695D07F5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E134F-1122-4052-8245-4753F46A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5B73-CC83-4241-8B8C-070A8111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23BD-5784-4061-8BD5-1E29CE9C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DBA01-9539-4A14-8BE4-EEE7FB586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54BC3-EC66-45B3-831D-0E840868A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EE744-EF2E-4022-A15E-467C8615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0D07-A10D-4818-9DC2-C98695D07F5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396E-E1F3-4364-BD8B-736CBCB7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0F811-AF76-4468-BC83-84A5AC7D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23BD-5784-4061-8BD5-1E29CE9C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1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5271-01D1-49A6-9CFA-65586B08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4D031-C0E0-40F9-8A90-CEEE46DE1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CB7B1-469B-4714-B501-0B5BD58D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0D07-A10D-4818-9DC2-C98695D07F5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638AF-6B9D-405C-8A82-6BEC8C71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0DDF4-2521-4A15-A2BF-AA80DDAB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23BD-5784-4061-8BD5-1E29CE9C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1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1B5C-3A7D-461F-ADF4-2EBBAC6B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625CF-59BF-4771-A80A-801CA7A1A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60A1-3A2B-44FB-A1C1-6138B51E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0D07-A10D-4818-9DC2-C98695D07F5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96297-C021-408A-97A9-1DF0C390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15C6-D1AE-45C7-BBD9-63173070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23BD-5784-4061-8BD5-1E29CE9C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1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C058-E073-4F22-882A-6FE4298D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BE54-008B-4070-ABE5-D3A46F42C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CE874-2283-4823-A7B6-5F672954C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668D4-8CFE-499D-8874-2330BDE9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0D07-A10D-4818-9DC2-C98695D07F5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09F1A-89ED-4A7A-B836-E5E657F5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60ED1-105C-4479-9D87-4754B520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23BD-5784-4061-8BD5-1E29CE9C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8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6546-71EE-4A0F-8E62-73E00CDD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2351F-8586-4BD4-97ED-6D0EDB44C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0F182-B439-42B6-B612-52BD48F5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A667B-EF0A-40CF-8898-DB3F4601C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6B77E-895E-40EA-9572-141EE2826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32F8E-577C-4D80-A888-244131EB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0D07-A10D-4818-9DC2-C98695D07F5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7AB4D-AE26-4AE8-AC3A-2C847639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32EC4-F30A-47E9-9A64-4EF05380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23BD-5784-4061-8BD5-1E29CE9C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A880-737C-44D8-844C-3AFFA814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D0F9C-65E1-4ED3-94A8-5E486410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0D07-A10D-4818-9DC2-C98695D07F5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3F9C9-6FE5-4B45-B98B-286A1F72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F819F-D0D0-489C-853E-B1A782AF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23BD-5784-4061-8BD5-1E29CE9C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E73BF-A594-423D-A041-321FBF9C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0D07-A10D-4818-9DC2-C98695D07F5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F11AB-E5AB-4DFD-8EBB-511C510C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E9E88-D512-422C-9B80-5EB07B7B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23BD-5784-4061-8BD5-1E29CE9C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3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471E-5E63-401C-9BE2-2D559352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FBF7-B87D-4A52-BBBC-5DF08370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AEEC8-5A8E-4C35-A745-472847A00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B6160-0CF3-49B2-8841-F1F2E92D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0D07-A10D-4818-9DC2-C98695D07F5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28CD4-E4C9-404C-BCC5-267DFD40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E298E-14FC-4386-AAAB-02449D22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23BD-5784-4061-8BD5-1E29CE9C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EE1D-9E63-45EB-8550-D062D558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9E25F-5C85-46C4-BCBE-FFB0D921E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76074-8E61-4EE8-805F-AC0578B79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4F99E-081A-4264-84B3-CAFC3DBA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0D07-A10D-4818-9DC2-C98695D07F5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2F71C-45D0-4237-95A8-7A523097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8A446-2561-412D-B78A-D7DEB81F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23BD-5784-4061-8BD5-1E29CE9C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9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C85F2-AC7D-49F5-904C-2E3A3CDF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E32F3-3252-4830-8556-4C995B22A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21A2C-7E4D-4EC1-9244-01C41460D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50D07-A10D-4818-9DC2-C98695D07F52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D101-380E-4587-9F45-7F9BA4A78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6930B-57BC-43AD-92DB-71115435F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723BD-5784-4061-8BD5-1E29CE9C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1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510D9-EA9A-4A87-9433-27C1C0A28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/>
              <a:t>Video game sales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33250-3066-4B6B-A8D0-67908DB3A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/>
              <a:t>A look at total sales over time, sales by area, popular genres,</a:t>
            </a:r>
          </a:p>
          <a:p>
            <a:r>
              <a:rPr lang="en-US"/>
              <a:t> and Nintendo games</a:t>
            </a:r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5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48B5F-7A24-4045-80E9-2F01BA41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Special look at Nintendo sales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5995-FED8-401F-B420-CF47026CB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Will look at:</a:t>
            </a:r>
          </a:p>
          <a:p>
            <a:pPr lvl="1"/>
            <a:r>
              <a:rPr lang="en-US" dirty="0"/>
              <a:t>Overall Nintendo sales over time</a:t>
            </a:r>
          </a:p>
          <a:p>
            <a:pPr lvl="1"/>
            <a:r>
              <a:rPr lang="en-US" dirty="0"/>
              <a:t>Nintendo sales by title </a:t>
            </a:r>
          </a:p>
          <a:p>
            <a:pPr lvl="1"/>
            <a:r>
              <a:rPr lang="en-US" dirty="0"/>
              <a:t>Nintendo sales by platform</a:t>
            </a:r>
          </a:p>
        </p:txBody>
      </p:sp>
    </p:spTree>
    <p:extLst>
      <p:ext uri="{BB962C8B-B14F-4D97-AF65-F5344CB8AC3E}">
        <p14:creationId xmlns:p14="http://schemas.microsoft.com/office/powerpoint/2010/main" val="312569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58C5A-34D3-4C79-9432-100E34C7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Nintendo sales over time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DE21885-5321-4958-A6CF-4D5414D22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22" y="1591877"/>
            <a:ext cx="9049073" cy="46821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C210A8-ACC5-49FA-9753-5A212647939E}"/>
              </a:ext>
            </a:extLst>
          </p:cNvPr>
          <p:cNvSpPr txBox="1"/>
          <p:nvPr/>
        </p:nvSpPr>
        <p:spPr>
          <a:xfrm>
            <a:off x="10410092" y="1591877"/>
            <a:ext cx="16599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Highest sales made in 2006/2007 following release of Wii Sports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Sales jumped again (though much less so) around 2009</a:t>
            </a:r>
          </a:p>
        </p:txBody>
      </p:sp>
    </p:spTree>
    <p:extLst>
      <p:ext uri="{BB962C8B-B14F-4D97-AF65-F5344CB8AC3E}">
        <p14:creationId xmlns:p14="http://schemas.microsoft.com/office/powerpoint/2010/main" val="66143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F2146-F80F-4832-A14E-EA5E6475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Nintendo sales by title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01EA018-17EB-4507-8AE1-9F0FAB549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85" y="1518285"/>
            <a:ext cx="9475866" cy="49745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920699-DAE0-487D-9E6E-A60744820F18}"/>
              </a:ext>
            </a:extLst>
          </p:cNvPr>
          <p:cNvSpPr txBox="1"/>
          <p:nvPr/>
        </p:nvSpPr>
        <p:spPr>
          <a:xfrm>
            <a:off x="10367889" y="1518285"/>
            <a:ext cx="16881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biggest seller, by far, was Wii Sports (green dot)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Second biggest seller was the original Mario Bros way back in 1985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8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8A82C-AA55-4497-9D0D-0A8EC086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Nintendo sales by platform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7F432DE-F7F0-41C5-A8A0-914963559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" y="1852343"/>
            <a:ext cx="9413058" cy="50215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2C779B-193F-4E20-96C2-5C9DAB73EE7F}"/>
              </a:ext>
            </a:extLst>
          </p:cNvPr>
          <p:cNvSpPr txBox="1"/>
          <p:nvPr/>
        </p:nvSpPr>
        <p:spPr>
          <a:xfrm>
            <a:off x="10424160" y="2124222"/>
            <a:ext cx="16318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Most popular was the Wii, followed by the DS</a:t>
            </a:r>
          </a:p>
        </p:txBody>
      </p:sp>
    </p:spTree>
    <p:extLst>
      <p:ext uri="{BB962C8B-B14F-4D97-AF65-F5344CB8AC3E}">
        <p14:creationId xmlns:p14="http://schemas.microsoft.com/office/powerpoint/2010/main" val="418169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921A0-04AE-4D90-A199-B72EA7F0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A6C4A-434D-46C6-9564-E09DA000F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Most popular genres of video game have been Action and Sports</a:t>
            </a:r>
          </a:p>
          <a:p>
            <a:r>
              <a:rPr lang="en-US" dirty="0"/>
              <a:t>Sales peaked around 2006 with release of Wii Sports and have declined since</a:t>
            </a:r>
          </a:p>
          <a:p>
            <a:r>
              <a:rPr lang="en-US" dirty="0"/>
              <a:t>North America has dominated the video game market</a:t>
            </a:r>
          </a:p>
          <a:p>
            <a:r>
              <a:rPr lang="en-US" dirty="0"/>
              <a:t>Most popular Nintendo games have been Wii Sports and Super Mario Bros. </a:t>
            </a:r>
          </a:p>
        </p:txBody>
      </p:sp>
    </p:spTree>
    <p:extLst>
      <p:ext uri="{BB962C8B-B14F-4D97-AF65-F5344CB8AC3E}">
        <p14:creationId xmlns:p14="http://schemas.microsoft.com/office/powerpoint/2010/main" val="286148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20647-7656-4B9D-8599-3066456F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Global sales over time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* Data shows sales of each of  16,600  video games by the  year of release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A9A54-1D39-4161-8D84-0BC3F80FE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Sales peaked in 2006/2007, with release of Wii Sports for the Nintendo Wii</a:t>
            </a:r>
          </a:p>
          <a:p>
            <a:r>
              <a:rPr lang="en-US" dirty="0"/>
              <a:t>Sales since then have dropped sharply</a:t>
            </a:r>
          </a:p>
          <a:p>
            <a:r>
              <a:rPr lang="en-US" dirty="0"/>
              <a:t>Sales “flat-lined” around 2017</a:t>
            </a:r>
          </a:p>
        </p:txBody>
      </p:sp>
    </p:spTree>
    <p:extLst>
      <p:ext uri="{BB962C8B-B14F-4D97-AF65-F5344CB8AC3E}">
        <p14:creationId xmlns:p14="http://schemas.microsoft.com/office/powerpoint/2010/main" val="75321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12309-DC3F-4A0A-8EC4-E57FDD26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2604633" cy="1719072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Global sales over time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D1002861-571B-40F3-9EC0-FD0B12ACB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2478024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Data lists the sales of each of 16,600   video games by the year of release</a:t>
            </a:r>
          </a:p>
          <a:p>
            <a:r>
              <a:rPr lang="en-US" sz="2200" dirty="0"/>
              <a:t>Wii Sports, released in 2006, made the most sales globally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8E1E4A49-A9A3-4F20-9350-B227EE06C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35" y="676096"/>
            <a:ext cx="9130267" cy="57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8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DD0C0-393F-457C-BC35-B9A254D2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Sales  by region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30CA-4704-4BF1-AC84-9A9A1988B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600" dirty="0"/>
              <a:t>North America has dominated in sales of video games</a:t>
            </a:r>
          </a:p>
          <a:p>
            <a:r>
              <a:rPr lang="en-US" sz="3600" dirty="0"/>
              <a:t>Japan, at least since the late 1990s, has seen the fewest sales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5291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EAD70-09CE-4604-B8AB-5C12FD66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4" y="3603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Sales by region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A13C5D5-5D9F-4AF0-BA58-23BC53C09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4" y="437802"/>
            <a:ext cx="11991552" cy="638416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9655C6-F1F2-49B4-B766-E6CB08865392}"/>
              </a:ext>
            </a:extLst>
          </p:cNvPr>
          <p:cNvSpPr txBox="1"/>
          <p:nvPr/>
        </p:nvSpPr>
        <p:spPr>
          <a:xfrm>
            <a:off x="10227212" y="2152357"/>
            <a:ext cx="1770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can see, North American sales have accounted for a good percentage of global sales, particularly between 1995 and around 2012</a:t>
            </a:r>
          </a:p>
        </p:txBody>
      </p:sp>
    </p:spTree>
    <p:extLst>
      <p:ext uri="{BB962C8B-B14F-4D97-AF65-F5344CB8AC3E}">
        <p14:creationId xmlns:p14="http://schemas.microsoft.com/office/powerpoint/2010/main" val="58027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2C6C3-C8CF-4B94-BE60-1B36B51C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most popular genres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92B4-2C32-4E16-B201-2FCA376B7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Action games were most popular </a:t>
            </a:r>
          </a:p>
          <a:p>
            <a:r>
              <a:rPr lang="en-US" dirty="0"/>
              <a:t>Sports games were second most popular</a:t>
            </a:r>
          </a:p>
          <a:p>
            <a:r>
              <a:rPr lang="en-US" dirty="0"/>
              <a:t>Coming in last were strategy and adventure games</a:t>
            </a:r>
          </a:p>
        </p:txBody>
      </p:sp>
    </p:spTree>
    <p:extLst>
      <p:ext uri="{BB962C8B-B14F-4D97-AF65-F5344CB8AC3E}">
        <p14:creationId xmlns:p14="http://schemas.microsoft.com/office/powerpoint/2010/main" val="410136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74B2-215E-421E-A34C-7D240C2F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25083" y="5077802"/>
            <a:ext cx="289560" cy="8504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36A7510-BD7D-4562-9366-0948ECA4E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" y="281354"/>
            <a:ext cx="12554046" cy="6560003"/>
          </a:xfrm>
        </p:spPr>
      </p:pic>
    </p:spTree>
    <p:extLst>
      <p:ext uri="{BB962C8B-B14F-4D97-AF65-F5344CB8AC3E}">
        <p14:creationId xmlns:p14="http://schemas.microsoft.com/office/powerpoint/2010/main" val="178623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0A66C-00DB-42EB-8470-6428B05E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Game platforms by genre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6CE3A60-96D3-41A8-9C49-008875781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1354"/>
            <a:ext cx="9093591" cy="49434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C4894-6B20-4332-A767-DA696644C380}"/>
              </a:ext>
            </a:extLst>
          </p:cNvPr>
          <p:cNvSpPr txBox="1"/>
          <p:nvPr/>
        </p:nvSpPr>
        <p:spPr>
          <a:xfrm>
            <a:off x="9777046" y="1941342"/>
            <a:ext cx="2124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Wii sold the most sports games (with Wii Sports)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Xbox 360 came in highest in shooter games, followed by the PS3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PS3 dominated action games, followed by PS2</a:t>
            </a:r>
          </a:p>
        </p:txBody>
      </p:sp>
    </p:spTree>
    <p:extLst>
      <p:ext uri="{BB962C8B-B14F-4D97-AF65-F5344CB8AC3E}">
        <p14:creationId xmlns:p14="http://schemas.microsoft.com/office/powerpoint/2010/main" val="260102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065C3-65A0-4FFF-BB65-4F93A2D3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Platform by genre, simplified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3836A37-0A46-4924-8C36-08745B062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0524"/>
            <a:ext cx="9313285" cy="48833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C7F390-D465-4790-B324-2B596ED4C03A}"/>
              </a:ext>
            </a:extLst>
          </p:cNvPr>
          <p:cNvSpPr txBox="1"/>
          <p:nvPr/>
        </p:nvSpPr>
        <p:spPr>
          <a:xfrm>
            <a:off x="10424160" y="2138289"/>
            <a:ext cx="16459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This graph shows only the “heavy hitters”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Now easier to see which platform each line represents</a:t>
            </a:r>
          </a:p>
        </p:txBody>
      </p:sp>
    </p:spTree>
    <p:extLst>
      <p:ext uri="{BB962C8B-B14F-4D97-AF65-F5344CB8AC3E}">
        <p14:creationId xmlns:p14="http://schemas.microsoft.com/office/powerpoint/2010/main" val="22876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372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Video game sales</vt:lpstr>
      <vt:lpstr>Global sales over time * Data shows sales of each of  16,600  video games by the  year of release</vt:lpstr>
      <vt:lpstr>Global sales over time</vt:lpstr>
      <vt:lpstr>Sales  by region</vt:lpstr>
      <vt:lpstr>Sales by region</vt:lpstr>
      <vt:lpstr>The most popular genres</vt:lpstr>
      <vt:lpstr>PowerPoint Presentation</vt:lpstr>
      <vt:lpstr>Game platforms by genre</vt:lpstr>
      <vt:lpstr>Platform by genre, simplified</vt:lpstr>
      <vt:lpstr>Special look at Nintendo sales</vt:lpstr>
      <vt:lpstr>Nintendo sales over time</vt:lpstr>
      <vt:lpstr>Nintendo sales by title</vt:lpstr>
      <vt:lpstr>Nintendo sales by platform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</dc:title>
  <dc:creator>Kelly McKinney</dc:creator>
  <cp:lastModifiedBy>Kelly McKinney</cp:lastModifiedBy>
  <cp:revision>1</cp:revision>
  <dcterms:created xsi:type="dcterms:W3CDTF">2021-11-14T12:40:58Z</dcterms:created>
  <dcterms:modified xsi:type="dcterms:W3CDTF">2022-03-22T11:29:11Z</dcterms:modified>
</cp:coreProperties>
</file>