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hddmwS9LrdY95e+kIcfgKSktp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4211"/>
  </p:normalViewPr>
  <p:slideViewPr>
    <p:cSldViewPr snapToGrid="0">
      <p:cViewPr varScale="1">
        <p:scale>
          <a:sx n="80" d="100"/>
          <a:sy n="80" d="100"/>
        </p:scale>
        <p:origin x="20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aseline="30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A4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678226/" TargetMode="External"/><Relationship Id="rId7" Type="http://schemas.openxmlformats.org/officeDocument/2006/relationships/hyperlink" Target="https://www.world-stroke.org/world-stroke-day-campaign/why-stroke-matters/learn-about-strok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dc.gov/stroke/facts.htm" TargetMode="External"/><Relationship Id="rId5" Type="http://schemas.openxmlformats.org/officeDocument/2006/relationships/hyperlink" Target="https://ieeexplore.ieee.org/document/9268802" TargetMode="External"/><Relationship Id="rId4" Type="http://schemas.openxmlformats.org/officeDocument/2006/relationships/hyperlink" Target="https://www.researchgate.net/publication/322874325_Prediction_of_Stroke_using_Data_Mining_Classification_Techni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0" y="376325"/>
            <a:ext cx="9144000" cy="14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Predicting Stroke using Naive Bayes Classifier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6399000" y="3638650"/>
            <a:ext cx="27177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23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Gaganpreet Kaur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23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Professor: Xinlian Liu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23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Date: 12/13/2021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23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Computer Science Department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23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Hood College of Frederick Maryland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5" y="2200750"/>
            <a:ext cx="3344675" cy="22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616400" cy="3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What is Stroke?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Causes of Stroke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Prevention &amp; Treatment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ML and Stroke</a:t>
            </a:r>
            <a:endParaRPr sz="1500"/>
          </a:p>
        </p:txBody>
      </p:sp>
      <p:pic>
        <p:nvPicPr>
          <p:cNvPr id="98" name="Google Shape;9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125" y="510775"/>
            <a:ext cx="5130151" cy="333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457200" y="1063225"/>
            <a:ext cx="4959000" cy="3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U.S: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Cases: 795,000/year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77% cases of new stroke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1 in every 6 deaths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Stroke Every 40 seconds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Death from Stroke Every 4 minutes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87% of all strokes are Ischemic Strokes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Worldwide: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Cases: 13 million/year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Deaths: 5.5 million/year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Leading cause of serious long-term disability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Stroke Reduces Mobility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075" y="1111422"/>
            <a:ext cx="3492100" cy="27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Solution Approach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Predict Strokes using ML Algorithm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Analyze the Data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Pre-process the Data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Setup Model using Naive Bayes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Evaluate Results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550" y="1063225"/>
            <a:ext cx="3564524" cy="22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Stroke Data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Raw Data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Scrubbed Data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50" y="1529677"/>
            <a:ext cx="7368299" cy="12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00" y="3245000"/>
            <a:ext cx="7900851" cy="10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457200" y="1187625"/>
            <a:ext cx="8229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pic>
        <p:nvPicPr>
          <p:cNvPr id="127" name="Google Shape;12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5" y="1286850"/>
            <a:ext cx="6719754" cy="314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K-nearest Neighbors - 95% 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endParaRPr lang="en-US"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Random Forest - 95%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Decision Tree - 91%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Naive Bayes - 85%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457200" y="15295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9"/>
          <p:cNvSpPr txBox="1">
            <a:spLocks noGrp="1"/>
          </p:cNvSpPr>
          <p:nvPr>
            <p:ph type="body" idx="1"/>
          </p:nvPr>
        </p:nvSpPr>
        <p:spPr>
          <a:xfrm>
            <a:off x="457200" y="954000"/>
            <a:ext cx="8686800" cy="3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NCBI. Prediction and Control of Stroke by Data Mining. Retrieved December 11, 2021, from </a:t>
            </a:r>
            <a:r>
              <a:rPr lang="en-US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https://www.ncbi.nlm.nih.gov/pmc/articles/PMC3678226/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Research gate. Prediction of Stroke Using Data Mining Classification Techniques. Retrieved December 11, 2021, from </a:t>
            </a:r>
            <a:r>
              <a:rPr lang="en-US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https://www.researchgate.net/publication/322874325_Prediction_of_Stroke_using_Data_Mining_Classification_Techniques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IEEE. Mortality Prediction Using Data Mining Classification Techniques in Patients With Hemorrhagic Stroke. Retrieved December 11, 2021, from </a:t>
            </a:r>
            <a:r>
              <a:rPr lang="en-US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https://ieeexplore.ieee.org/document/9268802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CDC. Stroke. Retrieved December 11, 2021, from </a:t>
            </a:r>
            <a:r>
              <a:rPr lang="en-US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https://www.cdc.gov/stroke/facts.htm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World Stroke. Why Stroke Matters. Retrieved December 11, 2021, from </a:t>
            </a:r>
            <a:r>
              <a:rPr lang="en-US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https://www.world-stroke.org/world-stroke-day-campaign/why-stroke-matters/learn-about-stroke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316</Words>
  <Application>Microsoft Macintosh PowerPoint</Application>
  <PresentationFormat>On-screen Show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Predicting Stroke using Naive Bayes Classifier</vt:lpstr>
      <vt:lpstr>Overview</vt:lpstr>
      <vt:lpstr>Problem</vt:lpstr>
      <vt:lpstr>Solution Approach</vt:lpstr>
      <vt:lpstr>Stroke Data</vt:lpstr>
      <vt:lpstr>Data Visualization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Stroke using Naive Bayes Classifier</dc:title>
  <dc:creator>Diana</dc:creator>
  <cp:lastModifiedBy>Microsoft Office User</cp:lastModifiedBy>
  <cp:revision>2</cp:revision>
  <dcterms:created xsi:type="dcterms:W3CDTF">2010-04-12T23:12:02Z</dcterms:created>
  <dcterms:modified xsi:type="dcterms:W3CDTF">2021-12-16T05:57:04Z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