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66104B-A814-42B2-8FC3-5882377359FB}">
  <a:tblStyle styleId="{8E66104B-A814-42B2-8FC3-5882377359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Nunito-bold.fntdata"/><Relationship Id="rId10" Type="http://schemas.openxmlformats.org/officeDocument/2006/relationships/slide" Target="slides/slide4.xml"/><Relationship Id="rId21" Type="http://schemas.openxmlformats.org/officeDocument/2006/relationships/font" Target="fonts/Nunito-regular.fntdata"/><Relationship Id="rId13" Type="http://schemas.openxmlformats.org/officeDocument/2006/relationships/slide" Target="slides/slide7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6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163a2a699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163a2a699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2d41c2f7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2d41c2f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146c885f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146c885f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2da5de85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2da5de85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Had a disagreement with the framework that we wanted to use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2d41c2f7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2d41c2f7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da5de8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2da5de8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 goal for and remove highlight after fixing it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2d41c2f7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2d41c2f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2da5de85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2da5de85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may need to be some changes for the ER Diagram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2d41c2f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2d41c2f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2da5de85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2da5de85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what each </a:t>
            </a:r>
            <a:r>
              <a:rPr lang="en"/>
              <a:t>language</a:t>
            </a:r>
            <a:r>
              <a:rPr lang="en"/>
              <a:t> was used for. When speaking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2da5de8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2da5de8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slide is explaining what has been done within the project with bullet points with the 3 key features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2da5de85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2da5de85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Videos and or screen of the different pages within the webpage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163a2a699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163a2a699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ar2@hood.edu" TargetMode="External"/><Relationship Id="rId4" Type="http://schemas.openxmlformats.org/officeDocument/2006/relationships/hyperlink" Target="mailto:Vss1@hood.edu" TargetMode="External"/><Relationship Id="rId5" Type="http://schemas.openxmlformats.org/officeDocument/2006/relationships/hyperlink" Target="mailto:gk7@hood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72500" y="1249175"/>
            <a:ext cx="8280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Money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Opportunity Application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Midterm Project Report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April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5, 2022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67700" y="3255250"/>
            <a:ext cx="8208600" cy="1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Nathaniel Rowe(</a:t>
            </a: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nar2@hood.edu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Veronica Stewart(</a:t>
            </a: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vss1@hood.edu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Gaganpreet Kaur (</a:t>
            </a: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gk7@hood.edu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343200" y="311325"/>
            <a:ext cx="75057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Continue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000" y="815550"/>
            <a:ext cx="7747999" cy="40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351400" y="1403999"/>
            <a:ext cx="4466100" cy="29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How did we communicate as a team?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Attended zoom meetings, phone calls, text messages, and in person meetings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How did we operate as a team?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Meetings, Communication, Task assignment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Development methodology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Agile methodology. Agile breaks up the work into smaller tasks and allows for a finished product more efficiently.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1" name="Google Shape;191;p23"/>
          <p:cNvGraphicFramePr/>
          <p:nvPr/>
        </p:nvGraphicFramePr>
        <p:xfrm>
          <a:off x="4783200" y="184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{8E66104B-A814-42B2-8FC3-5882377359FB}</a:tableStyleId>
              </a:tblPr>
              <a:tblGrid>
                <a:gridCol w="1962650"/>
                <a:gridCol w="1962650"/>
              </a:tblGrid>
              <a:tr h="80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Flexibility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Difficult Measurement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Continuous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Development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p23"/>
          <p:cNvGraphicFramePr/>
          <p:nvPr/>
        </p:nvGraphicFramePr>
        <p:xfrm>
          <a:off x="4783200" y="14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{8E66104B-A814-42B2-8FC3-5882377359FB}</a:tableStyleId>
              </a:tblPr>
              <a:tblGrid>
                <a:gridCol w="3925300"/>
              </a:tblGrid>
              <a:tr h="44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Agile Methodology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p23"/>
          <p:cNvSpPr txBox="1"/>
          <p:nvPr>
            <p:ph type="title"/>
          </p:nvPr>
        </p:nvSpPr>
        <p:spPr>
          <a:xfrm>
            <a:off x="351400" y="426000"/>
            <a:ext cx="75057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Effort: Operations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24"/>
          <p:cNvGraphicFramePr/>
          <p:nvPr/>
        </p:nvGraphicFramePr>
        <p:xfrm>
          <a:off x="351388" y="141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{8E66104B-A814-42B2-8FC3-5882377359FB}</a:tableStyleId>
              </a:tblPr>
              <a:tblGrid>
                <a:gridCol w="1925950"/>
                <a:gridCol w="4322300"/>
                <a:gridCol w="2119325"/>
              </a:tblGrid>
              <a:tr h="74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 Members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Roles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Hours Spent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Gaganpreet Kaur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 stack development to create u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 interfaces for Login, Registration, Homepage, Database setup, Stock API Integration, Modal, Controller, and View classes.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Nathaniel Rowe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Retirement Calculator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Veronica Stewart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 connection, API connection, User Interface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p24"/>
          <p:cNvSpPr txBox="1"/>
          <p:nvPr>
            <p:ph type="title"/>
          </p:nvPr>
        </p:nvSpPr>
        <p:spPr>
          <a:xfrm>
            <a:off x="351400" y="426000"/>
            <a:ext cx="75057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Effort: Roles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351400" y="1381050"/>
            <a:ext cx="46167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Challenges: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Connecting to Docker on Windows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the Retirement Calculator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Connecting to a Job search engine API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 New Frame (Laravel)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Connecting to database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5"/>
          <p:cNvSpPr txBox="1"/>
          <p:nvPr>
            <p:ph idx="2" type="body"/>
          </p:nvPr>
        </p:nvSpPr>
        <p:spPr>
          <a:xfrm>
            <a:off x="5048900" y="1357650"/>
            <a:ext cx="3684300" cy="24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Lessons Learned: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Key- problems with agreeing with software framework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is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5"/>
          <p:cNvSpPr txBox="1"/>
          <p:nvPr>
            <p:ph type="title"/>
          </p:nvPr>
        </p:nvSpPr>
        <p:spPr>
          <a:xfrm>
            <a:off x="351400" y="426000"/>
            <a:ext cx="75057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Lessons Learned &amp; Challenges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339500" y="356150"/>
            <a:ext cx="75057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Expected forthcoming activities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2" name="Google Shape;212;p26"/>
          <p:cNvGraphicFramePr/>
          <p:nvPr/>
        </p:nvGraphicFramePr>
        <p:xfrm>
          <a:off x="339500" y="1166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{8E66104B-A814-42B2-8FC3-5882377359FB}</a:tableStyleId>
              </a:tblPr>
              <a:tblGrid>
                <a:gridCol w="4165375"/>
                <a:gridCol w="4299600"/>
              </a:tblGrid>
              <a:tr h="631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is left to do? </a:t>
                      </a:r>
                      <a:endParaRPr b="1" sz="16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How will we accomplish it? 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72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Finishing retirement calculator (adding recursive code)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ake correct edits to make the retirement calculator more efficient.</a:t>
                      </a:r>
                      <a:endParaRPr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82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Job Search API connection </a:t>
                      </a:r>
                      <a:endParaRPr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Connecting to an API</a:t>
                      </a:r>
                      <a:endParaRPr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99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Need User Interface for Job Search, Job Recommendations, Savings Recommendations and Calculator pages</a:t>
                      </a:r>
                      <a:endParaRPr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AutoNum type="arabicPeriod"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Bootstrap for Job Search template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AutoNum type="arabicPeriod"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Connect to API from websites about saving suggestions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68525" y="313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the Money Opportunity Application? What is our goal?  Project Plan?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368525" y="1490175"/>
            <a:ext cx="8556600" cy="3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Money Opportunity Web Application:</a:t>
            </a:r>
            <a:r>
              <a:rPr lang="en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and suggests users on how to save money, and have enough money for retirement. </a:t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</a:t>
            </a:r>
            <a:r>
              <a:rPr lang="en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display the current </a:t>
            </a:r>
            <a:r>
              <a:rPr lang="en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</a:t>
            </a:r>
            <a:r>
              <a:rPr lang="en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r>
              <a:rPr lang="en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800">
                <a:solidFill>
                  <a:srgbClr val="434343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h</a:t>
            </a:r>
            <a:r>
              <a:rPr lang="en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 much the user wants to save, and interests in jobs depending on what they want. </a:t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Plan:</a:t>
            </a:r>
            <a:r>
              <a:rPr lang="en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Save user’s input and </a:t>
            </a:r>
            <a:r>
              <a:rPr lang="en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giving</a:t>
            </a:r>
            <a:r>
              <a:rPr lang="en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tips and </a:t>
            </a:r>
            <a:r>
              <a:rPr lang="en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suggestions</a:t>
            </a:r>
            <a:r>
              <a:rPr lang="en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how to make more money. Also saves money from user’s input of current </a:t>
            </a:r>
            <a:r>
              <a:rPr lang="en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salary, annual deposit, and interest rate for a certain amount of years. </a:t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399300" y="426000"/>
            <a:ext cx="75057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Map Diagram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 rotWithShape="1">
          <a:blip r:embed="rId3">
            <a:alphaModFix/>
          </a:blip>
          <a:srcRect b="35111" l="5365" r="0" t="0"/>
          <a:stretch/>
        </p:blipFill>
        <p:spPr>
          <a:xfrm>
            <a:off x="455625" y="1529575"/>
            <a:ext cx="8232749" cy="296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/>
          <p:nvPr/>
        </p:nvSpPr>
        <p:spPr>
          <a:xfrm>
            <a:off x="1109100" y="1441825"/>
            <a:ext cx="804000" cy="776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1863525" y="1713050"/>
            <a:ext cx="4317200" cy="505159"/>
          </a:xfrm>
          <a:custGeom>
            <a:rect b="b" l="l" r="r" t="t"/>
            <a:pathLst>
              <a:path extrusionOk="0" h="31962" w="162484">
                <a:moveTo>
                  <a:pt x="162484" y="31962"/>
                </a:moveTo>
                <a:cubicBezTo>
                  <a:pt x="152132" y="26971"/>
                  <a:pt x="127455" y="6822"/>
                  <a:pt x="100374" y="2016"/>
                </a:cubicBezTo>
                <a:cubicBezTo>
                  <a:pt x="73293" y="-2790"/>
                  <a:pt x="16729" y="2940"/>
                  <a:pt x="0" y="312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246900" y="426000"/>
            <a:ext cx="75057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ER Diagram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050" y="867675"/>
            <a:ext cx="4535901" cy="406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351400" y="426000"/>
            <a:ext cx="75057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Wire Frame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13" y="961700"/>
            <a:ext cx="7662975" cy="398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311125" y="1800200"/>
            <a:ext cx="81900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PHP -Backend Development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HTML - Backend development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MYSQL - Data Storage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Laravel - Framework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Bootstrap - front-end development</a:t>
            </a:r>
            <a:endParaRPr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Docker - Platform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Linux - Software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351400" y="426000"/>
            <a:ext cx="81900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Tech Stack of our Money Opportunity Web Application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351400" y="1426200"/>
            <a:ext cx="8231400" cy="3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 and User Registration workflow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captures Income and Expenses from multiple sources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displays monthly and yearly income, expenses, and savings.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 of Code: 10K+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Classes: 20+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Tables: 8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9"/>
          <p:cNvSpPr txBox="1"/>
          <p:nvPr>
            <p:ph type="title"/>
          </p:nvPr>
        </p:nvSpPr>
        <p:spPr>
          <a:xfrm>
            <a:off x="351400" y="426000"/>
            <a:ext cx="8231400" cy="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Accomplished 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51400" y="426000"/>
            <a:ext cx="75057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Screenshot of A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ccomplished 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75" y="1330626"/>
            <a:ext cx="8324250" cy="328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351400" y="426000"/>
            <a:ext cx="75057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Continue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500" y="1062000"/>
            <a:ext cx="4023006" cy="377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