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1" r:id="rId5"/>
    <p:sldId id="268" r:id="rId6"/>
    <p:sldId id="277" r:id="rId7"/>
    <p:sldId id="269" r:id="rId8"/>
    <p:sldId id="262" r:id="rId9"/>
    <p:sldId id="267" r:id="rId10"/>
    <p:sldId id="260" r:id="rId11"/>
    <p:sldId id="273" r:id="rId12"/>
    <p:sldId id="266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99" autoAdjust="0"/>
  </p:normalViewPr>
  <p:slideViewPr>
    <p:cSldViewPr snapToGrid="0" snapToObjects="1">
      <p:cViewPr>
        <p:scale>
          <a:sx n="121" d="100"/>
          <a:sy n="121" d="100"/>
        </p:scale>
        <p:origin x="-712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n-pa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397000"/>
            <a:ext cx="87376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32185"/>
            <a:ext cx="70866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7960"/>
            <a:ext cx="5683351" cy="1303848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Lucida Sans"/>
                <a:cs typeface="Lucida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2118" y="2634634"/>
            <a:ext cx="45719" cy="14832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V1_-Full-Text-_-Full-Subhead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2" y="1452102"/>
            <a:ext cx="3788803" cy="7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6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57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465513" cy="625628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6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D9D9D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846617">
            <a:off x="2885439" y="2602862"/>
            <a:ext cx="1160147" cy="11603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186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386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D9D9D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31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3964" y="612775"/>
            <a:ext cx="58324" cy="41147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4157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4157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te-c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" y="618645"/>
            <a:ext cx="8411395" cy="5046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196"/>
            <a:ext cx="8229600" cy="61911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289"/>
            <a:ext cx="8229600" cy="4428193"/>
          </a:xfrm>
        </p:spPr>
        <p:txBody>
          <a:bodyPr>
            <a:normAutofit/>
          </a:bodyPr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35982"/>
            <a:ext cx="7772400" cy="11603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13598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846617">
            <a:off x="3935841" y="2602860"/>
            <a:ext cx="1160147" cy="11603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831" y="4406899"/>
            <a:ext cx="49482" cy="13620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6000"/>
            <a:ext cx="4038600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6000"/>
            <a:ext cx="4038600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4874"/>
            <a:ext cx="4040188" cy="76831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2949"/>
            <a:ext cx="4040188" cy="4213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4874"/>
            <a:ext cx="4041775" cy="76831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96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2949"/>
            <a:ext cx="4041775" cy="4213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718" y="274638"/>
            <a:ext cx="49482" cy="6257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5412"/>
            <a:ext cx="9144000" cy="612588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234"/>
            <a:ext cx="8229600" cy="505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9892" y="6613753"/>
            <a:ext cx="24416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2013, VersionOne, Inc. All Rights Reserved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165" y="6356350"/>
            <a:ext cx="1238536" cy="365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  <a:latin typeface="Lucida Sans"/>
                <a:cs typeface="Lucida Sans"/>
              </a:rPr>
              <a:t>Agile Made Easier</a:t>
            </a:r>
            <a:endParaRPr lang="en-US" sz="900" b="1" dirty="0">
              <a:solidFill>
                <a:schemeClr val="bg1">
                  <a:lumMod val="8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V1_-Full-Text-_-Full-Subheadline-WHIT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7" y="6361516"/>
            <a:ext cx="1979306" cy="3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/>
          <a:ea typeface="+mj-ea"/>
          <a:cs typeface="Lucid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lm-eqx.mhf.mhc/qcbin" TargetMode="External"/><Relationship Id="rId4" Type="http://schemas.openxmlformats.org/officeDocument/2006/relationships/hyperlink" Target="http://NJ09APP136.mhf.mh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10.v1host.com/sand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V1 &lt;&gt; HP-ALM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7960"/>
            <a:ext cx="7086600" cy="1303848"/>
          </a:xfrm>
        </p:spPr>
        <p:txBody>
          <a:bodyPr/>
          <a:lstStyle/>
          <a:p>
            <a:r>
              <a:rPr lang="en-US" dirty="0" smtClean="0"/>
              <a:t>Prepared for </a:t>
            </a:r>
            <a:r>
              <a:rPr lang="en-US" dirty="0" smtClean="0"/>
              <a:t>Sigma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7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Data </a:t>
            </a:r>
            <a:r>
              <a:rPr lang="en-US" dirty="0" smtClean="0"/>
              <a:t>Mapping ***Needs Updating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3445"/>
              </p:ext>
            </p:extLst>
          </p:nvPr>
        </p:nvGraphicFramePr>
        <p:xfrm>
          <a:off x="457200" y="1398082"/>
          <a:ext cx="8229600" cy="4150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VersionOne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</a:t>
                      </a:r>
                      <a:r>
                        <a:rPr lang="en-US" baseline="0" dirty="0" smtClean="0"/>
                        <a:t> ALM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dirty="0" smtClean="0"/>
                        <a:t>   In Progress</a:t>
                      </a:r>
                    </a:p>
                    <a:p>
                      <a:r>
                        <a:rPr lang="en-US" dirty="0" smtClean="0"/>
                        <a:t>   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baseline="0" dirty="0" smtClean="0"/>
                        <a:t>   Imported</a:t>
                      </a:r>
                    </a:p>
                    <a:p>
                      <a:r>
                        <a:rPr lang="en-US" baseline="0" dirty="0" smtClean="0"/>
                        <a:t>  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VersionOne Test</a:t>
                      </a:r>
                      <a:r>
                        <a:rPr lang="en-US" baseline="0" dirty="0" smtClean="0"/>
                        <a:t> ID (Custom Field)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Story/Defect</a:t>
                      </a:r>
                      <a:r>
                        <a:rPr lang="en-US" baseline="0" dirty="0" smtClean="0"/>
                        <a:t> Number (ID)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VersionOne Backlog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= HP</a:t>
                      </a:r>
                      <a:r>
                        <a:rPr lang="en-US" baseline="0" dirty="0" smtClean="0"/>
                        <a:t>_ALM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Designer= HP_ALM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in a Story </a:t>
                      </a:r>
                      <a:r>
                        <a:rPr lang="en-US" baseline="0" dirty="0" smtClean="0"/>
                        <a:t>at the Project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Folder in the </a:t>
                      </a:r>
                      <a:r>
                        <a:rPr lang="en-US" baseline="0" dirty="0" err="1" smtClean="0"/>
                        <a:t>TestPlan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9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 Data </a:t>
            </a:r>
            <a:r>
              <a:rPr lang="en-US" dirty="0" smtClean="0"/>
              <a:t>Mapping ***Needs Updating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8111"/>
              </p:ext>
            </p:extLst>
          </p:nvPr>
        </p:nvGraphicFramePr>
        <p:xfrm>
          <a:off x="457200" y="1398082"/>
          <a:ext cx="8229600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VersionOne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</a:t>
                      </a:r>
                      <a:r>
                        <a:rPr lang="en-US" baseline="0" dirty="0" smtClean="0"/>
                        <a:t> ALM Defect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Owner = V1_ADMIN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r>
                        <a:rPr lang="en-US" baseline="0" dirty="0" smtClean="0"/>
                        <a:t> to = HP_ALM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VersionOne Test</a:t>
                      </a:r>
                      <a:r>
                        <a:rPr lang="en-US" baseline="0" dirty="0" smtClean="0"/>
                        <a:t> ID (Custom Field)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= “HP</a:t>
                      </a:r>
                      <a:r>
                        <a:rPr lang="en-US" baseline="0" dirty="0" smtClean="0"/>
                        <a:t> ALM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= [VersionOne User]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VersionOne Hosted Server</a:t>
            </a:r>
          </a:p>
          <a:p>
            <a:pPr lvl="1"/>
            <a:r>
              <a:rPr lang="en-US" dirty="0"/>
              <a:t>: </a:t>
            </a:r>
            <a:r>
              <a:rPr lang="en-US" u="sng" dirty="0">
                <a:hlinkClick r:id="rId2"/>
              </a:rPr>
              <a:t>https:/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lvl="1"/>
            <a:r>
              <a:rPr lang="en-US" dirty="0" smtClean="0"/>
              <a:t>User</a:t>
            </a:r>
            <a:r>
              <a:rPr lang="en-US" dirty="0" smtClean="0"/>
              <a:t>:  </a:t>
            </a:r>
            <a:r>
              <a:rPr lang="en-US" dirty="0"/>
              <a:t>HP_ALM</a:t>
            </a:r>
            <a:endParaRPr lang="en-US" dirty="0" smtClean="0"/>
          </a:p>
          <a:p>
            <a:r>
              <a:rPr lang="en-US" dirty="0" smtClean="0"/>
              <a:t>HP ALM</a:t>
            </a:r>
          </a:p>
          <a:p>
            <a:pPr lvl="1"/>
            <a:r>
              <a:rPr lang="en-US" u="sng" dirty="0">
                <a:hlinkClick r:id="rId3"/>
              </a:rPr>
              <a:t>http:/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lvl="1"/>
            <a:r>
              <a:rPr lang="en-US" dirty="0" smtClean="0"/>
              <a:t>*</a:t>
            </a:r>
            <a:r>
              <a:rPr lang="en-US" dirty="0" smtClean="0"/>
              <a:t>*Server has HP ALM Client 11.52 registered</a:t>
            </a:r>
          </a:p>
          <a:p>
            <a:pPr lvl="1"/>
            <a:r>
              <a:rPr lang="en-US" dirty="0" smtClean="0"/>
              <a:t>Username</a:t>
            </a:r>
            <a:r>
              <a:rPr lang="en-US" dirty="0" smtClean="0"/>
              <a:t>:  </a:t>
            </a:r>
            <a:r>
              <a:rPr lang="en-US" dirty="0"/>
              <a:t>V1_ADMIN</a:t>
            </a:r>
            <a:endParaRPr lang="en-US" dirty="0" smtClean="0"/>
          </a:p>
          <a:p>
            <a:r>
              <a:rPr lang="en-US" dirty="0" smtClean="0"/>
              <a:t>V1 Integration Server/</a:t>
            </a:r>
            <a:r>
              <a:rPr lang="en-US" dirty="0" err="1" smtClean="0"/>
              <a:t>ProgramFiles</a:t>
            </a:r>
            <a:r>
              <a:rPr lang="en-US" dirty="0" smtClean="0"/>
              <a:t>/V1QualityCenter8.3</a:t>
            </a:r>
          </a:p>
          <a:p>
            <a:pPr lvl="1"/>
            <a:r>
              <a:rPr lang="en-US" u="sng" dirty="0">
                <a:hlinkClick r:id="rId4"/>
              </a:rPr>
              <a:t>http:/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pPr lvl="1"/>
            <a:r>
              <a:rPr lang="en-US" dirty="0" smtClean="0"/>
              <a:t>User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Changes from Open </a:t>
            </a:r>
            <a:r>
              <a:rPr lang="en-US" smtClean="0"/>
              <a:t>Source HP</a:t>
            </a:r>
            <a:r>
              <a:rPr lang="en-US"/>
              <a:t> </a:t>
            </a:r>
            <a:r>
              <a:rPr lang="en-US" smtClean="0"/>
              <a:t>ALM </a:t>
            </a:r>
            <a:r>
              <a:rPr lang="en-US" dirty="0" smtClean="0"/>
              <a:t>Integration</a:t>
            </a:r>
          </a:p>
          <a:p>
            <a:r>
              <a:rPr lang="en-US" dirty="0"/>
              <a:t>Data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Other Considerations</a:t>
            </a:r>
          </a:p>
          <a:p>
            <a:r>
              <a:rPr lang="en-US" dirty="0" smtClean="0"/>
              <a:t>Configuration </a:t>
            </a:r>
            <a:r>
              <a:rPr lang="en-US" dirty="0"/>
              <a:t>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5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Open Source HP-QC Integration</a:t>
            </a:r>
          </a:p>
        </p:txBody>
      </p:sp>
    </p:spTree>
    <p:extLst>
      <p:ext uri="{BB962C8B-B14F-4D97-AF65-F5344CB8AC3E}">
        <p14:creationId xmlns:p14="http://schemas.microsoft.com/office/powerpoint/2010/main" val="141237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Creating an HP ALM Requirement from a V1 Story						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smtClean="0"/>
              <a:t>a Sigma Testing </a:t>
            </a:r>
            <a:r>
              <a:rPr lang="en-US" dirty="0" smtClean="0"/>
              <a:t>Team Member, when a </a:t>
            </a:r>
            <a:r>
              <a:rPr lang="en-US" dirty="0" smtClean="0"/>
              <a:t>Epic/Story is </a:t>
            </a:r>
            <a:r>
              <a:rPr lang="en-US" dirty="0" smtClean="0"/>
              <a:t>created in </a:t>
            </a:r>
            <a:r>
              <a:rPr lang="en-US" dirty="0" smtClean="0"/>
              <a:t>V1, </a:t>
            </a:r>
            <a:r>
              <a:rPr lang="en-US" dirty="0" smtClean="0"/>
              <a:t>I want a requirement to automatically be created in HP</a:t>
            </a:r>
            <a:r>
              <a:rPr lang="en-US" dirty="0"/>
              <a:t> </a:t>
            </a:r>
            <a:r>
              <a:rPr lang="en-US" dirty="0" smtClean="0"/>
              <a:t>ALM within the Requirements module.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Code – 5 Days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should be mapped to the matching named V1 </a:t>
            </a:r>
            <a:r>
              <a:rPr lang="en-US" dirty="0" smtClean="0">
                <a:solidFill>
                  <a:srgbClr val="000000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Capability, Feature, &amp; User Story types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Able to cross-link between the two systems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An Identifier in V1 and HP ALM to cross reference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***Pass </a:t>
            </a:r>
            <a:r>
              <a:rPr lang="en-US" dirty="0" smtClean="0">
                <a:solidFill>
                  <a:srgbClr val="000000"/>
                </a:solidFill>
              </a:rPr>
              <a:t>key information </a:t>
            </a:r>
            <a:r>
              <a:rPr lang="en-US" dirty="0" smtClean="0">
                <a:solidFill>
                  <a:srgbClr val="000000"/>
                </a:solidFill>
              </a:rPr>
              <a:t>such as Title</a:t>
            </a:r>
            <a:r>
              <a:rPr lang="en-US" dirty="0" smtClean="0">
                <a:solidFill>
                  <a:srgbClr val="000000"/>
                </a:solidFill>
              </a:rPr>
              <a:t>, Description, </a:t>
            </a:r>
            <a:r>
              <a:rPr lang="en-US" dirty="0" err="1" smtClean="0">
                <a:solidFill>
                  <a:srgbClr val="000000"/>
                </a:solidFill>
              </a:rPr>
              <a:t>StoryID</a:t>
            </a:r>
            <a:r>
              <a:rPr lang="en-US" dirty="0" smtClean="0">
                <a:solidFill>
                  <a:srgbClr val="000000"/>
                </a:solidFill>
              </a:rPr>
              <a:t>, Sprint, Attachments, Acceptance Criteria, and Release Date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Created </a:t>
            </a:r>
            <a:r>
              <a:rPr lang="en-US" dirty="0">
                <a:solidFill>
                  <a:srgbClr val="000000"/>
                </a:solidFill>
              </a:rPr>
              <a:t>within 5 minutes of defining in VersionOne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3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Updating </a:t>
            </a:r>
            <a:r>
              <a:rPr lang="en-US" sz="2800" dirty="0"/>
              <a:t>an HP ALM Requirement </a:t>
            </a:r>
            <a:r>
              <a:rPr lang="en-US" sz="2800" dirty="0" smtClean="0"/>
              <a:t>from a V1 Story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dirty="0" err="1" smtClean="0">
                <a:solidFill>
                  <a:srgbClr val="000000"/>
                </a:solidFill>
              </a:rPr>
              <a:t>SigmaTesting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Team Member, when a </a:t>
            </a:r>
            <a:r>
              <a:rPr lang="en-US" dirty="0"/>
              <a:t>Epic/Story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updated in </a:t>
            </a:r>
            <a:r>
              <a:rPr lang="en-US" dirty="0">
                <a:solidFill>
                  <a:srgbClr val="000000"/>
                </a:solidFill>
              </a:rPr>
              <a:t>V1, I want </a:t>
            </a:r>
            <a:r>
              <a:rPr lang="en-US" dirty="0" smtClean="0">
                <a:solidFill>
                  <a:srgbClr val="000000"/>
                </a:solidFill>
              </a:rPr>
              <a:t>the matching </a:t>
            </a:r>
            <a:r>
              <a:rPr lang="en-US" dirty="0">
                <a:solidFill>
                  <a:srgbClr val="000000"/>
                </a:solidFill>
              </a:rPr>
              <a:t>requirement to automatically be </a:t>
            </a:r>
            <a:r>
              <a:rPr lang="en-US" dirty="0" smtClean="0">
                <a:solidFill>
                  <a:srgbClr val="000000"/>
                </a:solidFill>
              </a:rPr>
              <a:t>updated in HP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ALM.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Code – 5 Days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There should be some indicator in the comments field that it was updated by VersionOne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Updated </a:t>
            </a:r>
            <a:r>
              <a:rPr lang="en-US" dirty="0">
                <a:solidFill>
                  <a:srgbClr val="000000"/>
                </a:solidFill>
              </a:rPr>
              <a:t>within 5 minutes of defining in VersionOne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0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Update </a:t>
            </a:r>
            <a:r>
              <a:rPr lang="en-US" sz="2800" dirty="0" smtClean="0"/>
              <a:t>fields </a:t>
            </a:r>
            <a:r>
              <a:rPr lang="en-US" sz="2800" dirty="0" smtClean="0"/>
              <a:t>of V1 </a:t>
            </a:r>
            <a:r>
              <a:rPr lang="en-US" sz="2800" dirty="0" smtClean="0"/>
              <a:t>Defects </a:t>
            </a:r>
            <a:r>
              <a:rPr lang="en-US" sz="2800" dirty="0" smtClean="0"/>
              <a:t>from an HP ALM Defect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 </a:t>
            </a:r>
            <a:r>
              <a:rPr lang="en-US" dirty="0" smtClean="0"/>
              <a:t>Sigma Testing </a:t>
            </a:r>
            <a:r>
              <a:rPr lang="en-US" dirty="0"/>
              <a:t>Team Member, </a:t>
            </a:r>
            <a:r>
              <a:rPr lang="en-US" dirty="0" smtClean="0"/>
              <a:t>I want to update </a:t>
            </a:r>
            <a:r>
              <a:rPr lang="en-US" dirty="0" smtClean="0"/>
              <a:t>fields in </a:t>
            </a:r>
            <a:r>
              <a:rPr lang="en-US" dirty="0" smtClean="0"/>
              <a:t>a Defect in HP ALM and the matching Defect will be updated in VersionOne.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Code – 5 days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needs to be </a:t>
            </a:r>
            <a:r>
              <a:rPr lang="en-US" dirty="0">
                <a:solidFill>
                  <a:srgbClr val="000000"/>
                </a:solidFill>
              </a:rPr>
              <a:t>synced in </a:t>
            </a:r>
            <a:r>
              <a:rPr lang="en-US" dirty="0" smtClean="0">
                <a:solidFill>
                  <a:srgbClr val="000000"/>
                </a:solidFill>
              </a:rPr>
              <a:t>both </a:t>
            </a:r>
            <a:r>
              <a:rPr lang="en-US" dirty="0" smtClean="0">
                <a:solidFill>
                  <a:srgbClr val="000000"/>
                </a:solidFill>
              </a:rPr>
              <a:t>directions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***Fields need to chosen to update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There needs to be default values when no value exists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Attachments from HP ALM will be linked in V1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Updated </a:t>
            </a:r>
            <a:r>
              <a:rPr lang="en-US" dirty="0">
                <a:solidFill>
                  <a:srgbClr val="000000"/>
                </a:solidFill>
              </a:rPr>
              <a:t>within 5 minutes.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4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an HP ALM Test from a V1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 a </a:t>
            </a:r>
            <a:r>
              <a:rPr lang="en-US" dirty="0" smtClean="0"/>
              <a:t>S</a:t>
            </a:r>
            <a:r>
              <a:rPr lang="en-US" dirty="0" smtClean="0"/>
              <a:t>igma</a:t>
            </a:r>
            <a:r>
              <a:rPr lang="en-US" dirty="0" smtClean="0"/>
              <a:t> </a:t>
            </a:r>
            <a:r>
              <a:rPr lang="en-US" dirty="0" smtClean="0"/>
              <a:t>Testing Team Member, I want to be able to define Tests within VersionOne </a:t>
            </a:r>
            <a:r>
              <a:rPr lang="en-US" dirty="0" smtClean="0"/>
              <a:t>User Stories as </a:t>
            </a:r>
            <a:r>
              <a:rPr lang="en-US" dirty="0" smtClean="0"/>
              <a:t>part of our Sprint Planning and have the Tests automatically created in HP</a:t>
            </a:r>
            <a:r>
              <a:rPr lang="en-US" dirty="0"/>
              <a:t> </a:t>
            </a:r>
            <a:r>
              <a:rPr lang="en-US" dirty="0" smtClean="0"/>
              <a:t>ALM as Tests within the Test Plan module.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Existing Functionality with New Code Based on </a:t>
            </a:r>
            <a:r>
              <a:rPr lang="en-US" dirty="0" smtClean="0">
                <a:solidFill>
                  <a:srgbClr val="FF0000"/>
                </a:solidFill>
              </a:rPr>
              <a:t>Mappings – 2 Days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This should be in a folder off of the Root named for the V1 Project</a:t>
            </a:r>
          </a:p>
          <a:p>
            <a:pPr lvl="1"/>
            <a:r>
              <a:rPr lang="en-US" dirty="0" smtClean="0"/>
              <a:t>Able to cross-link between the two systems</a:t>
            </a:r>
          </a:p>
          <a:p>
            <a:pPr lvl="2"/>
            <a:r>
              <a:rPr lang="en-US" dirty="0" smtClean="0"/>
              <a:t>An Identifier in V1 and ALM to cross reference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***Pass key information </a:t>
            </a:r>
            <a:r>
              <a:rPr lang="en-US" dirty="0" smtClean="0">
                <a:solidFill>
                  <a:srgbClr val="000000"/>
                </a:solidFill>
              </a:rPr>
              <a:t>such as Title</a:t>
            </a:r>
            <a:r>
              <a:rPr lang="en-US" dirty="0" smtClean="0">
                <a:solidFill>
                  <a:srgbClr val="000000"/>
                </a:solidFill>
              </a:rPr>
              <a:t>, Description and Setup to Description in HP ALM, Expected Results, and Attachments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***Will need to agree on the Field Mappings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within 5 minutes of defining in VersionOne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Updating Test in HP ALM from a V1 Test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</a:t>
            </a:r>
            <a:r>
              <a:rPr lang="en-US" dirty="0" smtClean="0"/>
              <a:t>Sigma Testing </a:t>
            </a:r>
            <a:r>
              <a:rPr lang="en-US" dirty="0"/>
              <a:t>Team Member, when a </a:t>
            </a:r>
            <a:r>
              <a:rPr lang="en-US" dirty="0" smtClean="0"/>
              <a:t>Test is </a:t>
            </a:r>
            <a:r>
              <a:rPr lang="en-US" dirty="0"/>
              <a:t>updated in V1, I want the matching </a:t>
            </a:r>
            <a:r>
              <a:rPr lang="en-US" dirty="0" smtClean="0"/>
              <a:t>Test to </a:t>
            </a:r>
            <a:r>
              <a:rPr lang="en-US" dirty="0"/>
              <a:t>automatically be updated in HP ALM.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Existing Functionality with New </a:t>
            </a:r>
            <a:r>
              <a:rPr lang="en-US" dirty="0" smtClean="0">
                <a:solidFill>
                  <a:srgbClr val="FF0000"/>
                </a:solidFill>
              </a:rPr>
              <a:t>Code based on the </a:t>
            </a:r>
            <a:r>
              <a:rPr lang="en-US" dirty="0" smtClean="0">
                <a:solidFill>
                  <a:srgbClr val="FF0000"/>
                </a:solidFill>
              </a:rPr>
              <a:t>Mappings – 2 Days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***2 options:  Do all testing in HP and update V1 or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all testing in V1 and update HP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Clarify which fields should be included in the </a:t>
            </a:r>
            <a:r>
              <a:rPr lang="en-US" dirty="0" smtClean="0">
                <a:solidFill>
                  <a:srgbClr val="000000"/>
                </a:solidFill>
              </a:rPr>
              <a:t>mappings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***Create a defect if the Test fails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Updated </a:t>
            </a:r>
            <a:r>
              <a:rPr lang="en-US" dirty="0">
                <a:solidFill>
                  <a:srgbClr val="000000"/>
                </a:solidFill>
              </a:rPr>
              <a:t>within 5 minutes of defining in VersionOne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9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Todo</a:t>
            </a:r>
            <a:r>
              <a:rPr lang="en-US" sz="2800" dirty="0" smtClean="0"/>
              <a:t> List for Install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QC </a:t>
            </a:r>
            <a:r>
              <a:rPr lang="en-US" dirty="0" err="1" smtClean="0"/>
              <a:t>Todo’s</a:t>
            </a:r>
            <a:endParaRPr lang="en-US" dirty="0" smtClean="0"/>
          </a:p>
          <a:p>
            <a:pPr lvl="1"/>
            <a:r>
              <a:rPr lang="en-US" dirty="0" smtClean="0"/>
              <a:t>V1 </a:t>
            </a:r>
            <a:r>
              <a:rPr lang="en-US" dirty="0" err="1" smtClean="0"/>
              <a:t>Todo’s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 err="1" smtClean="0"/>
              <a:t>Todo’s</a:t>
            </a: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7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1 New Template">
  <a:themeElements>
    <a:clrScheme name="VersionOne">
      <a:dk1>
        <a:sysClr val="windowText" lastClr="000000"/>
      </a:dk1>
      <a:lt1>
        <a:sysClr val="window" lastClr="FFFFFF"/>
      </a:lt1>
      <a:dk2>
        <a:srgbClr val="78082D"/>
      </a:dk2>
      <a:lt2>
        <a:srgbClr val="FFFFFF"/>
      </a:lt2>
      <a:accent1>
        <a:srgbClr val="4F81BD"/>
      </a:accent1>
      <a:accent2>
        <a:srgbClr val="F7EBB1"/>
      </a:accent2>
      <a:accent3>
        <a:srgbClr val="00496B"/>
      </a:accent3>
      <a:accent4>
        <a:srgbClr val="60554F"/>
      </a:accent4>
      <a:accent5>
        <a:srgbClr val="39C2F4"/>
      </a:accent5>
      <a:accent6>
        <a:srgbClr val="F79646"/>
      </a:accent6>
      <a:hlink>
        <a:srgbClr val="78082D"/>
      </a:hlink>
      <a:folHlink>
        <a:srgbClr val="7F7F7F"/>
      </a:folHlink>
    </a:clrScheme>
    <a:fontScheme name="VersionOn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V1AnalyticsOverview_Matt_13.1.pptx</Template>
  <TotalTime>22032</TotalTime>
  <Words>671</Words>
  <Application>Microsoft Macintosh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V1 New Template</vt:lpstr>
      <vt:lpstr>V1 &lt;&gt; HP-ALM Integration</vt:lpstr>
      <vt:lpstr>Contents</vt:lpstr>
      <vt:lpstr>Changes to Open Source HP-QC Integration</vt:lpstr>
      <vt:lpstr>Creating an HP ALM Requirement from a V1 Story       </vt:lpstr>
      <vt:lpstr>Updating an HP ALM Requirement from a V1 Story</vt:lpstr>
      <vt:lpstr>Update fields of V1 Defects from an HP ALM Defect</vt:lpstr>
      <vt:lpstr>Creating an HP ALM Test from a V1 Test</vt:lpstr>
      <vt:lpstr>Updating Test in HP ALM from a V1 Test</vt:lpstr>
      <vt:lpstr>Todo List for Install</vt:lpstr>
      <vt:lpstr>Testing Data Mapping ***Needs Updating</vt:lpstr>
      <vt:lpstr>Defect Data Mapping ***Needs Updating</vt:lpstr>
      <vt:lpstr>Other Considerations</vt:lpstr>
      <vt:lpstr>Configuration Information</vt:lpstr>
    </vt:vector>
  </TitlesOfParts>
  <Company>VersionOne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 &lt;&gt; HP-QC Integration</dc:title>
  <dc:creator>Matt Badgley</dc:creator>
  <cp:lastModifiedBy>Kelly Key</cp:lastModifiedBy>
  <cp:revision>141</cp:revision>
  <cp:lastPrinted>2014-02-13T23:05:29Z</cp:lastPrinted>
  <dcterms:created xsi:type="dcterms:W3CDTF">2014-02-13T21:32:31Z</dcterms:created>
  <dcterms:modified xsi:type="dcterms:W3CDTF">2015-01-28T06:02:49Z</dcterms:modified>
</cp:coreProperties>
</file>