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y kihige" initials="kk" lastIdx="1" clrIdx="0">
    <p:extLst>
      <p:ext uri="{19B8F6BF-5375-455C-9EA6-DF929625EA0E}">
        <p15:presenceInfo xmlns:p15="http://schemas.microsoft.com/office/powerpoint/2012/main" userId="0a3770e229151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0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04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9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22A99D-A0DD-40EE-9666-45B8B97FB31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ED80-9F1F-4BDB-95FE-B5F3F798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98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28F-CE7C-13C3-84B8-73D7EB19E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AVIATION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7F08-34FF-5869-5A99-1013836C2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CE53-CFA3-CC41-11E7-A331C425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Context</a:t>
            </a:r>
            <a:br>
              <a:rPr lang="en-US" dirty="0"/>
            </a:br>
            <a:r>
              <a:rPr lang="en-US" sz="2400" dirty="0"/>
              <a:t>The importance of aviation risk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9E38-7CA2-BFE6-EBEF-ED2CC862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project examines historical  accident data to identify patterns and risk factors affecting aviation safety and financial stability.</a:t>
            </a:r>
          </a:p>
          <a:p>
            <a:r>
              <a:rPr lang="en-US" dirty="0"/>
              <a:t>Without such ana analysis investors run at a risk of high maintenance costs, safety violations and reputational damage.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5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36D7-2669-5E15-C14D-F1FB6831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E0B6-43F2-8684-42A6-3D31F1B0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data for this study was from the National Transport Safety Board(NTSB) from 1962-2023</a:t>
            </a:r>
          </a:p>
          <a:p>
            <a:r>
              <a:rPr lang="en-US" dirty="0"/>
              <a:t>Data processing steps were implemented to ensure accuracy and usability.</a:t>
            </a:r>
          </a:p>
          <a:p>
            <a:r>
              <a:rPr lang="en-US" dirty="0"/>
              <a:t>Missing values were resolved before analysis could be done.</a:t>
            </a:r>
          </a:p>
        </p:txBody>
      </p:sp>
    </p:spTree>
    <p:extLst>
      <p:ext uri="{BB962C8B-B14F-4D97-AF65-F5344CB8AC3E}">
        <p14:creationId xmlns:p14="http://schemas.microsoft.com/office/powerpoint/2010/main" val="38365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ADCF-8C56-8A80-5AF3-BB828D80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Analysis</a:t>
            </a:r>
            <a:br>
              <a:rPr lang="en-US" dirty="0"/>
            </a:br>
            <a:r>
              <a:rPr lang="en-US" sz="2400" dirty="0"/>
              <a:t>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B159-440B-43F3-5A60-116BE7C1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and preparation.  Used pandas to remove irrelevant variables to focus on the key risk factors</a:t>
            </a:r>
          </a:p>
          <a:p>
            <a:r>
              <a:rPr lang="en-US" dirty="0"/>
              <a:t>Data exploration and visualization. Used matplotlib to create bar charts, pie charts to represent various relationships within the data</a:t>
            </a:r>
          </a:p>
          <a:p>
            <a:r>
              <a:rPr lang="en-US" dirty="0"/>
              <a:t>Identified patterns in accident severity across different models.</a:t>
            </a:r>
          </a:p>
          <a:p>
            <a:r>
              <a:rPr lang="en-US" dirty="0"/>
              <a:t>Established correlation between different data within the dataset</a:t>
            </a:r>
          </a:p>
          <a:p>
            <a:r>
              <a:rPr lang="en-US" dirty="0"/>
              <a:t>Generated business recommendations for safer aviation investments.</a:t>
            </a:r>
          </a:p>
        </p:txBody>
      </p:sp>
    </p:spTree>
    <p:extLst>
      <p:ext uri="{BB962C8B-B14F-4D97-AF65-F5344CB8AC3E}">
        <p14:creationId xmlns:p14="http://schemas.microsoft.com/office/powerpoint/2010/main" val="25188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20F1-5CC4-60C2-C40A-7C701C0C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5AE0-3119-A5A3-4EA4-B02659B5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152 has the highest accident </a:t>
            </a:r>
            <a:r>
              <a:rPr lang="en-US" dirty="0" err="1"/>
              <a:t>accident</a:t>
            </a:r>
            <a:r>
              <a:rPr lang="en-US" dirty="0"/>
              <a:t> frequency</a:t>
            </a:r>
          </a:p>
          <a:p>
            <a:r>
              <a:rPr lang="en-US" dirty="0"/>
              <a:t>More accidents occurred in clear weather </a:t>
            </a:r>
          </a:p>
          <a:p>
            <a:r>
              <a:rPr lang="en-US" dirty="0"/>
              <a:t>Landing and takeoff phases account for more accidents combined </a:t>
            </a:r>
          </a:p>
          <a:p>
            <a:r>
              <a:rPr lang="en-US" dirty="0"/>
              <a:t>Destroyed aircraft results in the highest fatality count confirming their high risk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CE0-6F56-48FB-EAAC-BD6B432D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E629-DC23-8D0D-1138-63C690F0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aircraft models with strong safety records and low fatality rates </a:t>
            </a:r>
          </a:p>
          <a:p>
            <a:r>
              <a:rPr lang="en-US" dirty="0"/>
              <a:t>Equip aircraft with advanced instrumentation and weather </a:t>
            </a:r>
            <a:r>
              <a:rPr lang="en-US" dirty="0" err="1"/>
              <a:t>adaptabllity</a:t>
            </a:r>
            <a:endParaRPr lang="en-US" dirty="0"/>
          </a:p>
          <a:p>
            <a:r>
              <a:rPr lang="en-US" dirty="0"/>
              <a:t>Enhance pilot training for high risk phases and ensure stable flight control systems</a:t>
            </a:r>
          </a:p>
          <a:p>
            <a:r>
              <a:rPr lang="en-US" dirty="0" err="1"/>
              <a:t>Prioritze</a:t>
            </a:r>
            <a:r>
              <a:rPr lang="en-US" dirty="0"/>
              <a:t> aircraft durability and regular maintenance checks</a:t>
            </a:r>
          </a:p>
        </p:txBody>
      </p:sp>
    </p:spTree>
    <p:extLst>
      <p:ext uri="{BB962C8B-B14F-4D97-AF65-F5344CB8AC3E}">
        <p14:creationId xmlns:p14="http://schemas.microsoft.com/office/powerpoint/2010/main" val="33060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AC46-9E2F-A346-E3DB-9B56E9E7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375-C302-21A3-957C-F789F55A9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Strengths of the analysis</a:t>
            </a:r>
            <a:r>
              <a:rPr lang="en-US" dirty="0"/>
              <a:t>. Comprehensive data driven approach  providing clear accident trends.</a:t>
            </a:r>
          </a:p>
          <a:p>
            <a:r>
              <a:rPr lang="en-US" dirty="0"/>
              <a:t>Effective visualizations highlight risk patterns.</a:t>
            </a:r>
          </a:p>
          <a:p>
            <a:r>
              <a:rPr lang="en-US" dirty="0"/>
              <a:t>Business insights directly applicable to aviation investment and safety improvements</a:t>
            </a:r>
          </a:p>
          <a:p>
            <a:r>
              <a:rPr lang="en-US" b="1" dirty="0"/>
              <a:t>Challenges faced. </a:t>
            </a:r>
            <a:r>
              <a:rPr lang="en-US" dirty="0"/>
              <a:t>Missing data , some reports lacked complete details. Data collecting strategies require improvement.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81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AD3B-5C1F-5BCA-F73D-DC5D8A6F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4" y="3429000"/>
            <a:ext cx="9404723" cy="5994974"/>
          </a:xfrm>
        </p:spPr>
        <p:txBody>
          <a:bodyPr/>
          <a:lstStyle/>
          <a:p>
            <a:pPr algn="ctr"/>
            <a:r>
              <a:rPr lang="en-US" sz="60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2836-2CC0-1435-B896-3756022B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04" y="786827"/>
            <a:ext cx="8946541" cy="15812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298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ANALYSIS OF AVIATION DATA</vt:lpstr>
      <vt:lpstr>Business Context The importance of aviation risk analysis.</vt:lpstr>
      <vt:lpstr>Data Overview </vt:lpstr>
      <vt:lpstr>Data Analysis Process steps</vt:lpstr>
      <vt:lpstr>Results and key findings</vt:lpstr>
      <vt:lpstr>Business Recommendations</vt:lpstr>
      <vt:lpstr>Evaluation and challenges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kelly kihige</dc:creator>
  <cp:lastModifiedBy>kelly kihige</cp:lastModifiedBy>
  <cp:revision>5</cp:revision>
  <dcterms:created xsi:type="dcterms:W3CDTF">2025-04-29T19:27:17Z</dcterms:created>
  <dcterms:modified xsi:type="dcterms:W3CDTF">2025-04-29T20:06:20Z</dcterms:modified>
</cp:coreProperties>
</file>